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 id="301" r:id="rId47"/>
    <p:sldId id="302" r:id="rId48"/>
    <p:sldId id="303" r:id="rId49"/>
    <p:sldId id="304" r:id="rId50"/>
    <p:sldId id="305" r:id="rId51"/>
    <p:sldId id="306" r:id="rId52"/>
    <p:sldId id="307" r:id="rId53"/>
    <p:sldId id="308" r:id="rId54"/>
  </p:sldIdLst>
  <p:sldSz cx="9144000" cy="5143500" type="screen16x9"/>
  <p:notesSz cx="9144000" cy="51435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40"/>
      </p:cViewPr>
      <p:guideLst>
        <p:guide orient="horz" pos="289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59304" y="-53263"/>
            <a:ext cx="5025390" cy="331470"/>
          </a:xfrm>
          <a:prstGeom prst="rect">
            <a:avLst/>
          </a:prstGeom>
        </p:spPr>
        <p:txBody>
          <a:bodyPr wrap="square" lIns="0" tIns="0" rIns="0" bIns="0">
            <a:spAutoFit/>
          </a:bodyPr>
          <a:lstStyle>
            <a:lvl1pPr>
              <a:defRPr sz="2000" b="1" i="0" u="heavy">
                <a:solidFill>
                  <a:srgbClr val="FFFF00"/>
                </a:solidFill>
                <a:latin typeface="Microsoft Tai Le"/>
                <a:cs typeface="Microsoft Tai Le"/>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u="sng">
                <a:solidFill>
                  <a:srgbClr val="00FF00"/>
                </a:solidFill>
                <a:latin typeface="Microsoft Tai Le"/>
                <a:cs typeface="Microsoft Tai Le"/>
              </a:defRPr>
            </a:lvl1pPr>
          </a:lstStyle>
          <a:p>
            <a:pPr marL="12700">
              <a:lnSpc>
                <a:spcPct val="100000"/>
              </a:lnSpc>
              <a:spcBef>
                <a:spcPts val="10"/>
              </a:spcBef>
            </a:pPr>
            <a:r>
              <a:rPr spc="-5" dirty="0"/>
              <a:t>Created</a:t>
            </a:r>
            <a:r>
              <a:rPr spc="-10" dirty="0"/>
              <a:t> </a:t>
            </a:r>
            <a:r>
              <a:rPr spc="-5" dirty="0"/>
              <a:t>By:</a:t>
            </a:r>
            <a:r>
              <a:rPr spc="5" dirty="0"/>
              <a:t> </a:t>
            </a:r>
            <a:r>
              <a:rPr spc="-5" dirty="0"/>
              <a:t>Sachin</a:t>
            </a:r>
            <a:r>
              <a:rPr dirty="0"/>
              <a:t> </a:t>
            </a:r>
            <a:r>
              <a:rPr spc="-5" dirty="0"/>
              <a:t>Bhardwaj,</a:t>
            </a:r>
            <a:r>
              <a:rPr dirty="0"/>
              <a:t> </a:t>
            </a:r>
            <a:r>
              <a:rPr spc="-5" dirty="0"/>
              <a:t>PGT(CS)</a:t>
            </a:r>
            <a:r>
              <a:rPr spc="-15" dirty="0"/>
              <a:t> </a:t>
            </a:r>
            <a:r>
              <a:rPr dirty="0"/>
              <a:t>KV</a:t>
            </a:r>
            <a:r>
              <a:rPr spc="340" dirty="0"/>
              <a:t> </a:t>
            </a:r>
            <a:r>
              <a:rPr dirty="0"/>
              <a:t>NO.1</a:t>
            </a:r>
            <a:r>
              <a:rPr spc="-20" dirty="0"/>
              <a:t> </a:t>
            </a:r>
            <a:r>
              <a:rPr dirty="0"/>
              <a:t>Tezpur,Mr.</a:t>
            </a:r>
            <a:r>
              <a:rPr spc="-20" dirty="0"/>
              <a:t> </a:t>
            </a:r>
            <a:r>
              <a:rPr spc="-5" dirty="0"/>
              <a:t>Vinod</a:t>
            </a:r>
            <a:r>
              <a:rPr spc="-20" dirty="0"/>
              <a:t> </a:t>
            </a:r>
            <a:r>
              <a:rPr dirty="0"/>
              <a:t>Verma</a:t>
            </a:r>
            <a:r>
              <a:rPr spc="-10" dirty="0"/>
              <a:t> </a:t>
            </a:r>
            <a:r>
              <a:rPr spc="-5" dirty="0"/>
              <a:t>PGT(CS) </a:t>
            </a:r>
            <a:r>
              <a:rPr dirty="0"/>
              <a:t>KV</a:t>
            </a:r>
            <a:r>
              <a:rPr spc="-20" dirty="0"/>
              <a:t> </a:t>
            </a:r>
            <a:r>
              <a:rPr spc="-5" dirty="0"/>
              <a:t>OEF Kanpur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rgbClr val="FFFF00"/>
                </a:solidFill>
                <a:latin typeface="Microsoft Tai Le"/>
                <a:cs typeface="Microsoft Tai Le"/>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Microsoft Tai Le"/>
                <a:cs typeface="Microsoft Tai Le"/>
              </a:defRPr>
            </a:lvl1pPr>
          </a:lstStyle>
          <a:p>
            <a:endParaRPr/>
          </a:p>
        </p:txBody>
      </p:sp>
      <p:sp>
        <p:nvSpPr>
          <p:cNvPr id="4" name="Holder 4"/>
          <p:cNvSpPr>
            <a:spLocks noGrp="1"/>
          </p:cNvSpPr>
          <p:nvPr>
            <p:ph type="ftr" sz="quarter" idx="5"/>
          </p:nvPr>
        </p:nvSpPr>
        <p:spPr/>
        <p:txBody>
          <a:bodyPr lIns="0" tIns="0" rIns="0" bIns="0"/>
          <a:lstStyle>
            <a:lvl1pPr>
              <a:defRPr sz="1200" b="1" i="0" u="sng">
                <a:solidFill>
                  <a:srgbClr val="00FF00"/>
                </a:solidFill>
                <a:latin typeface="Microsoft Tai Le"/>
                <a:cs typeface="Microsoft Tai Le"/>
              </a:defRPr>
            </a:lvl1pPr>
          </a:lstStyle>
          <a:p>
            <a:pPr marL="12700">
              <a:lnSpc>
                <a:spcPct val="100000"/>
              </a:lnSpc>
              <a:spcBef>
                <a:spcPts val="10"/>
              </a:spcBef>
            </a:pPr>
            <a:r>
              <a:rPr spc="-5" dirty="0"/>
              <a:t>Created</a:t>
            </a:r>
            <a:r>
              <a:rPr spc="-10" dirty="0"/>
              <a:t> </a:t>
            </a:r>
            <a:r>
              <a:rPr spc="-5" dirty="0"/>
              <a:t>By:</a:t>
            </a:r>
            <a:r>
              <a:rPr spc="5" dirty="0"/>
              <a:t> </a:t>
            </a:r>
            <a:r>
              <a:rPr spc="-5" dirty="0"/>
              <a:t>Sachin</a:t>
            </a:r>
            <a:r>
              <a:rPr dirty="0"/>
              <a:t> </a:t>
            </a:r>
            <a:r>
              <a:rPr spc="-5" dirty="0"/>
              <a:t>Bhardwaj,</a:t>
            </a:r>
            <a:r>
              <a:rPr dirty="0"/>
              <a:t> </a:t>
            </a:r>
            <a:r>
              <a:rPr spc="-5" dirty="0"/>
              <a:t>PGT(CS)</a:t>
            </a:r>
            <a:r>
              <a:rPr spc="-15" dirty="0"/>
              <a:t> </a:t>
            </a:r>
            <a:r>
              <a:rPr dirty="0"/>
              <a:t>KV</a:t>
            </a:r>
            <a:r>
              <a:rPr spc="340" dirty="0"/>
              <a:t> </a:t>
            </a:r>
            <a:r>
              <a:rPr dirty="0"/>
              <a:t>NO.1</a:t>
            </a:r>
            <a:r>
              <a:rPr spc="-20" dirty="0"/>
              <a:t> </a:t>
            </a:r>
            <a:r>
              <a:rPr dirty="0"/>
              <a:t>Tezpur,Mr.</a:t>
            </a:r>
            <a:r>
              <a:rPr spc="-20" dirty="0"/>
              <a:t> </a:t>
            </a:r>
            <a:r>
              <a:rPr spc="-5" dirty="0"/>
              <a:t>Vinod</a:t>
            </a:r>
            <a:r>
              <a:rPr spc="-20" dirty="0"/>
              <a:t> </a:t>
            </a:r>
            <a:r>
              <a:rPr dirty="0"/>
              <a:t>Verma</a:t>
            </a:r>
            <a:r>
              <a:rPr spc="-10" dirty="0"/>
              <a:t> </a:t>
            </a:r>
            <a:r>
              <a:rPr spc="-5" dirty="0"/>
              <a:t>PGT(CS) </a:t>
            </a:r>
            <a:r>
              <a:rPr dirty="0"/>
              <a:t>KV</a:t>
            </a:r>
            <a:r>
              <a:rPr spc="-20" dirty="0"/>
              <a:t> </a:t>
            </a:r>
            <a:r>
              <a:rPr spc="-5" dirty="0"/>
              <a:t>OEF Kanpur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rgbClr val="FFFF00"/>
                </a:solidFill>
                <a:latin typeface="Microsoft Tai Le"/>
                <a:cs typeface="Microsoft Tai Le"/>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u="sng">
                <a:solidFill>
                  <a:srgbClr val="00FF00"/>
                </a:solidFill>
                <a:latin typeface="Microsoft Tai Le"/>
                <a:cs typeface="Microsoft Tai Le"/>
              </a:defRPr>
            </a:lvl1pPr>
          </a:lstStyle>
          <a:p>
            <a:pPr marL="12700">
              <a:lnSpc>
                <a:spcPct val="100000"/>
              </a:lnSpc>
              <a:spcBef>
                <a:spcPts val="10"/>
              </a:spcBef>
            </a:pPr>
            <a:r>
              <a:rPr spc="-5" dirty="0"/>
              <a:t>Created</a:t>
            </a:r>
            <a:r>
              <a:rPr spc="-10" dirty="0"/>
              <a:t> </a:t>
            </a:r>
            <a:r>
              <a:rPr spc="-5" dirty="0"/>
              <a:t>By:</a:t>
            </a:r>
            <a:r>
              <a:rPr spc="5" dirty="0"/>
              <a:t> </a:t>
            </a:r>
            <a:r>
              <a:rPr spc="-5" dirty="0"/>
              <a:t>Sachin</a:t>
            </a:r>
            <a:r>
              <a:rPr dirty="0"/>
              <a:t> </a:t>
            </a:r>
            <a:r>
              <a:rPr spc="-5" dirty="0"/>
              <a:t>Bhardwaj,</a:t>
            </a:r>
            <a:r>
              <a:rPr dirty="0"/>
              <a:t> </a:t>
            </a:r>
            <a:r>
              <a:rPr spc="-5" dirty="0"/>
              <a:t>PGT(CS)</a:t>
            </a:r>
            <a:r>
              <a:rPr spc="-15" dirty="0"/>
              <a:t> </a:t>
            </a:r>
            <a:r>
              <a:rPr dirty="0"/>
              <a:t>KV</a:t>
            </a:r>
            <a:r>
              <a:rPr spc="340" dirty="0"/>
              <a:t> </a:t>
            </a:r>
            <a:r>
              <a:rPr dirty="0"/>
              <a:t>NO.1</a:t>
            </a:r>
            <a:r>
              <a:rPr spc="-20" dirty="0"/>
              <a:t> </a:t>
            </a:r>
            <a:r>
              <a:rPr dirty="0"/>
              <a:t>Tezpur,Mr.</a:t>
            </a:r>
            <a:r>
              <a:rPr spc="-20" dirty="0"/>
              <a:t> </a:t>
            </a:r>
            <a:r>
              <a:rPr spc="-5" dirty="0"/>
              <a:t>Vinod</a:t>
            </a:r>
            <a:r>
              <a:rPr spc="-20" dirty="0"/>
              <a:t> </a:t>
            </a:r>
            <a:r>
              <a:rPr dirty="0"/>
              <a:t>Verma</a:t>
            </a:r>
            <a:r>
              <a:rPr spc="-10" dirty="0"/>
              <a:t> </a:t>
            </a:r>
            <a:r>
              <a:rPr spc="-5" dirty="0"/>
              <a:t>PGT(CS) </a:t>
            </a:r>
            <a:r>
              <a:rPr dirty="0"/>
              <a:t>KV</a:t>
            </a:r>
            <a:r>
              <a:rPr spc="-20" dirty="0"/>
              <a:t> </a:t>
            </a:r>
            <a:r>
              <a:rPr spc="-5" dirty="0"/>
              <a:t>OEF Kanpur</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rgbClr val="FFFF00"/>
                </a:solidFill>
                <a:latin typeface="Microsoft Tai Le"/>
                <a:cs typeface="Microsoft Tai Le"/>
              </a:defRPr>
            </a:lvl1pPr>
          </a:lstStyle>
          <a:p>
            <a:endParaRPr/>
          </a:p>
        </p:txBody>
      </p:sp>
      <p:sp>
        <p:nvSpPr>
          <p:cNvPr id="3" name="Holder 3"/>
          <p:cNvSpPr>
            <a:spLocks noGrp="1"/>
          </p:cNvSpPr>
          <p:nvPr>
            <p:ph type="ftr" sz="quarter" idx="5"/>
          </p:nvPr>
        </p:nvSpPr>
        <p:spPr/>
        <p:txBody>
          <a:bodyPr lIns="0" tIns="0" rIns="0" bIns="0"/>
          <a:lstStyle>
            <a:lvl1pPr>
              <a:defRPr sz="1200" b="1" i="0" u="sng">
                <a:solidFill>
                  <a:srgbClr val="00FF00"/>
                </a:solidFill>
                <a:latin typeface="Microsoft Tai Le"/>
                <a:cs typeface="Microsoft Tai Le"/>
              </a:defRPr>
            </a:lvl1pPr>
          </a:lstStyle>
          <a:p>
            <a:pPr marL="12700">
              <a:lnSpc>
                <a:spcPct val="100000"/>
              </a:lnSpc>
              <a:spcBef>
                <a:spcPts val="10"/>
              </a:spcBef>
            </a:pPr>
            <a:r>
              <a:rPr spc="-5" dirty="0"/>
              <a:t>Created</a:t>
            </a:r>
            <a:r>
              <a:rPr spc="-10" dirty="0"/>
              <a:t> </a:t>
            </a:r>
            <a:r>
              <a:rPr spc="-5" dirty="0"/>
              <a:t>By:</a:t>
            </a:r>
            <a:r>
              <a:rPr spc="5" dirty="0"/>
              <a:t> </a:t>
            </a:r>
            <a:r>
              <a:rPr spc="-5" dirty="0"/>
              <a:t>Sachin</a:t>
            </a:r>
            <a:r>
              <a:rPr dirty="0"/>
              <a:t> </a:t>
            </a:r>
            <a:r>
              <a:rPr spc="-5" dirty="0"/>
              <a:t>Bhardwaj,</a:t>
            </a:r>
            <a:r>
              <a:rPr dirty="0"/>
              <a:t> </a:t>
            </a:r>
            <a:r>
              <a:rPr spc="-5" dirty="0"/>
              <a:t>PGT(CS)</a:t>
            </a:r>
            <a:r>
              <a:rPr spc="-15" dirty="0"/>
              <a:t> </a:t>
            </a:r>
            <a:r>
              <a:rPr dirty="0"/>
              <a:t>KV</a:t>
            </a:r>
            <a:r>
              <a:rPr spc="340" dirty="0"/>
              <a:t> </a:t>
            </a:r>
            <a:r>
              <a:rPr dirty="0"/>
              <a:t>NO.1</a:t>
            </a:r>
            <a:r>
              <a:rPr spc="-20" dirty="0"/>
              <a:t> </a:t>
            </a:r>
            <a:r>
              <a:rPr dirty="0"/>
              <a:t>Tezpur,Mr.</a:t>
            </a:r>
            <a:r>
              <a:rPr spc="-20" dirty="0"/>
              <a:t> </a:t>
            </a:r>
            <a:r>
              <a:rPr spc="-5" dirty="0"/>
              <a:t>Vinod</a:t>
            </a:r>
            <a:r>
              <a:rPr spc="-20" dirty="0"/>
              <a:t> </a:t>
            </a:r>
            <a:r>
              <a:rPr dirty="0"/>
              <a:t>Verma</a:t>
            </a:r>
            <a:r>
              <a:rPr spc="-10" dirty="0"/>
              <a:t> </a:t>
            </a:r>
            <a:r>
              <a:rPr spc="-5" dirty="0"/>
              <a:t>PGT(CS) </a:t>
            </a:r>
            <a:r>
              <a:rPr dirty="0"/>
              <a:t>KV</a:t>
            </a:r>
            <a:r>
              <a:rPr spc="-20" dirty="0"/>
              <a:t> </a:t>
            </a:r>
            <a:r>
              <a:rPr spc="-5" dirty="0"/>
              <a:t>OEF Kanpur</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u="sng">
                <a:solidFill>
                  <a:srgbClr val="00FF00"/>
                </a:solidFill>
                <a:latin typeface="Microsoft Tai Le"/>
                <a:cs typeface="Microsoft Tai Le"/>
              </a:defRPr>
            </a:lvl1pPr>
          </a:lstStyle>
          <a:p>
            <a:pPr marL="12700">
              <a:lnSpc>
                <a:spcPct val="100000"/>
              </a:lnSpc>
              <a:spcBef>
                <a:spcPts val="10"/>
              </a:spcBef>
            </a:pPr>
            <a:r>
              <a:rPr spc="-5" dirty="0"/>
              <a:t>Created</a:t>
            </a:r>
            <a:r>
              <a:rPr spc="-10" dirty="0"/>
              <a:t> </a:t>
            </a:r>
            <a:r>
              <a:rPr spc="-5" dirty="0"/>
              <a:t>By:</a:t>
            </a:r>
            <a:r>
              <a:rPr spc="5" dirty="0"/>
              <a:t> </a:t>
            </a:r>
            <a:r>
              <a:rPr spc="-5" dirty="0"/>
              <a:t>Sachin</a:t>
            </a:r>
            <a:r>
              <a:rPr dirty="0"/>
              <a:t> </a:t>
            </a:r>
            <a:r>
              <a:rPr spc="-5" dirty="0"/>
              <a:t>Bhardwaj,</a:t>
            </a:r>
            <a:r>
              <a:rPr dirty="0"/>
              <a:t> </a:t>
            </a:r>
            <a:r>
              <a:rPr spc="-5" dirty="0"/>
              <a:t>PGT(CS)</a:t>
            </a:r>
            <a:r>
              <a:rPr spc="-15" dirty="0"/>
              <a:t> </a:t>
            </a:r>
            <a:r>
              <a:rPr dirty="0"/>
              <a:t>KV</a:t>
            </a:r>
            <a:r>
              <a:rPr spc="340" dirty="0"/>
              <a:t> </a:t>
            </a:r>
            <a:r>
              <a:rPr dirty="0"/>
              <a:t>NO.1</a:t>
            </a:r>
            <a:r>
              <a:rPr spc="-20" dirty="0"/>
              <a:t> </a:t>
            </a:r>
            <a:r>
              <a:rPr dirty="0"/>
              <a:t>Tezpur,Mr.</a:t>
            </a:r>
            <a:r>
              <a:rPr spc="-20" dirty="0"/>
              <a:t> </a:t>
            </a:r>
            <a:r>
              <a:rPr spc="-5" dirty="0"/>
              <a:t>Vinod</a:t>
            </a:r>
            <a:r>
              <a:rPr spc="-20" dirty="0"/>
              <a:t> </a:t>
            </a:r>
            <a:r>
              <a:rPr dirty="0"/>
              <a:t>Verma</a:t>
            </a:r>
            <a:r>
              <a:rPr spc="-10" dirty="0"/>
              <a:t> </a:t>
            </a:r>
            <a:r>
              <a:rPr spc="-5" dirty="0"/>
              <a:t>PGT(CS) </a:t>
            </a:r>
            <a:r>
              <a:rPr dirty="0"/>
              <a:t>KV</a:t>
            </a:r>
            <a:r>
              <a:rPr spc="-20" dirty="0"/>
              <a:t> </a:t>
            </a:r>
            <a:r>
              <a:rPr spc="-5" dirty="0"/>
              <a:t>OEF Kanpur</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5143498"/>
          </a:xfrm>
          <a:prstGeom prst="rect">
            <a:avLst/>
          </a:prstGeom>
        </p:spPr>
      </p:pic>
      <p:pic>
        <p:nvPicPr>
          <p:cNvPr id="17" name="bg object 17"/>
          <p:cNvPicPr/>
          <p:nvPr/>
        </p:nvPicPr>
        <p:blipFill>
          <a:blip r:embed="rId8" cstate="print"/>
          <a:stretch>
            <a:fillRect/>
          </a:stretch>
        </p:blipFill>
        <p:spPr>
          <a:xfrm>
            <a:off x="7446263" y="0"/>
            <a:ext cx="1697735" cy="5143497"/>
          </a:xfrm>
          <a:prstGeom prst="rect">
            <a:avLst/>
          </a:prstGeom>
        </p:spPr>
      </p:pic>
      <p:pic>
        <p:nvPicPr>
          <p:cNvPr id="18" name="bg object 18"/>
          <p:cNvPicPr/>
          <p:nvPr/>
        </p:nvPicPr>
        <p:blipFill>
          <a:blip r:embed="rId9" cstate="print"/>
          <a:stretch>
            <a:fillRect/>
          </a:stretch>
        </p:blipFill>
        <p:spPr>
          <a:xfrm>
            <a:off x="1600200" y="0"/>
            <a:ext cx="6934200" cy="5143498"/>
          </a:xfrm>
          <a:prstGeom prst="rect">
            <a:avLst/>
          </a:prstGeom>
        </p:spPr>
      </p:pic>
      <p:pic>
        <p:nvPicPr>
          <p:cNvPr id="19" name="bg object 19"/>
          <p:cNvPicPr/>
          <p:nvPr/>
        </p:nvPicPr>
        <p:blipFill>
          <a:blip r:embed="rId10" cstate="print"/>
          <a:stretch>
            <a:fillRect/>
          </a:stretch>
        </p:blipFill>
        <p:spPr>
          <a:xfrm>
            <a:off x="926591" y="286511"/>
            <a:ext cx="7379208" cy="4399788"/>
          </a:xfrm>
          <a:prstGeom prst="rect">
            <a:avLst/>
          </a:prstGeom>
        </p:spPr>
      </p:pic>
      <p:pic>
        <p:nvPicPr>
          <p:cNvPr id="20" name="bg object 20"/>
          <p:cNvPicPr/>
          <p:nvPr/>
        </p:nvPicPr>
        <p:blipFill>
          <a:blip r:embed="rId11" cstate="print"/>
          <a:stretch>
            <a:fillRect/>
          </a:stretch>
        </p:blipFill>
        <p:spPr>
          <a:xfrm>
            <a:off x="1119377" y="439673"/>
            <a:ext cx="7162800" cy="4495800"/>
          </a:xfrm>
          <a:prstGeom prst="rect">
            <a:avLst/>
          </a:prstGeom>
        </p:spPr>
      </p:pic>
      <p:sp>
        <p:nvSpPr>
          <p:cNvPr id="21" name="bg object 21"/>
          <p:cNvSpPr/>
          <p:nvPr/>
        </p:nvSpPr>
        <p:spPr>
          <a:xfrm>
            <a:off x="1119377" y="439673"/>
            <a:ext cx="7162800" cy="4495800"/>
          </a:xfrm>
          <a:custGeom>
            <a:avLst/>
            <a:gdLst/>
            <a:ahLst/>
            <a:cxnLst/>
            <a:rect l="l" t="t" r="r" b="b"/>
            <a:pathLst>
              <a:path w="7162800" h="4495800">
                <a:moveTo>
                  <a:pt x="0" y="4495800"/>
                </a:moveTo>
                <a:lnTo>
                  <a:pt x="7162800" y="4495800"/>
                </a:lnTo>
                <a:lnTo>
                  <a:pt x="7162800" y="0"/>
                </a:lnTo>
                <a:lnTo>
                  <a:pt x="0" y="0"/>
                </a:lnTo>
                <a:lnTo>
                  <a:pt x="0" y="4495800"/>
                </a:lnTo>
                <a:close/>
              </a:path>
            </a:pathLst>
          </a:custGeom>
          <a:ln w="25400">
            <a:solidFill>
              <a:srgbClr val="88A3A7"/>
            </a:solidFill>
          </a:ln>
        </p:spPr>
        <p:txBody>
          <a:bodyPr wrap="square" lIns="0" tIns="0" rIns="0" bIns="0" rtlCol="0"/>
          <a:lstStyle/>
          <a:p>
            <a:endParaRPr/>
          </a:p>
        </p:txBody>
      </p:sp>
      <p:sp>
        <p:nvSpPr>
          <p:cNvPr id="2" name="Holder 2"/>
          <p:cNvSpPr>
            <a:spLocks noGrp="1"/>
          </p:cNvSpPr>
          <p:nvPr>
            <p:ph type="title"/>
          </p:nvPr>
        </p:nvSpPr>
        <p:spPr>
          <a:xfrm>
            <a:off x="2279650" y="-53263"/>
            <a:ext cx="4805045" cy="331470"/>
          </a:xfrm>
          <a:prstGeom prst="rect">
            <a:avLst/>
          </a:prstGeom>
        </p:spPr>
        <p:txBody>
          <a:bodyPr wrap="square" lIns="0" tIns="0" rIns="0" bIns="0">
            <a:spAutoFit/>
          </a:bodyPr>
          <a:lstStyle>
            <a:lvl1pPr>
              <a:defRPr sz="2000" b="1" i="0" u="heavy">
                <a:solidFill>
                  <a:srgbClr val="FFFF00"/>
                </a:solidFill>
                <a:latin typeface="Microsoft Tai Le"/>
                <a:cs typeface="Microsoft Tai Le"/>
              </a:defRPr>
            </a:lvl1pPr>
          </a:lstStyle>
          <a:p>
            <a:endParaRPr/>
          </a:p>
        </p:txBody>
      </p:sp>
      <p:sp>
        <p:nvSpPr>
          <p:cNvPr id="3" name="Holder 3"/>
          <p:cNvSpPr>
            <a:spLocks noGrp="1"/>
          </p:cNvSpPr>
          <p:nvPr>
            <p:ph type="body" idx="1"/>
          </p:nvPr>
        </p:nvSpPr>
        <p:spPr>
          <a:xfrm>
            <a:off x="1298194" y="1228471"/>
            <a:ext cx="6854190" cy="2983229"/>
          </a:xfrm>
          <a:prstGeom prst="rect">
            <a:avLst/>
          </a:prstGeom>
        </p:spPr>
        <p:txBody>
          <a:bodyPr wrap="square" lIns="0" tIns="0" rIns="0" bIns="0">
            <a:spAutoFit/>
          </a:bodyPr>
          <a:lstStyle>
            <a:lvl1pPr>
              <a:defRPr sz="1800" b="1" i="0">
                <a:solidFill>
                  <a:schemeClr val="bg1"/>
                </a:solidFill>
                <a:latin typeface="Microsoft Tai Le"/>
                <a:cs typeface="Microsoft Tai Le"/>
              </a:defRPr>
            </a:lvl1pPr>
          </a:lstStyle>
          <a:p>
            <a:endParaRPr/>
          </a:p>
        </p:txBody>
      </p:sp>
      <p:sp>
        <p:nvSpPr>
          <p:cNvPr id="4" name="Holder 4"/>
          <p:cNvSpPr>
            <a:spLocks noGrp="1"/>
          </p:cNvSpPr>
          <p:nvPr>
            <p:ph type="ftr" sz="quarter" idx="5"/>
          </p:nvPr>
        </p:nvSpPr>
        <p:spPr>
          <a:xfrm>
            <a:off x="1346453" y="4938586"/>
            <a:ext cx="6965315" cy="219710"/>
          </a:xfrm>
          <a:prstGeom prst="rect">
            <a:avLst/>
          </a:prstGeom>
        </p:spPr>
        <p:txBody>
          <a:bodyPr wrap="square" lIns="0" tIns="0" rIns="0" bIns="0">
            <a:spAutoFit/>
          </a:bodyPr>
          <a:lstStyle>
            <a:lvl1pPr>
              <a:defRPr sz="1200" b="1" i="0" u="sng">
                <a:solidFill>
                  <a:srgbClr val="00FF00"/>
                </a:solidFill>
                <a:latin typeface="Microsoft Tai Le"/>
                <a:cs typeface="Microsoft Tai Le"/>
              </a:defRPr>
            </a:lvl1pPr>
          </a:lstStyle>
          <a:p>
            <a:pPr marL="12700">
              <a:lnSpc>
                <a:spcPct val="100000"/>
              </a:lnSpc>
              <a:spcBef>
                <a:spcPts val="10"/>
              </a:spcBef>
            </a:pPr>
            <a:r>
              <a:rPr spc="-5" dirty="0"/>
              <a:t>Created</a:t>
            </a:r>
            <a:r>
              <a:rPr spc="-10" dirty="0"/>
              <a:t> </a:t>
            </a:r>
            <a:r>
              <a:rPr spc="-5" dirty="0"/>
              <a:t>By:</a:t>
            </a:r>
            <a:r>
              <a:rPr spc="5" dirty="0"/>
              <a:t> </a:t>
            </a:r>
            <a:r>
              <a:rPr spc="-5" dirty="0"/>
              <a:t>Sachin</a:t>
            </a:r>
            <a:r>
              <a:rPr dirty="0"/>
              <a:t> </a:t>
            </a:r>
            <a:r>
              <a:rPr spc="-5" dirty="0"/>
              <a:t>Bhardwaj,</a:t>
            </a:r>
            <a:r>
              <a:rPr dirty="0"/>
              <a:t> </a:t>
            </a:r>
            <a:r>
              <a:rPr spc="-5" dirty="0"/>
              <a:t>PGT(CS)</a:t>
            </a:r>
            <a:r>
              <a:rPr spc="-15" dirty="0"/>
              <a:t> </a:t>
            </a:r>
            <a:r>
              <a:rPr dirty="0"/>
              <a:t>KV</a:t>
            </a:r>
            <a:r>
              <a:rPr spc="340" dirty="0"/>
              <a:t> </a:t>
            </a:r>
            <a:r>
              <a:rPr dirty="0"/>
              <a:t>NO.1</a:t>
            </a:r>
            <a:r>
              <a:rPr spc="-20" dirty="0"/>
              <a:t> </a:t>
            </a:r>
            <a:r>
              <a:rPr dirty="0"/>
              <a:t>Tezpur,Mr.</a:t>
            </a:r>
            <a:r>
              <a:rPr spc="-20" dirty="0"/>
              <a:t> </a:t>
            </a:r>
            <a:r>
              <a:rPr spc="-5" dirty="0"/>
              <a:t>Vinod</a:t>
            </a:r>
            <a:r>
              <a:rPr spc="-20" dirty="0"/>
              <a:t> </a:t>
            </a:r>
            <a:r>
              <a:rPr dirty="0"/>
              <a:t>Verma</a:t>
            </a:r>
            <a:r>
              <a:rPr spc="-10" dirty="0"/>
              <a:t> </a:t>
            </a:r>
            <a:r>
              <a:rPr spc="-5" dirty="0"/>
              <a:t>PGT(CS) </a:t>
            </a:r>
            <a:r>
              <a:rPr dirty="0"/>
              <a:t>KV</a:t>
            </a:r>
            <a:r>
              <a:rPr spc="-20" dirty="0"/>
              <a:t> </a:t>
            </a:r>
            <a:r>
              <a:rPr spc="-5" dirty="0"/>
              <a:t>OEF Kanpur</a:t>
            </a: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descracker.com/computer-fundamental/computer-memory-and-types.htm" TargetMode="External"/><Relationship Id="rId2" Type="http://schemas.openxmlformats.org/officeDocument/2006/relationships/hyperlink" Target="https://codescracker.com/computer-fundamental/components-of-computer.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jpe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4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jpeg"/><Relationship Id="rId7" Type="http://schemas.openxmlformats.org/officeDocument/2006/relationships/image" Target="../media/image91.jpeg"/><Relationship Id="rId12" Type="http://schemas.openxmlformats.org/officeDocument/2006/relationships/image" Target="../media/image96.png"/><Relationship Id="rId17" Type="http://schemas.openxmlformats.org/officeDocument/2006/relationships/image" Target="../media/image101.jpeg"/><Relationship Id="rId2" Type="http://schemas.openxmlformats.org/officeDocument/2006/relationships/image" Target="../media/image86.jpeg"/><Relationship Id="rId16"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jpeg"/><Relationship Id="rId9" Type="http://schemas.openxmlformats.org/officeDocument/2006/relationships/image" Target="../media/image93.png"/><Relationship Id="rId14" Type="http://schemas.openxmlformats.org/officeDocument/2006/relationships/image" Target="../media/image98.png"/></Relationships>
</file>

<file path=ppt/slides/_rels/slide48.xml.rels><?xml version="1.0" encoding="UTF-8" standalone="yes"?>
<Relationships xmlns="http://schemas.openxmlformats.org/package/2006/relationships"><Relationship Id="rId26" Type="http://schemas.openxmlformats.org/officeDocument/2006/relationships/image" Target="../media/image126.png"/><Relationship Id="rId21" Type="http://schemas.openxmlformats.org/officeDocument/2006/relationships/image" Target="../media/image121.png"/><Relationship Id="rId42" Type="http://schemas.openxmlformats.org/officeDocument/2006/relationships/image" Target="../media/image142.png"/><Relationship Id="rId47" Type="http://schemas.openxmlformats.org/officeDocument/2006/relationships/image" Target="../media/image147.png"/><Relationship Id="rId63" Type="http://schemas.openxmlformats.org/officeDocument/2006/relationships/image" Target="../media/image163.png"/><Relationship Id="rId68" Type="http://schemas.openxmlformats.org/officeDocument/2006/relationships/image" Target="../media/image168.png"/><Relationship Id="rId2" Type="http://schemas.openxmlformats.org/officeDocument/2006/relationships/image" Target="../media/image102.jpeg"/><Relationship Id="rId16" Type="http://schemas.openxmlformats.org/officeDocument/2006/relationships/image" Target="../media/image116.jpeg"/><Relationship Id="rId29" Type="http://schemas.openxmlformats.org/officeDocument/2006/relationships/image" Target="../media/image129.png"/><Relationship Id="rId11" Type="http://schemas.openxmlformats.org/officeDocument/2006/relationships/image" Target="../media/image111.png"/><Relationship Id="rId24" Type="http://schemas.openxmlformats.org/officeDocument/2006/relationships/image" Target="../media/image124.png"/><Relationship Id="rId32" Type="http://schemas.openxmlformats.org/officeDocument/2006/relationships/image" Target="../media/image132.png"/><Relationship Id="rId37" Type="http://schemas.openxmlformats.org/officeDocument/2006/relationships/image" Target="../media/image137.png"/><Relationship Id="rId40" Type="http://schemas.openxmlformats.org/officeDocument/2006/relationships/image" Target="../media/image140.png"/><Relationship Id="rId45" Type="http://schemas.openxmlformats.org/officeDocument/2006/relationships/image" Target="../media/image145.png"/><Relationship Id="rId53" Type="http://schemas.openxmlformats.org/officeDocument/2006/relationships/image" Target="../media/image153.png"/><Relationship Id="rId58" Type="http://schemas.openxmlformats.org/officeDocument/2006/relationships/image" Target="../media/image158.png"/><Relationship Id="rId66" Type="http://schemas.openxmlformats.org/officeDocument/2006/relationships/image" Target="../media/image166.png"/><Relationship Id="rId74" Type="http://schemas.openxmlformats.org/officeDocument/2006/relationships/image" Target="../media/image174.png"/><Relationship Id="rId5" Type="http://schemas.openxmlformats.org/officeDocument/2006/relationships/image" Target="../media/image105.png"/><Relationship Id="rId61" Type="http://schemas.openxmlformats.org/officeDocument/2006/relationships/image" Target="../media/image161.png"/><Relationship Id="rId19" Type="http://schemas.openxmlformats.org/officeDocument/2006/relationships/image" Target="../media/image119.jpeg"/><Relationship Id="rId14" Type="http://schemas.openxmlformats.org/officeDocument/2006/relationships/image" Target="../media/image114.png"/><Relationship Id="rId22" Type="http://schemas.openxmlformats.org/officeDocument/2006/relationships/image" Target="../media/image122.png"/><Relationship Id="rId27" Type="http://schemas.openxmlformats.org/officeDocument/2006/relationships/image" Target="../media/image127.png"/><Relationship Id="rId30" Type="http://schemas.openxmlformats.org/officeDocument/2006/relationships/image" Target="../media/image130.png"/><Relationship Id="rId35" Type="http://schemas.openxmlformats.org/officeDocument/2006/relationships/image" Target="../media/image135.png"/><Relationship Id="rId43" Type="http://schemas.openxmlformats.org/officeDocument/2006/relationships/image" Target="../media/image143.png"/><Relationship Id="rId48" Type="http://schemas.openxmlformats.org/officeDocument/2006/relationships/image" Target="../media/image148.png"/><Relationship Id="rId56" Type="http://schemas.openxmlformats.org/officeDocument/2006/relationships/image" Target="../media/image156.png"/><Relationship Id="rId64" Type="http://schemas.openxmlformats.org/officeDocument/2006/relationships/image" Target="../media/image164.png"/><Relationship Id="rId69" Type="http://schemas.openxmlformats.org/officeDocument/2006/relationships/image" Target="../media/image169.png"/><Relationship Id="rId8" Type="http://schemas.openxmlformats.org/officeDocument/2006/relationships/image" Target="../media/image108.png"/><Relationship Id="rId51" Type="http://schemas.openxmlformats.org/officeDocument/2006/relationships/image" Target="../media/image151.png"/><Relationship Id="rId72" Type="http://schemas.openxmlformats.org/officeDocument/2006/relationships/image" Target="../media/image172.png"/><Relationship Id="rId3" Type="http://schemas.openxmlformats.org/officeDocument/2006/relationships/image" Target="../media/image103.png"/><Relationship Id="rId12" Type="http://schemas.openxmlformats.org/officeDocument/2006/relationships/image" Target="../media/image112.png"/><Relationship Id="rId17" Type="http://schemas.openxmlformats.org/officeDocument/2006/relationships/image" Target="../media/image117.png"/><Relationship Id="rId25" Type="http://schemas.openxmlformats.org/officeDocument/2006/relationships/image" Target="../media/image125.png"/><Relationship Id="rId33" Type="http://schemas.openxmlformats.org/officeDocument/2006/relationships/image" Target="../media/image133.png"/><Relationship Id="rId38" Type="http://schemas.openxmlformats.org/officeDocument/2006/relationships/image" Target="../media/image138.png"/><Relationship Id="rId46" Type="http://schemas.openxmlformats.org/officeDocument/2006/relationships/image" Target="../media/image146.png"/><Relationship Id="rId59" Type="http://schemas.openxmlformats.org/officeDocument/2006/relationships/image" Target="../media/image159.png"/><Relationship Id="rId67" Type="http://schemas.openxmlformats.org/officeDocument/2006/relationships/image" Target="../media/image167.png"/><Relationship Id="rId20" Type="http://schemas.openxmlformats.org/officeDocument/2006/relationships/image" Target="../media/image120.png"/><Relationship Id="rId41" Type="http://schemas.openxmlformats.org/officeDocument/2006/relationships/image" Target="../media/image141.png"/><Relationship Id="rId54" Type="http://schemas.openxmlformats.org/officeDocument/2006/relationships/image" Target="../media/image154.png"/><Relationship Id="rId62" Type="http://schemas.openxmlformats.org/officeDocument/2006/relationships/image" Target="../media/image162.png"/><Relationship Id="rId70" Type="http://schemas.openxmlformats.org/officeDocument/2006/relationships/image" Target="../media/image170.png"/><Relationship Id="rId1" Type="http://schemas.openxmlformats.org/officeDocument/2006/relationships/slideLayout" Target="../slideLayouts/slideLayout1.xml"/><Relationship Id="rId6" Type="http://schemas.openxmlformats.org/officeDocument/2006/relationships/image" Target="../media/image106.png"/><Relationship Id="rId15" Type="http://schemas.openxmlformats.org/officeDocument/2006/relationships/image" Target="../media/image115.png"/><Relationship Id="rId23" Type="http://schemas.openxmlformats.org/officeDocument/2006/relationships/image" Target="../media/image123.png"/><Relationship Id="rId28" Type="http://schemas.openxmlformats.org/officeDocument/2006/relationships/image" Target="../media/image128.png"/><Relationship Id="rId36" Type="http://schemas.openxmlformats.org/officeDocument/2006/relationships/image" Target="../media/image136.png"/><Relationship Id="rId49" Type="http://schemas.openxmlformats.org/officeDocument/2006/relationships/image" Target="../media/image149.png"/><Relationship Id="rId57" Type="http://schemas.openxmlformats.org/officeDocument/2006/relationships/image" Target="../media/image157.png"/><Relationship Id="rId10" Type="http://schemas.openxmlformats.org/officeDocument/2006/relationships/image" Target="../media/image110.png"/><Relationship Id="rId31" Type="http://schemas.openxmlformats.org/officeDocument/2006/relationships/image" Target="../media/image131.png"/><Relationship Id="rId44" Type="http://schemas.openxmlformats.org/officeDocument/2006/relationships/image" Target="../media/image144.png"/><Relationship Id="rId52" Type="http://schemas.openxmlformats.org/officeDocument/2006/relationships/image" Target="../media/image152.png"/><Relationship Id="rId60" Type="http://schemas.openxmlformats.org/officeDocument/2006/relationships/image" Target="../media/image160.png"/><Relationship Id="rId65" Type="http://schemas.openxmlformats.org/officeDocument/2006/relationships/image" Target="../media/image165.png"/><Relationship Id="rId73" Type="http://schemas.openxmlformats.org/officeDocument/2006/relationships/image" Target="../media/image173.png"/><Relationship Id="rId4" Type="http://schemas.openxmlformats.org/officeDocument/2006/relationships/image" Target="../media/image104.png"/><Relationship Id="rId9" Type="http://schemas.openxmlformats.org/officeDocument/2006/relationships/image" Target="../media/image109.png"/><Relationship Id="rId13" Type="http://schemas.openxmlformats.org/officeDocument/2006/relationships/image" Target="../media/image113.jpeg"/><Relationship Id="rId18" Type="http://schemas.openxmlformats.org/officeDocument/2006/relationships/image" Target="../media/image118.png"/><Relationship Id="rId39" Type="http://schemas.openxmlformats.org/officeDocument/2006/relationships/image" Target="../media/image139.png"/><Relationship Id="rId34" Type="http://schemas.openxmlformats.org/officeDocument/2006/relationships/image" Target="../media/image134.png"/><Relationship Id="rId50" Type="http://schemas.openxmlformats.org/officeDocument/2006/relationships/image" Target="../media/image150.png"/><Relationship Id="rId55" Type="http://schemas.openxmlformats.org/officeDocument/2006/relationships/image" Target="../media/image155.png"/><Relationship Id="rId7" Type="http://schemas.openxmlformats.org/officeDocument/2006/relationships/image" Target="../media/image107.png"/><Relationship Id="rId71" Type="http://schemas.openxmlformats.org/officeDocument/2006/relationships/image" Target="../media/image17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498"/>
          </a:xfrm>
          <a:prstGeom prst="rect">
            <a:avLst/>
          </a:prstGeom>
        </p:spPr>
      </p:pic>
      <p:grpSp>
        <p:nvGrpSpPr>
          <p:cNvPr id="3" name="object 3"/>
          <p:cNvGrpSpPr/>
          <p:nvPr/>
        </p:nvGrpSpPr>
        <p:grpSpPr>
          <a:xfrm>
            <a:off x="228600" y="252984"/>
            <a:ext cx="8686800" cy="4084320"/>
            <a:chOff x="228600" y="252984"/>
            <a:chExt cx="8686800" cy="4084320"/>
          </a:xfrm>
        </p:grpSpPr>
        <p:pic>
          <p:nvPicPr>
            <p:cNvPr id="4" name="object 4"/>
            <p:cNvPicPr/>
            <p:nvPr/>
          </p:nvPicPr>
          <p:blipFill>
            <a:blip r:embed="rId3" cstate="print"/>
            <a:stretch>
              <a:fillRect/>
            </a:stretch>
          </p:blipFill>
          <p:spPr>
            <a:xfrm>
              <a:off x="228600" y="252984"/>
              <a:ext cx="8686800" cy="2343912"/>
            </a:xfrm>
            <a:prstGeom prst="rect">
              <a:avLst/>
            </a:prstGeom>
          </p:spPr>
        </p:pic>
        <p:pic>
          <p:nvPicPr>
            <p:cNvPr id="5" name="object 5"/>
            <p:cNvPicPr/>
            <p:nvPr/>
          </p:nvPicPr>
          <p:blipFill>
            <a:blip r:embed="rId4" cstate="print"/>
            <a:stretch>
              <a:fillRect/>
            </a:stretch>
          </p:blipFill>
          <p:spPr>
            <a:xfrm>
              <a:off x="2194560" y="528827"/>
              <a:ext cx="4136136" cy="1918716"/>
            </a:xfrm>
            <a:prstGeom prst="rect">
              <a:avLst/>
            </a:prstGeom>
          </p:spPr>
        </p:pic>
        <p:pic>
          <p:nvPicPr>
            <p:cNvPr id="6" name="object 6"/>
            <p:cNvPicPr/>
            <p:nvPr/>
          </p:nvPicPr>
          <p:blipFill>
            <a:blip r:embed="rId5" cstate="print"/>
            <a:stretch>
              <a:fillRect/>
            </a:stretch>
          </p:blipFill>
          <p:spPr>
            <a:xfrm>
              <a:off x="5120640" y="528827"/>
              <a:ext cx="1528571" cy="1918716"/>
            </a:xfrm>
            <a:prstGeom prst="rect">
              <a:avLst/>
            </a:prstGeom>
          </p:spPr>
        </p:pic>
        <p:pic>
          <p:nvPicPr>
            <p:cNvPr id="7" name="object 7"/>
            <p:cNvPicPr/>
            <p:nvPr/>
          </p:nvPicPr>
          <p:blipFill>
            <a:blip r:embed="rId6" cstate="print"/>
            <a:stretch>
              <a:fillRect/>
            </a:stretch>
          </p:blipFill>
          <p:spPr>
            <a:xfrm>
              <a:off x="5439155" y="528827"/>
              <a:ext cx="1662683" cy="1918716"/>
            </a:xfrm>
            <a:prstGeom prst="rect">
              <a:avLst/>
            </a:prstGeom>
          </p:spPr>
        </p:pic>
        <p:pic>
          <p:nvPicPr>
            <p:cNvPr id="8" name="object 8"/>
            <p:cNvPicPr/>
            <p:nvPr/>
          </p:nvPicPr>
          <p:blipFill>
            <a:blip r:embed="rId7" cstate="print"/>
            <a:stretch>
              <a:fillRect/>
            </a:stretch>
          </p:blipFill>
          <p:spPr>
            <a:xfrm>
              <a:off x="1135380" y="1473708"/>
              <a:ext cx="7242048" cy="1918716"/>
            </a:xfrm>
            <a:prstGeom prst="rect">
              <a:avLst/>
            </a:prstGeom>
          </p:spPr>
        </p:pic>
        <p:pic>
          <p:nvPicPr>
            <p:cNvPr id="9" name="object 9"/>
            <p:cNvPicPr/>
            <p:nvPr/>
          </p:nvPicPr>
          <p:blipFill>
            <a:blip r:embed="rId8" cstate="print"/>
            <a:stretch>
              <a:fillRect/>
            </a:stretch>
          </p:blipFill>
          <p:spPr>
            <a:xfrm>
              <a:off x="749808" y="2418549"/>
              <a:ext cx="7798308" cy="1918716"/>
            </a:xfrm>
            <a:prstGeom prst="rect">
              <a:avLst/>
            </a:prstGeom>
          </p:spPr>
        </p:pic>
      </p:grpSp>
      <p:sp>
        <p:nvSpPr>
          <p:cNvPr id="10" name="object 10"/>
          <p:cNvSpPr txBox="1">
            <a:spLocks noGrp="1"/>
          </p:cNvSpPr>
          <p:nvPr>
            <p:ph type="title"/>
          </p:nvPr>
        </p:nvSpPr>
        <p:spPr>
          <a:xfrm>
            <a:off x="671880" y="200609"/>
            <a:ext cx="7689215" cy="2458720"/>
          </a:xfrm>
          <a:prstGeom prst="rect">
            <a:avLst/>
          </a:prstGeom>
        </p:spPr>
        <p:txBody>
          <a:bodyPr vert="horz" wrap="square" lIns="0" tIns="13335" rIns="0" bIns="0" rtlCol="0">
            <a:spAutoFit/>
          </a:bodyPr>
          <a:lstStyle/>
          <a:p>
            <a:pPr marL="12700">
              <a:lnSpc>
                <a:spcPct val="100000"/>
              </a:lnSpc>
              <a:spcBef>
                <a:spcPts val="105"/>
              </a:spcBef>
            </a:pPr>
            <a:endParaRPr sz="3200"/>
          </a:p>
          <a:p>
            <a:pPr marL="1029335" marR="832485" indent="1059180">
              <a:lnSpc>
                <a:spcPct val="100000"/>
              </a:lnSpc>
              <a:spcBef>
                <a:spcPts val="350"/>
              </a:spcBef>
            </a:pPr>
            <a:r>
              <a:rPr sz="6200" u="none" dirty="0">
                <a:solidFill>
                  <a:srgbClr val="FFFFFF"/>
                </a:solidFill>
              </a:rPr>
              <a:t>Chapter-1 </a:t>
            </a:r>
            <a:r>
              <a:rPr sz="6200" u="none" spc="5" dirty="0">
                <a:solidFill>
                  <a:srgbClr val="FFFFFF"/>
                </a:solidFill>
              </a:rPr>
              <a:t> </a:t>
            </a:r>
            <a:r>
              <a:rPr lang="en-US" sz="6200" u="none" spc="5" dirty="0">
                <a:solidFill>
                  <a:srgbClr val="FFFFFF"/>
                </a:solidFill>
              </a:rPr>
              <a:t>       	</a:t>
            </a:r>
            <a:r>
              <a:rPr sz="6200" u="none" dirty="0">
                <a:solidFill>
                  <a:srgbClr val="FFFFFF"/>
                </a:solidFill>
              </a:rPr>
              <a:t>Introductio</a:t>
            </a:r>
            <a:r>
              <a:rPr lang="en-US" sz="6200" u="none" dirty="0">
                <a:solidFill>
                  <a:srgbClr val="FFFFFF"/>
                </a:solidFill>
              </a:rPr>
              <a:t>n</a:t>
            </a:r>
          </a:p>
        </p:txBody>
      </p:sp>
      <p:sp>
        <p:nvSpPr>
          <p:cNvPr id="11" name="object 11"/>
          <p:cNvSpPr txBox="1"/>
          <p:nvPr/>
        </p:nvSpPr>
        <p:spPr>
          <a:xfrm>
            <a:off x="98247" y="2623261"/>
            <a:ext cx="8696960" cy="1876425"/>
          </a:xfrm>
          <a:prstGeom prst="rect">
            <a:avLst/>
          </a:prstGeom>
        </p:spPr>
        <p:txBody>
          <a:bodyPr vert="horz" wrap="square" lIns="0" tIns="13335" rIns="0" bIns="0" rtlCol="0">
            <a:spAutoFit/>
          </a:bodyPr>
          <a:lstStyle/>
          <a:p>
            <a:pPr marL="330200" algn="ctr">
              <a:lnSpc>
                <a:spcPct val="100000"/>
              </a:lnSpc>
              <a:spcBef>
                <a:spcPts val="105"/>
              </a:spcBef>
            </a:pPr>
            <a:r>
              <a:rPr sz="6200" b="1" spc="-5" dirty="0">
                <a:solidFill>
                  <a:srgbClr val="FFFFFF"/>
                </a:solidFill>
                <a:latin typeface="Microsoft Tai Le"/>
                <a:cs typeface="Microsoft Tai Le"/>
              </a:rPr>
              <a:t>C</a:t>
            </a:r>
            <a:r>
              <a:rPr lang="en-US" sz="6200" b="1" spc="-5" dirty="0">
                <a:solidFill>
                  <a:srgbClr val="FFFFFF"/>
                </a:solidFill>
                <a:latin typeface="Microsoft Tai Le"/>
                <a:cs typeface="Microsoft Tai Le"/>
              </a:rPr>
              <a:t>o</a:t>
            </a:r>
            <a:r>
              <a:rPr sz="6200" b="1" spc="-5" dirty="0">
                <a:solidFill>
                  <a:srgbClr val="FFFFFF"/>
                </a:solidFill>
                <a:latin typeface="Microsoft Tai Le"/>
                <a:cs typeface="Microsoft Tai Le"/>
              </a:rPr>
              <a:t>mputer</a:t>
            </a:r>
            <a:r>
              <a:rPr sz="6200" b="1" spc="-50" dirty="0">
                <a:solidFill>
                  <a:srgbClr val="FFFFFF"/>
                </a:solidFill>
                <a:latin typeface="Microsoft Tai Le"/>
                <a:cs typeface="Microsoft Tai Le"/>
              </a:rPr>
              <a:t> </a:t>
            </a:r>
            <a:r>
              <a:rPr sz="6200" b="1" dirty="0">
                <a:solidFill>
                  <a:srgbClr val="FFFFFF"/>
                </a:solidFill>
                <a:latin typeface="Microsoft Tai Le"/>
                <a:cs typeface="Microsoft Tai Le"/>
              </a:rPr>
              <a:t>System</a:t>
            </a:r>
            <a:endParaRPr sz="6200">
              <a:latin typeface="Microsoft Tai Le"/>
              <a:cs typeface="Microsoft Tai Le"/>
            </a:endParaRPr>
          </a:p>
          <a:p>
            <a:pPr algn="ctr">
              <a:lnSpc>
                <a:spcPct val="100000"/>
              </a:lnSpc>
              <a:spcBef>
                <a:spcPts val="4690"/>
              </a:spcBef>
              <a:tabLst>
                <a:tab pos="5066030" algn="l"/>
              </a:tabLst>
            </a:pPr>
            <a:endParaRPr sz="2000">
              <a:latin typeface="Microsoft Tai Le"/>
              <a:cs typeface="Microsoft Tai 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496265"/>
            <a:ext cx="6853555" cy="3684904"/>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solidFill>
                  <a:srgbClr val="FFFFFF"/>
                </a:solidFill>
                <a:latin typeface="Microsoft Tai Le"/>
                <a:cs typeface="Microsoft Tai Le"/>
              </a:rPr>
              <a:t>In   </a:t>
            </a:r>
            <a:r>
              <a:rPr sz="1800" b="1" spc="-5" dirty="0">
                <a:solidFill>
                  <a:srgbClr val="FFFFFF"/>
                </a:solidFill>
                <a:latin typeface="Microsoft Tai Le"/>
                <a:cs typeface="Microsoft Tai Le"/>
              </a:rPr>
              <a:t>the</a:t>
            </a:r>
            <a:r>
              <a:rPr sz="1800" b="1" spc="975" dirty="0">
                <a:solidFill>
                  <a:srgbClr val="FFFFFF"/>
                </a:solidFill>
                <a:latin typeface="Microsoft Tai Le"/>
                <a:cs typeface="Microsoft Tai Le"/>
              </a:rPr>
              <a:t> </a:t>
            </a:r>
            <a:r>
              <a:rPr sz="1800" b="1" spc="-5" dirty="0">
                <a:solidFill>
                  <a:srgbClr val="FFFFFF"/>
                </a:solidFill>
                <a:latin typeface="Microsoft Tai Le"/>
                <a:cs typeface="Microsoft Tai Le"/>
              </a:rPr>
              <a:t>above</a:t>
            </a:r>
            <a:r>
              <a:rPr sz="1800" b="1" spc="980" dirty="0">
                <a:solidFill>
                  <a:srgbClr val="FFFFFF"/>
                </a:solidFill>
                <a:latin typeface="Microsoft Tai Le"/>
                <a:cs typeface="Microsoft Tai Le"/>
              </a:rPr>
              <a:t> </a:t>
            </a:r>
            <a:r>
              <a:rPr sz="1800" b="1" spc="-5" dirty="0">
                <a:solidFill>
                  <a:srgbClr val="FFFFFF"/>
                </a:solidFill>
                <a:latin typeface="Microsoft Tai Le"/>
                <a:cs typeface="Microsoft Tai Le"/>
              </a:rPr>
              <a:t>diagram,</a:t>
            </a:r>
            <a:r>
              <a:rPr sz="1800" b="1" spc="975" dirty="0">
                <a:solidFill>
                  <a:srgbClr val="FFFFFF"/>
                </a:solidFill>
                <a:latin typeface="Microsoft Tai Le"/>
                <a:cs typeface="Microsoft Tai Le"/>
              </a:rPr>
              <a:t> </a:t>
            </a:r>
            <a:r>
              <a:rPr sz="1800" b="1" spc="-5" dirty="0">
                <a:solidFill>
                  <a:srgbClr val="FFFFFF"/>
                </a:solidFill>
                <a:latin typeface="Microsoft Tai Le"/>
                <a:cs typeface="Microsoft Tai Le"/>
              </a:rPr>
              <a:t>both</a:t>
            </a:r>
            <a:r>
              <a:rPr sz="1800" b="1" spc="980" dirty="0">
                <a:solidFill>
                  <a:srgbClr val="FFFFFF"/>
                </a:solidFill>
                <a:latin typeface="Microsoft Tai Le"/>
                <a:cs typeface="Microsoft Tai Le"/>
              </a:rPr>
              <a:t> </a:t>
            </a:r>
            <a:r>
              <a:rPr sz="1800" b="1" dirty="0">
                <a:solidFill>
                  <a:srgbClr val="FFFFFF"/>
                </a:solidFill>
                <a:latin typeface="Microsoft Tai Le"/>
                <a:cs typeface="Microsoft Tai Le"/>
              </a:rPr>
              <a:t>control   </a:t>
            </a:r>
            <a:r>
              <a:rPr sz="1800" b="1" spc="-5" dirty="0">
                <a:solidFill>
                  <a:srgbClr val="FFFFFF"/>
                </a:solidFill>
                <a:latin typeface="Microsoft Tai Le"/>
                <a:cs typeface="Microsoft Tai Le"/>
              </a:rPr>
              <a:t>(control</a:t>
            </a:r>
            <a:r>
              <a:rPr sz="1800" b="1" spc="980" dirty="0">
                <a:solidFill>
                  <a:srgbClr val="FFFFFF"/>
                </a:solidFill>
                <a:latin typeface="Microsoft Tai Le"/>
                <a:cs typeface="Microsoft Tai Le"/>
              </a:rPr>
              <a:t> </a:t>
            </a:r>
            <a:r>
              <a:rPr sz="1800" b="1" dirty="0">
                <a:solidFill>
                  <a:srgbClr val="FFFFFF"/>
                </a:solidFill>
                <a:latin typeface="Microsoft Tai Le"/>
                <a:cs typeface="Microsoft Tai Le"/>
              </a:rPr>
              <a:t>unit   or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CU)</a:t>
            </a:r>
            <a:r>
              <a:rPr sz="1800" b="1" spc="405" dirty="0">
                <a:solidFill>
                  <a:srgbClr val="FFFFFF"/>
                </a:solidFill>
                <a:latin typeface="Microsoft Tai Le"/>
                <a:cs typeface="Microsoft Tai Le"/>
              </a:rPr>
              <a:t> </a:t>
            </a:r>
            <a:r>
              <a:rPr sz="1800" b="1" dirty="0">
                <a:solidFill>
                  <a:srgbClr val="FFFFFF"/>
                </a:solidFill>
                <a:latin typeface="Microsoft Tai Le"/>
                <a:cs typeface="Microsoft Tai Le"/>
              </a:rPr>
              <a:t>and</a:t>
            </a:r>
            <a:r>
              <a:rPr sz="1800" b="1" spc="409" dirty="0">
                <a:solidFill>
                  <a:srgbClr val="FFFFFF"/>
                </a:solidFill>
                <a:latin typeface="Microsoft Tai Le"/>
                <a:cs typeface="Microsoft Tai Le"/>
              </a:rPr>
              <a:t> </a:t>
            </a:r>
            <a:r>
              <a:rPr sz="1800" b="1" spc="-5" dirty="0">
                <a:solidFill>
                  <a:srgbClr val="FFFFFF"/>
                </a:solidFill>
                <a:latin typeface="Microsoft Tai Le"/>
                <a:cs typeface="Microsoft Tai Le"/>
              </a:rPr>
              <a:t>arithmetic</a:t>
            </a:r>
            <a:r>
              <a:rPr sz="1800" b="1" spc="415" dirty="0">
                <a:solidFill>
                  <a:srgbClr val="FFFFFF"/>
                </a:solidFill>
                <a:latin typeface="Microsoft Tai Le"/>
                <a:cs typeface="Microsoft Tai Le"/>
              </a:rPr>
              <a:t> </a:t>
            </a:r>
            <a:r>
              <a:rPr sz="1800" b="1" dirty="0">
                <a:solidFill>
                  <a:srgbClr val="FFFFFF"/>
                </a:solidFill>
                <a:latin typeface="Microsoft Tai Le"/>
                <a:cs typeface="Microsoft Tai Le"/>
              </a:rPr>
              <a:t>&amp;</a:t>
            </a:r>
            <a:r>
              <a:rPr sz="1800" b="1" spc="905" dirty="0">
                <a:solidFill>
                  <a:srgbClr val="FFFFFF"/>
                </a:solidFill>
                <a:latin typeface="Microsoft Tai Le"/>
                <a:cs typeface="Microsoft Tai Le"/>
              </a:rPr>
              <a:t> </a:t>
            </a:r>
            <a:r>
              <a:rPr sz="1800" b="1" dirty="0">
                <a:solidFill>
                  <a:srgbClr val="FFFFFF"/>
                </a:solidFill>
                <a:latin typeface="Microsoft Tai Le"/>
                <a:cs typeface="Microsoft Tai Le"/>
              </a:rPr>
              <a:t>logic</a:t>
            </a:r>
            <a:r>
              <a:rPr sz="1800" b="1" spc="900" dirty="0">
                <a:solidFill>
                  <a:srgbClr val="FFFFFF"/>
                </a:solidFill>
                <a:latin typeface="Microsoft Tai Le"/>
                <a:cs typeface="Microsoft Tai Le"/>
              </a:rPr>
              <a:t> </a:t>
            </a:r>
            <a:r>
              <a:rPr sz="1800" b="1" spc="-5" dirty="0">
                <a:solidFill>
                  <a:srgbClr val="FFFFFF"/>
                </a:solidFill>
                <a:latin typeface="Microsoft Tai Le"/>
                <a:cs typeface="Microsoft Tai Le"/>
              </a:rPr>
              <a:t>unit</a:t>
            </a:r>
            <a:r>
              <a:rPr sz="1800" b="1" spc="905" dirty="0">
                <a:solidFill>
                  <a:srgbClr val="FFFFFF"/>
                </a:solidFill>
                <a:latin typeface="Microsoft Tai Le"/>
                <a:cs typeface="Microsoft Tai Le"/>
              </a:rPr>
              <a:t> </a:t>
            </a:r>
            <a:r>
              <a:rPr sz="1800" b="1" spc="-5" dirty="0">
                <a:solidFill>
                  <a:srgbClr val="FFFFFF"/>
                </a:solidFill>
                <a:latin typeface="Microsoft Tai Le"/>
                <a:cs typeface="Microsoft Tai Le"/>
              </a:rPr>
              <a:t>(ALU)</a:t>
            </a:r>
            <a:r>
              <a:rPr sz="1800" b="1" spc="890" dirty="0">
                <a:solidFill>
                  <a:srgbClr val="FFFFFF"/>
                </a:solidFill>
                <a:latin typeface="Microsoft Tai Le"/>
                <a:cs typeface="Microsoft Tai Le"/>
              </a:rPr>
              <a:t> </a:t>
            </a:r>
            <a:r>
              <a:rPr sz="1800" b="1" dirty="0">
                <a:solidFill>
                  <a:srgbClr val="FFFFFF"/>
                </a:solidFill>
                <a:latin typeface="Microsoft Tai Le"/>
                <a:cs typeface="Microsoft Tai Le"/>
              </a:rPr>
              <a:t>combinely</a:t>
            </a:r>
            <a:r>
              <a:rPr sz="1800" b="1" spc="894" dirty="0">
                <a:solidFill>
                  <a:srgbClr val="FFFFFF"/>
                </a:solidFill>
                <a:latin typeface="Microsoft Tai Le"/>
                <a:cs typeface="Microsoft Tai Le"/>
              </a:rPr>
              <a:t> </a:t>
            </a:r>
            <a:r>
              <a:rPr sz="1800" b="1" spc="-5" dirty="0">
                <a:solidFill>
                  <a:srgbClr val="FFFFFF"/>
                </a:solidFill>
                <a:latin typeface="Microsoft Tai Le"/>
                <a:cs typeface="Microsoft Tai Le"/>
              </a:rPr>
              <a:t>called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as</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Central</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Processing</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Unit</a:t>
            </a:r>
            <a:r>
              <a:rPr sz="1800" b="1" spc="5" dirty="0">
                <a:solidFill>
                  <a:srgbClr val="FFFFFF"/>
                </a:solidFill>
                <a:latin typeface="Microsoft Tai Le"/>
                <a:cs typeface="Microsoft Tai Le"/>
              </a:rPr>
              <a:t> </a:t>
            </a:r>
            <a:r>
              <a:rPr sz="1800" b="1" spc="-10" dirty="0">
                <a:solidFill>
                  <a:srgbClr val="FFFFFF"/>
                </a:solidFill>
                <a:latin typeface="Microsoft Tai Le"/>
                <a:cs typeface="Microsoft Tai Le"/>
              </a:rPr>
              <a:t>(CPU).</a:t>
            </a:r>
            <a:endParaRPr sz="1800">
              <a:latin typeface="Microsoft Tai Le"/>
              <a:cs typeface="Microsoft Tai Le"/>
            </a:endParaRPr>
          </a:p>
          <a:p>
            <a:pPr marL="12700" algn="just">
              <a:lnSpc>
                <a:spcPct val="100000"/>
              </a:lnSpc>
              <a:spcBef>
                <a:spcPts val="5"/>
              </a:spcBef>
            </a:pPr>
            <a:r>
              <a:rPr sz="1800" b="1" spc="-5" dirty="0">
                <a:solidFill>
                  <a:srgbClr val="FFFFFF"/>
                </a:solidFill>
                <a:latin typeface="Microsoft Tai Le"/>
                <a:cs typeface="Microsoft Tai Le"/>
              </a:rPr>
              <a:t>Let's</a:t>
            </a:r>
            <a:r>
              <a:rPr sz="1800" b="1" spc="515" dirty="0">
                <a:solidFill>
                  <a:srgbClr val="FFFFFF"/>
                </a:solidFill>
                <a:latin typeface="Microsoft Tai Le"/>
                <a:cs typeface="Microsoft Tai Le"/>
              </a:rPr>
              <a:t> </a:t>
            </a:r>
            <a:r>
              <a:rPr sz="1800" b="1" spc="-5" dirty="0">
                <a:solidFill>
                  <a:srgbClr val="FFFFFF"/>
                </a:solidFill>
                <a:latin typeface="Microsoft Tai Le"/>
                <a:cs typeface="Microsoft Tai Le"/>
              </a:rPr>
              <a:t>describe</a:t>
            </a:r>
            <a:r>
              <a:rPr sz="1800" b="1" spc="509" dirty="0">
                <a:solidFill>
                  <a:srgbClr val="FFFFFF"/>
                </a:solidFill>
                <a:latin typeface="Microsoft Tai Le"/>
                <a:cs typeface="Microsoft Tai Le"/>
              </a:rPr>
              <a:t> </a:t>
            </a:r>
            <a:r>
              <a:rPr sz="1800" b="1" dirty="0">
                <a:solidFill>
                  <a:srgbClr val="FFFFFF"/>
                </a:solidFill>
                <a:latin typeface="Microsoft Tai Le"/>
                <a:cs typeface="Microsoft Tai Le"/>
              </a:rPr>
              <a:t>about</a:t>
            </a:r>
            <a:r>
              <a:rPr sz="1800" b="1" spc="520" dirty="0">
                <a:solidFill>
                  <a:srgbClr val="FFFFFF"/>
                </a:solidFill>
                <a:latin typeface="Microsoft Tai Le"/>
                <a:cs typeface="Microsoft Tai Le"/>
              </a:rPr>
              <a:t> </a:t>
            </a:r>
            <a:r>
              <a:rPr sz="1800" b="1" dirty="0">
                <a:solidFill>
                  <a:srgbClr val="FFFFFF"/>
                </a:solidFill>
                <a:latin typeface="Microsoft Tai Le"/>
                <a:cs typeface="Microsoft Tai Le"/>
              </a:rPr>
              <a:t>all</a:t>
            </a:r>
            <a:r>
              <a:rPr sz="1800" b="1" spc="520"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520" dirty="0">
                <a:solidFill>
                  <a:srgbClr val="FFFFFF"/>
                </a:solidFill>
                <a:latin typeface="Microsoft Tai Le"/>
                <a:cs typeface="Microsoft Tai Le"/>
              </a:rPr>
              <a:t> </a:t>
            </a:r>
            <a:r>
              <a:rPr sz="1800" b="1" spc="-5" dirty="0">
                <a:solidFill>
                  <a:srgbClr val="FFFFFF"/>
                </a:solidFill>
                <a:latin typeface="Microsoft Tai Le"/>
                <a:cs typeface="Microsoft Tai Le"/>
              </a:rPr>
              <a:t>parts</a:t>
            </a:r>
            <a:r>
              <a:rPr sz="1800" b="1" spc="520" dirty="0">
                <a:solidFill>
                  <a:srgbClr val="FFFFFF"/>
                </a:solidFill>
                <a:latin typeface="Microsoft Tai Le"/>
                <a:cs typeface="Microsoft Tai Le"/>
              </a:rPr>
              <a:t> </a:t>
            </a:r>
            <a:r>
              <a:rPr sz="1800" b="1" dirty="0">
                <a:solidFill>
                  <a:srgbClr val="FFFFFF"/>
                </a:solidFill>
                <a:latin typeface="Microsoft Tai Le"/>
                <a:cs typeface="Microsoft Tai Le"/>
              </a:rPr>
              <a:t>as</a:t>
            </a:r>
            <a:r>
              <a:rPr sz="1800" b="1" spc="520" dirty="0">
                <a:solidFill>
                  <a:srgbClr val="FFFFFF"/>
                </a:solidFill>
                <a:latin typeface="Microsoft Tai Le"/>
                <a:cs typeface="Microsoft Tai Le"/>
              </a:rPr>
              <a:t> </a:t>
            </a:r>
            <a:r>
              <a:rPr sz="1800" b="1" spc="-5" dirty="0">
                <a:solidFill>
                  <a:srgbClr val="FFFFFF"/>
                </a:solidFill>
                <a:latin typeface="Microsoft Tai Le"/>
                <a:cs typeface="Microsoft Tai Le"/>
              </a:rPr>
              <a:t>included</a:t>
            </a:r>
            <a:r>
              <a:rPr sz="1800" b="1" spc="520"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520"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530" dirty="0">
                <a:solidFill>
                  <a:srgbClr val="FFFFFF"/>
                </a:solidFill>
                <a:latin typeface="Microsoft Tai Le"/>
                <a:cs typeface="Microsoft Tai Le"/>
              </a:rPr>
              <a:t> </a:t>
            </a:r>
            <a:r>
              <a:rPr sz="1800" b="1" spc="-5" dirty="0">
                <a:solidFill>
                  <a:srgbClr val="FFFFFF"/>
                </a:solidFill>
                <a:latin typeface="Microsoft Tai Le"/>
                <a:cs typeface="Microsoft Tai Le"/>
              </a:rPr>
              <a:t>above</a:t>
            </a:r>
            <a:endParaRPr sz="1800">
              <a:latin typeface="Microsoft Tai Le"/>
              <a:cs typeface="Microsoft Tai Le"/>
            </a:endParaRPr>
          </a:p>
          <a:p>
            <a:pPr marL="12700" algn="just">
              <a:lnSpc>
                <a:spcPct val="100000"/>
              </a:lnSpc>
            </a:pPr>
            <a:r>
              <a:rPr sz="1800" b="1" spc="-5" dirty="0">
                <a:solidFill>
                  <a:srgbClr val="FFFFFF"/>
                </a:solidFill>
                <a:latin typeface="Microsoft Tai Le"/>
                <a:cs typeface="Microsoft Tai Le"/>
              </a:rPr>
              <a:t>diagram</a:t>
            </a:r>
            <a:r>
              <a:rPr sz="1800" b="1" spc="-40" dirty="0">
                <a:solidFill>
                  <a:srgbClr val="FFFFFF"/>
                </a:solidFill>
                <a:latin typeface="Microsoft Tai Le"/>
                <a:cs typeface="Microsoft Tai Le"/>
              </a:rPr>
              <a:t> </a:t>
            </a:r>
            <a:r>
              <a:rPr sz="1800" b="1" spc="-5" dirty="0">
                <a:solidFill>
                  <a:srgbClr val="FFFFFF"/>
                </a:solidFill>
                <a:latin typeface="Microsoft Tai Le"/>
                <a:cs typeface="Microsoft Tai Le"/>
              </a:rPr>
              <a:t>one</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by</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one.</a:t>
            </a:r>
            <a:endParaRPr sz="1800">
              <a:latin typeface="Microsoft Tai Le"/>
              <a:cs typeface="Microsoft Tai Le"/>
            </a:endParaRPr>
          </a:p>
          <a:p>
            <a:pPr>
              <a:lnSpc>
                <a:spcPct val="100000"/>
              </a:lnSpc>
              <a:spcBef>
                <a:spcPts val="55"/>
              </a:spcBef>
            </a:pPr>
            <a:endParaRPr sz="1600">
              <a:latin typeface="Microsoft Tai Le"/>
              <a:cs typeface="Microsoft Tai Le"/>
            </a:endParaRPr>
          </a:p>
          <a:p>
            <a:pPr marL="12700" algn="just">
              <a:lnSpc>
                <a:spcPct val="100000"/>
              </a:lnSpc>
            </a:pPr>
            <a:r>
              <a:rPr sz="2400" b="1" spc="-5" dirty="0">
                <a:solidFill>
                  <a:srgbClr val="FFFF00"/>
                </a:solidFill>
                <a:latin typeface="Microsoft Tai Le"/>
                <a:cs typeface="Microsoft Tai Le"/>
              </a:rPr>
              <a:t>The Processor</a:t>
            </a:r>
            <a:r>
              <a:rPr sz="2400" b="1" spc="-45" dirty="0">
                <a:solidFill>
                  <a:srgbClr val="FFFF00"/>
                </a:solidFill>
                <a:latin typeface="Microsoft Tai Le"/>
                <a:cs typeface="Microsoft Tai Le"/>
              </a:rPr>
              <a:t> </a:t>
            </a:r>
            <a:r>
              <a:rPr sz="2400" b="1" spc="-5" dirty="0">
                <a:solidFill>
                  <a:srgbClr val="FFFF00"/>
                </a:solidFill>
                <a:latin typeface="Microsoft Tai Le"/>
                <a:cs typeface="Microsoft Tai Le"/>
              </a:rPr>
              <a:t>Unit</a:t>
            </a:r>
            <a:r>
              <a:rPr sz="2400" b="1" dirty="0">
                <a:solidFill>
                  <a:srgbClr val="FFFF00"/>
                </a:solidFill>
                <a:latin typeface="Microsoft Tai Le"/>
                <a:cs typeface="Microsoft Tai Le"/>
              </a:rPr>
              <a:t> </a:t>
            </a:r>
            <a:r>
              <a:rPr sz="2400" b="1" spc="-5" dirty="0">
                <a:solidFill>
                  <a:srgbClr val="FFFF00"/>
                </a:solidFill>
                <a:latin typeface="Microsoft Tai Le"/>
                <a:cs typeface="Microsoft Tai Le"/>
              </a:rPr>
              <a:t>(CPU)</a:t>
            </a:r>
            <a:endParaRPr sz="2400">
              <a:latin typeface="Microsoft Tai Le"/>
              <a:cs typeface="Microsoft Tai Le"/>
            </a:endParaRPr>
          </a:p>
          <a:p>
            <a:pPr marL="12700" marR="5080" algn="just">
              <a:lnSpc>
                <a:spcPct val="100000"/>
              </a:lnSpc>
              <a:spcBef>
                <a:spcPts val="70"/>
              </a:spcBef>
            </a:pPr>
            <a:r>
              <a:rPr sz="1800" b="1" dirty="0">
                <a:solidFill>
                  <a:srgbClr val="FFFFFF"/>
                </a:solidFill>
                <a:latin typeface="Microsoft Tai Le"/>
                <a:cs typeface="Microsoft Tai Le"/>
              </a:rPr>
              <a:t>It</a:t>
            </a:r>
            <a:r>
              <a:rPr sz="1800" b="1" spc="33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355" dirty="0">
                <a:solidFill>
                  <a:srgbClr val="FFFFFF"/>
                </a:solidFill>
                <a:latin typeface="Microsoft Tai Le"/>
                <a:cs typeface="Microsoft Tai Le"/>
              </a:rPr>
              <a:t> </a:t>
            </a:r>
            <a:r>
              <a:rPr sz="1800" b="1" dirty="0">
                <a:solidFill>
                  <a:srgbClr val="FFFFFF"/>
                </a:solidFill>
                <a:latin typeface="Microsoft Tai Le"/>
                <a:cs typeface="Microsoft Tai Le"/>
              </a:rPr>
              <a:t>the</a:t>
            </a:r>
            <a:r>
              <a:rPr sz="1800" b="1" spc="350" dirty="0">
                <a:solidFill>
                  <a:srgbClr val="FFFFFF"/>
                </a:solidFill>
                <a:latin typeface="Microsoft Tai Le"/>
                <a:cs typeface="Microsoft Tai Le"/>
              </a:rPr>
              <a:t> </a:t>
            </a:r>
            <a:r>
              <a:rPr sz="1800" b="1" spc="-5" dirty="0">
                <a:solidFill>
                  <a:srgbClr val="FFFFFF"/>
                </a:solidFill>
                <a:latin typeface="Microsoft Tai Le"/>
                <a:cs typeface="Microsoft Tai Le"/>
              </a:rPr>
              <a:t>brain</a:t>
            </a:r>
            <a:r>
              <a:rPr sz="1800" b="1" spc="350"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345" dirty="0">
                <a:solidFill>
                  <a:srgbClr val="FFFFFF"/>
                </a:solidFill>
                <a:latin typeface="Microsoft Tai Le"/>
                <a:cs typeface="Microsoft Tai Le"/>
              </a:rPr>
              <a:t> </a:t>
            </a:r>
            <a:r>
              <a:rPr sz="1800" b="1" dirty="0">
                <a:solidFill>
                  <a:srgbClr val="FFFFFF"/>
                </a:solidFill>
                <a:latin typeface="Microsoft Tai Le"/>
                <a:cs typeface="Microsoft Tai Le"/>
              </a:rPr>
              <a:t>the</a:t>
            </a:r>
            <a:r>
              <a:rPr sz="1800" b="1" spc="355" dirty="0">
                <a:solidFill>
                  <a:srgbClr val="FFFFFF"/>
                </a:solidFill>
                <a:latin typeface="Microsoft Tai Le"/>
                <a:cs typeface="Microsoft Tai Le"/>
              </a:rPr>
              <a:t> </a:t>
            </a:r>
            <a:r>
              <a:rPr sz="1800" b="1" spc="-5" dirty="0">
                <a:solidFill>
                  <a:srgbClr val="FFFFFF"/>
                </a:solidFill>
                <a:latin typeface="Microsoft Tai Le"/>
                <a:cs typeface="Microsoft Tai Le"/>
              </a:rPr>
              <a:t>computer</a:t>
            </a:r>
            <a:r>
              <a:rPr sz="1800" b="1" spc="340" dirty="0">
                <a:solidFill>
                  <a:srgbClr val="FFFFFF"/>
                </a:solidFill>
                <a:latin typeface="Microsoft Tai Le"/>
                <a:cs typeface="Microsoft Tai Le"/>
              </a:rPr>
              <a:t> </a:t>
            </a:r>
            <a:r>
              <a:rPr sz="1800" b="1" spc="-5" dirty="0">
                <a:solidFill>
                  <a:srgbClr val="FFFFFF"/>
                </a:solidFill>
                <a:latin typeface="Microsoft Tai Le"/>
                <a:cs typeface="Microsoft Tai Le"/>
              </a:rPr>
              <a:t>system.</a:t>
            </a:r>
            <a:r>
              <a:rPr sz="1800" b="1" spc="350" dirty="0">
                <a:solidFill>
                  <a:srgbClr val="FFFFFF"/>
                </a:solidFill>
                <a:latin typeface="Microsoft Tai Le"/>
                <a:cs typeface="Microsoft Tai Le"/>
              </a:rPr>
              <a:t> </a:t>
            </a:r>
            <a:r>
              <a:rPr sz="1800" b="1" spc="-5" dirty="0">
                <a:solidFill>
                  <a:srgbClr val="FFFFFF"/>
                </a:solidFill>
                <a:latin typeface="Microsoft Tai Le"/>
                <a:cs typeface="Microsoft Tai Le"/>
              </a:rPr>
              <a:t>All</a:t>
            </a:r>
            <a:r>
              <a:rPr sz="1800" b="1" spc="360" dirty="0">
                <a:solidFill>
                  <a:srgbClr val="FFFFFF"/>
                </a:solidFill>
                <a:latin typeface="Microsoft Tai Le"/>
                <a:cs typeface="Microsoft Tai Le"/>
              </a:rPr>
              <a:t> </a:t>
            </a:r>
            <a:r>
              <a:rPr sz="1800" b="1" dirty="0">
                <a:solidFill>
                  <a:srgbClr val="FFFFFF"/>
                </a:solidFill>
                <a:latin typeface="Microsoft Tai Le"/>
                <a:cs typeface="Microsoft Tai Le"/>
              </a:rPr>
              <a:t>major</a:t>
            </a:r>
            <a:r>
              <a:rPr sz="1800" b="1" spc="350" dirty="0">
                <a:solidFill>
                  <a:srgbClr val="FFFFFF"/>
                </a:solidFill>
                <a:latin typeface="Microsoft Tai Le"/>
                <a:cs typeface="Microsoft Tai Le"/>
              </a:rPr>
              <a:t> </a:t>
            </a:r>
            <a:r>
              <a:rPr sz="1800" b="1" spc="-5" dirty="0">
                <a:solidFill>
                  <a:srgbClr val="FFFFFF"/>
                </a:solidFill>
                <a:latin typeface="Microsoft Tai Le"/>
                <a:cs typeface="Microsoft Tai Le"/>
              </a:rPr>
              <a:t>calculation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and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comparisons</a:t>
            </a:r>
            <a:r>
              <a:rPr sz="1800" b="1" dirty="0">
                <a:solidFill>
                  <a:srgbClr val="FFFFFF"/>
                </a:solidFill>
                <a:latin typeface="Microsoft Tai Le"/>
                <a:cs typeface="Microsoft Tai Le"/>
              </a:rPr>
              <a:t> are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made</a:t>
            </a:r>
            <a:r>
              <a:rPr sz="1800" b="1" dirty="0">
                <a:solidFill>
                  <a:srgbClr val="FFFFFF"/>
                </a:solidFill>
                <a:latin typeface="Microsoft Tai Le"/>
                <a:cs typeface="Microsoft Tai Le"/>
              </a:rPr>
              <a:t> inside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CPU</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and</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it</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also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responsible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for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activation</a:t>
            </a:r>
            <a:r>
              <a:rPr sz="1800" b="1" dirty="0">
                <a:solidFill>
                  <a:srgbClr val="FFFFFF"/>
                </a:solidFill>
                <a:latin typeface="Microsoft Tai Le"/>
                <a:cs typeface="Microsoft Tai Le"/>
              </a:rPr>
              <a:t> and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controlling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operation</a:t>
            </a:r>
            <a:r>
              <a:rPr sz="1800" b="1" spc="484" dirty="0">
                <a:solidFill>
                  <a:srgbClr val="FFFFFF"/>
                </a:solidFill>
                <a:latin typeface="Microsoft Tai Le"/>
                <a:cs typeface="Microsoft Tai Le"/>
              </a:rPr>
              <a:t> </a:t>
            </a:r>
            <a:r>
              <a:rPr sz="1800" b="1" spc="-10" dirty="0">
                <a:solidFill>
                  <a:srgbClr val="FFFFFF"/>
                </a:solidFill>
                <a:latin typeface="Microsoft Tai Le"/>
                <a:cs typeface="Microsoft Tai Le"/>
              </a:rPr>
              <a:t>of </a:t>
            </a:r>
            <a:r>
              <a:rPr sz="1800" b="1" spc="-5" dirty="0">
                <a:solidFill>
                  <a:srgbClr val="FFFFFF"/>
                </a:solidFill>
                <a:latin typeface="Microsoft Tai Le"/>
                <a:cs typeface="Microsoft Tai Le"/>
              </a:rPr>
              <a:t> other</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unit.</a:t>
            </a:r>
            <a:endParaRPr sz="1800">
              <a:latin typeface="Microsoft Tai Le"/>
              <a:cs typeface="Microsoft Tai Le"/>
            </a:endParaRPr>
          </a:p>
          <a:p>
            <a:pPr marL="12700" marR="5080" algn="just">
              <a:lnSpc>
                <a:spcPct val="100000"/>
              </a:lnSpc>
              <a:spcBef>
                <a:spcPts val="5"/>
              </a:spcBef>
            </a:pPr>
            <a:r>
              <a:rPr sz="1800" b="1" dirty="0">
                <a:solidFill>
                  <a:srgbClr val="FFFFFF"/>
                </a:solidFill>
                <a:latin typeface="Microsoft Tai Le"/>
                <a:cs typeface="Microsoft Tai Le"/>
              </a:rPr>
              <a:t>This </a:t>
            </a:r>
            <a:r>
              <a:rPr sz="1800" b="1" spc="-5" dirty="0">
                <a:solidFill>
                  <a:srgbClr val="FFFFFF"/>
                </a:solidFill>
                <a:latin typeface="Microsoft Tai Le"/>
                <a:cs typeface="Microsoft Tai Le"/>
              </a:rPr>
              <a:t>unit consists </a:t>
            </a:r>
            <a:r>
              <a:rPr sz="1800" b="1" dirty="0">
                <a:solidFill>
                  <a:srgbClr val="FFFFFF"/>
                </a:solidFill>
                <a:latin typeface="Microsoft Tai Le"/>
                <a:cs typeface="Microsoft Tai Le"/>
              </a:rPr>
              <a:t>of </a:t>
            </a:r>
            <a:r>
              <a:rPr sz="1800" b="1" spc="-5" dirty="0">
                <a:solidFill>
                  <a:srgbClr val="FFFFFF"/>
                </a:solidFill>
                <a:latin typeface="Microsoft Tai Le"/>
                <a:cs typeface="Microsoft Tai Le"/>
              </a:rPr>
              <a:t>two </a:t>
            </a:r>
            <a:r>
              <a:rPr sz="1800" b="1" dirty="0">
                <a:solidFill>
                  <a:srgbClr val="FFFFFF"/>
                </a:solidFill>
                <a:latin typeface="Microsoft Tai Le"/>
                <a:cs typeface="Microsoft Tai Le"/>
              </a:rPr>
              <a:t>major </a:t>
            </a:r>
            <a:r>
              <a:rPr sz="1800" b="1" spc="-5" dirty="0">
                <a:solidFill>
                  <a:srgbClr val="FFFFFF"/>
                </a:solidFill>
                <a:latin typeface="Microsoft Tai Le"/>
                <a:cs typeface="Microsoft Tai Le"/>
              </a:rPr>
              <a:t>components, that </a:t>
            </a:r>
            <a:r>
              <a:rPr sz="1800" b="1" dirty="0">
                <a:solidFill>
                  <a:srgbClr val="FFFFFF"/>
                </a:solidFill>
                <a:latin typeface="Microsoft Tai Le"/>
                <a:cs typeface="Microsoft Tai Le"/>
              </a:rPr>
              <a:t>are </a:t>
            </a:r>
            <a:r>
              <a:rPr sz="1800" b="1" spc="-5" dirty="0">
                <a:solidFill>
                  <a:srgbClr val="FFFFFF"/>
                </a:solidFill>
                <a:latin typeface="Microsoft Tai Le"/>
                <a:cs typeface="Microsoft Tai Le"/>
              </a:rPr>
              <a:t>arithmetic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logic</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unit (ALU)</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and</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control</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unit</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(CU).</a:t>
            </a:r>
            <a:endParaRPr sz="1800">
              <a:latin typeface="Microsoft Tai Le"/>
              <a:cs typeface="Microsoft Tai Le"/>
            </a:endParaRPr>
          </a:p>
        </p:txBody>
      </p:sp>
      <p:sp>
        <p:nvSpPr>
          <p:cNvPr id="5" name="Title 4"/>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7940" y="487045"/>
            <a:ext cx="6417310" cy="381635"/>
          </a:xfrm>
          <a:prstGeom prst="rect">
            <a:avLst/>
          </a:prstGeom>
        </p:spPr>
        <p:txBody>
          <a:bodyPr vert="horz" wrap="square" lIns="0" tIns="12700" rIns="0" bIns="0" rtlCol="0">
            <a:spAutoFit/>
          </a:bodyPr>
          <a:lstStyle/>
          <a:p>
            <a:pPr marL="12700">
              <a:lnSpc>
                <a:spcPct val="100000"/>
              </a:lnSpc>
              <a:spcBef>
                <a:spcPts val="100"/>
              </a:spcBef>
            </a:pPr>
            <a:r>
              <a:rPr sz="2400" u="none" spc="-5" dirty="0"/>
              <a:t>Arithmetic Logic</a:t>
            </a:r>
            <a:r>
              <a:rPr sz="2400" u="none" spc="-15" dirty="0"/>
              <a:t> </a:t>
            </a:r>
            <a:r>
              <a:rPr sz="2400" u="none" spc="-5" dirty="0"/>
              <a:t>Unit</a:t>
            </a:r>
            <a:r>
              <a:rPr lang="en-US" sz="2400" u="none" spc="-5" dirty="0"/>
              <a:t> </a:t>
            </a:r>
            <a:r>
              <a:rPr sz="2400" u="none" spc="-5" dirty="0"/>
              <a:t>(ALU)</a:t>
            </a:r>
            <a:endParaRPr sz="2400"/>
          </a:p>
        </p:txBody>
      </p:sp>
      <p:sp>
        <p:nvSpPr>
          <p:cNvPr id="3" name="object 3"/>
          <p:cNvSpPr txBox="1"/>
          <p:nvPr/>
        </p:nvSpPr>
        <p:spPr>
          <a:xfrm>
            <a:off x="1298194" y="938910"/>
            <a:ext cx="6854825" cy="3912870"/>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solidFill>
                  <a:srgbClr val="FFFFFF"/>
                </a:solidFill>
                <a:latin typeface="Microsoft Tai Le"/>
                <a:cs typeface="Microsoft Tai Le"/>
              </a:rPr>
              <a:t>Arithmetic </a:t>
            </a:r>
            <a:r>
              <a:rPr sz="1800" b="1" dirty="0">
                <a:solidFill>
                  <a:srgbClr val="FFFFFF"/>
                </a:solidFill>
                <a:latin typeface="Microsoft Tai Le"/>
                <a:cs typeface="Microsoft Tai Le"/>
              </a:rPr>
              <a:t>logic </a:t>
            </a:r>
            <a:r>
              <a:rPr sz="1800" b="1" spc="-5" dirty="0">
                <a:solidFill>
                  <a:srgbClr val="FFFFFF"/>
                </a:solidFill>
                <a:latin typeface="Microsoft Tai Le"/>
                <a:cs typeface="Microsoft Tai Le"/>
              </a:rPr>
              <a:t>unit </a:t>
            </a:r>
            <a:r>
              <a:rPr sz="1800" b="1" spc="-10" dirty="0">
                <a:solidFill>
                  <a:srgbClr val="FFFFFF"/>
                </a:solidFill>
                <a:latin typeface="Microsoft Tai Le"/>
                <a:cs typeface="Microsoft Tai Le"/>
              </a:rPr>
              <a:t>performs </a:t>
            </a:r>
            <a:r>
              <a:rPr sz="1800" b="1" dirty="0">
                <a:solidFill>
                  <a:srgbClr val="FFFFFF"/>
                </a:solidFill>
                <a:latin typeface="Microsoft Tai Le"/>
                <a:cs typeface="Microsoft Tai Le"/>
              </a:rPr>
              <a:t>all </a:t>
            </a:r>
            <a:r>
              <a:rPr sz="1800" b="1" spc="-5" dirty="0">
                <a:solidFill>
                  <a:srgbClr val="FFFFFF"/>
                </a:solidFill>
                <a:latin typeface="Microsoft Tai Le"/>
                <a:cs typeface="Microsoft Tai Le"/>
              </a:rPr>
              <a:t>arithmetic operations </a:t>
            </a:r>
            <a:r>
              <a:rPr sz="1800" b="1" dirty="0">
                <a:solidFill>
                  <a:srgbClr val="FFFFFF"/>
                </a:solidFill>
                <a:latin typeface="Microsoft Tai Le"/>
                <a:cs typeface="Microsoft Tai Le"/>
              </a:rPr>
              <a:t>such as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addition, subtraction, multiplication and division. </a:t>
            </a:r>
            <a:r>
              <a:rPr sz="1800" b="1" dirty="0">
                <a:solidFill>
                  <a:srgbClr val="FFFFFF"/>
                </a:solidFill>
                <a:latin typeface="Microsoft Tai Le"/>
                <a:cs typeface="Microsoft Tai Le"/>
              </a:rPr>
              <a:t>It </a:t>
            </a:r>
            <a:r>
              <a:rPr sz="1800" b="1" spc="-5" dirty="0">
                <a:solidFill>
                  <a:srgbClr val="FFFFFF"/>
                </a:solidFill>
                <a:latin typeface="Microsoft Tai Le"/>
                <a:cs typeface="Microsoft Tai Le"/>
              </a:rPr>
              <a:t>also </a:t>
            </a:r>
            <a:r>
              <a:rPr sz="1800" b="1" dirty="0">
                <a:solidFill>
                  <a:srgbClr val="FFFFFF"/>
                </a:solidFill>
                <a:latin typeface="Microsoft Tai Le"/>
                <a:cs typeface="Microsoft Tai Le"/>
              </a:rPr>
              <a:t>uses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logic</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operation</a:t>
            </a:r>
            <a:r>
              <a:rPr sz="1800" b="1" spc="-5" dirty="0">
                <a:solidFill>
                  <a:srgbClr val="FFFFFF"/>
                </a:solidFill>
                <a:latin typeface="Microsoft Tai Le"/>
                <a:cs typeface="Microsoft Tai Le"/>
              </a:rPr>
              <a:t> for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comparison</a:t>
            </a:r>
            <a:r>
              <a:rPr sz="1800" b="1" dirty="0">
                <a:solidFill>
                  <a:srgbClr val="FFFFFF"/>
                </a:solidFill>
                <a:latin typeface="Microsoft Tai Le"/>
                <a:cs typeface="Microsoft Tai Le"/>
              </a:rPr>
              <a:t> like</a:t>
            </a:r>
            <a:r>
              <a:rPr sz="1800" b="1" spc="5" dirty="0">
                <a:solidFill>
                  <a:srgbClr val="FFFFFF"/>
                </a:solidFill>
                <a:latin typeface="Microsoft Tai Le"/>
                <a:cs typeface="Microsoft Tai Le"/>
              </a:rPr>
              <a:t> </a:t>
            </a:r>
            <a:r>
              <a:rPr sz="1800" b="1" spc="-10" dirty="0">
                <a:solidFill>
                  <a:srgbClr val="FFFFFF"/>
                </a:solidFill>
                <a:latin typeface="Microsoft Tai Le"/>
                <a:cs typeface="Microsoft Tai Le"/>
              </a:rPr>
              <a:t>comparison</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or</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decision </a:t>
            </a:r>
            <a:r>
              <a:rPr sz="1800" b="1" dirty="0">
                <a:solidFill>
                  <a:srgbClr val="FFFFFF"/>
                </a:solidFill>
                <a:latin typeface="Microsoft Tai Le"/>
                <a:cs typeface="Microsoft Tai Le"/>
              </a:rPr>
              <a:t> making</a:t>
            </a:r>
            <a:r>
              <a:rPr sz="1800" b="1" spc="-5" dirty="0">
                <a:solidFill>
                  <a:srgbClr val="FFFFFF"/>
                </a:solidFill>
                <a:latin typeface="Microsoft Tai Le"/>
                <a:cs typeface="Microsoft Tai Le"/>
              </a:rPr>
              <a:t> (&gt;,</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&lt;, &lt;=,</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&gt;=,</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etc.).</a:t>
            </a:r>
            <a:endParaRPr sz="1800">
              <a:latin typeface="Microsoft Tai Le"/>
              <a:cs typeface="Microsoft Tai Le"/>
            </a:endParaRPr>
          </a:p>
          <a:p>
            <a:pPr marL="12700" algn="just">
              <a:lnSpc>
                <a:spcPct val="100000"/>
              </a:lnSpc>
              <a:spcBef>
                <a:spcPts val="530"/>
              </a:spcBef>
            </a:pPr>
            <a:r>
              <a:rPr sz="2400" b="1" spc="-5" dirty="0">
                <a:solidFill>
                  <a:srgbClr val="FFFF00"/>
                </a:solidFill>
                <a:latin typeface="Microsoft Tai Le"/>
                <a:cs typeface="Microsoft Tai Le"/>
              </a:rPr>
              <a:t>Control</a:t>
            </a:r>
            <a:r>
              <a:rPr sz="2400" b="1" spc="-40" dirty="0">
                <a:solidFill>
                  <a:srgbClr val="FFFF00"/>
                </a:solidFill>
                <a:latin typeface="Microsoft Tai Le"/>
                <a:cs typeface="Microsoft Tai Le"/>
              </a:rPr>
              <a:t> </a:t>
            </a:r>
            <a:r>
              <a:rPr sz="2400" b="1" spc="-5" dirty="0">
                <a:solidFill>
                  <a:srgbClr val="FFFF00"/>
                </a:solidFill>
                <a:latin typeface="Microsoft Tai Le"/>
                <a:cs typeface="Microsoft Tai Le"/>
              </a:rPr>
              <a:t>Unit</a:t>
            </a:r>
            <a:r>
              <a:rPr sz="2400" b="1" dirty="0">
                <a:solidFill>
                  <a:srgbClr val="FFFF00"/>
                </a:solidFill>
                <a:latin typeface="Microsoft Tai Le"/>
                <a:cs typeface="Microsoft Tai Le"/>
              </a:rPr>
              <a:t> </a:t>
            </a:r>
            <a:r>
              <a:rPr sz="2400" b="1" spc="-5" dirty="0">
                <a:solidFill>
                  <a:srgbClr val="FFFF00"/>
                </a:solidFill>
                <a:latin typeface="Microsoft Tai Le"/>
                <a:cs typeface="Microsoft Tai Le"/>
              </a:rPr>
              <a:t>(CU)</a:t>
            </a:r>
            <a:endParaRPr sz="2400">
              <a:latin typeface="Microsoft Tai Le"/>
              <a:cs typeface="Microsoft Tai Le"/>
            </a:endParaRPr>
          </a:p>
          <a:p>
            <a:pPr marL="12700" marR="5715" algn="just">
              <a:lnSpc>
                <a:spcPct val="100000"/>
              </a:lnSpc>
              <a:spcBef>
                <a:spcPts val="670"/>
              </a:spcBef>
            </a:pPr>
            <a:r>
              <a:rPr sz="1800" b="1" spc="-5" dirty="0">
                <a:solidFill>
                  <a:srgbClr val="FFFFFF"/>
                </a:solidFill>
                <a:latin typeface="Microsoft Tai Le"/>
                <a:cs typeface="Microsoft Tai Le"/>
              </a:rPr>
              <a:t>The </a:t>
            </a:r>
            <a:r>
              <a:rPr sz="1800" b="1" dirty="0">
                <a:solidFill>
                  <a:srgbClr val="FFFFFF"/>
                </a:solidFill>
                <a:latin typeface="Microsoft Tai Le"/>
                <a:cs typeface="Microsoft Tai Le"/>
              </a:rPr>
              <a:t>control unit of a CPU </a:t>
            </a:r>
            <a:r>
              <a:rPr sz="1800" b="1" spc="-5" dirty="0">
                <a:solidFill>
                  <a:srgbClr val="FFFFFF"/>
                </a:solidFill>
                <a:latin typeface="Microsoft Tai Le"/>
                <a:cs typeface="Microsoft Tai Le"/>
              </a:rPr>
              <a:t>controls </a:t>
            </a:r>
            <a:r>
              <a:rPr sz="1800" b="1" spc="-10" dirty="0">
                <a:solidFill>
                  <a:srgbClr val="FFFFFF"/>
                </a:solidFill>
                <a:latin typeface="Microsoft Tai Le"/>
                <a:cs typeface="Microsoft Tai Le"/>
              </a:rPr>
              <a:t>the </a:t>
            </a:r>
            <a:r>
              <a:rPr sz="1800" b="1" spc="-5" dirty="0">
                <a:solidFill>
                  <a:srgbClr val="FFFFFF"/>
                </a:solidFill>
                <a:latin typeface="Microsoft Tai Le"/>
                <a:cs typeface="Microsoft Tai Le"/>
              </a:rPr>
              <a:t>entire operation </a:t>
            </a:r>
            <a:r>
              <a:rPr sz="1800" b="1" dirty="0">
                <a:solidFill>
                  <a:srgbClr val="FFFFFF"/>
                </a:solidFill>
                <a:latin typeface="Microsoft Tai Le"/>
                <a:cs typeface="Microsoft Tai Le"/>
              </a:rPr>
              <a:t>of </a:t>
            </a:r>
            <a:r>
              <a:rPr sz="1800" b="1" spc="-5" dirty="0">
                <a:solidFill>
                  <a:srgbClr val="FFFFFF"/>
                </a:solidFill>
                <a:latin typeface="Microsoft Tai Le"/>
                <a:cs typeface="Microsoft Tai Le"/>
              </a:rPr>
              <a:t>the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computer.</a:t>
            </a:r>
            <a:r>
              <a:rPr sz="1800" b="1" dirty="0">
                <a:solidFill>
                  <a:srgbClr val="FFFFFF"/>
                </a:solidFill>
                <a:latin typeface="Microsoft Tai Le"/>
                <a:cs typeface="Microsoft Tai Le"/>
              </a:rPr>
              <a:t> It</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also</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controls</a:t>
            </a:r>
            <a:r>
              <a:rPr sz="1800" b="1" dirty="0">
                <a:solidFill>
                  <a:srgbClr val="FFFFFF"/>
                </a:solidFill>
                <a:latin typeface="Microsoft Tai Le"/>
                <a:cs typeface="Microsoft Tai Le"/>
              </a:rPr>
              <a:t> all</a:t>
            </a:r>
            <a:r>
              <a:rPr sz="1800" b="1" spc="5" dirty="0">
                <a:solidFill>
                  <a:srgbClr val="FFFFFF"/>
                </a:solidFill>
                <a:latin typeface="Microsoft Tai Le"/>
                <a:cs typeface="Microsoft Tai Le"/>
              </a:rPr>
              <a:t> </a:t>
            </a:r>
            <a:r>
              <a:rPr sz="1800" b="1" spc="-10" dirty="0">
                <a:solidFill>
                  <a:srgbClr val="FFFFFF"/>
                </a:solidFill>
                <a:latin typeface="Microsoft Tai Le"/>
                <a:cs typeface="Microsoft Tai Le"/>
              </a:rPr>
              <a:t>devices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such</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memory,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input/output</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devices </a:t>
            </a:r>
            <a:r>
              <a:rPr sz="1800" b="1" dirty="0">
                <a:solidFill>
                  <a:srgbClr val="FFFFFF"/>
                </a:solidFill>
                <a:latin typeface="Microsoft Tai Le"/>
                <a:cs typeface="Microsoft Tai Le"/>
              </a:rPr>
              <a:t>connected</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CPU.</a:t>
            </a:r>
            <a:endParaRPr sz="1800">
              <a:latin typeface="Microsoft Tai Le"/>
              <a:cs typeface="Microsoft Tai Le"/>
            </a:endParaRPr>
          </a:p>
          <a:p>
            <a:pPr marL="12700" marR="6350" algn="just">
              <a:lnSpc>
                <a:spcPct val="100000"/>
              </a:lnSpc>
              <a:spcBef>
                <a:spcPts val="605"/>
              </a:spcBef>
            </a:pPr>
            <a:r>
              <a:rPr sz="1800" b="1" dirty="0">
                <a:solidFill>
                  <a:srgbClr val="FFFFFF"/>
                </a:solidFill>
                <a:latin typeface="Microsoft Tai Le"/>
                <a:cs typeface="Microsoft Tai Le"/>
              </a:rPr>
              <a:t>CU </a:t>
            </a:r>
            <a:r>
              <a:rPr sz="1800" b="1" spc="-5" dirty="0">
                <a:solidFill>
                  <a:srgbClr val="FFFFFF"/>
                </a:solidFill>
                <a:latin typeface="Microsoft Tai Le"/>
                <a:cs typeface="Microsoft Tai Le"/>
              </a:rPr>
              <a:t>fetches instructions </a:t>
            </a:r>
            <a:r>
              <a:rPr sz="1800" b="1" dirty="0">
                <a:solidFill>
                  <a:srgbClr val="FFFFFF"/>
                </a:solidFill>
                <a:latin typeface="Microsoft Tai Le"/>
                <a:cs typeface="Microsoft Tai Le"/>
              </a:rPr>
              <a:t>from memory, </a:t>
            </a:r>
            <a:r>
              <a:rPr sz="1800" b="1" spc="-5" dirty="0">
                <a:solidFill>
                  <a:srgbClr val="FFFFFF"/>
                </a:solidFill>
                <a:latin typeface="Microsoft Tai Le"/>
                <a:cs typeface="Microsoft Tai Le"/>
              </a:rPr>
              <a:t>decodes the instruction,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interprets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dirty="0">
                <a:solidFill>
                  <a:srgbClr val="FFFFFF"/>
                </a:solidFill>
                <a:latin typeface="Microsoft Tai Le"/>
                <a:cs typeface="Microsoft Tai Le"/>
              </a:rPr>
              <a:t> instruction</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know</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what</a:t>
            </a:r>
            <a:r>
              <a:rPr sz="1800" b="1" dirty="0">
                <a:solidFill>
                  <a:srgbClr val="FFFFFF"/>
                </a:solidFill>
                <a:latin typeface="Microsoft Tai Le"/>
                <a:cs typeface="Microsoft Tai Le"/>
              </a:rPr>
              <a:t> 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task</a:t>
            </a:r>
            <a:r>
              <a:rPr sz="1800" b="1" dirty="0">
                <a:solidFill>
                  <a:srgbClr val="FFFFFF"/>
                </a:solidFill>
                <a:latin typeface="Microsoft Tai Le"/>
                <a:cs typeface="Microsoft Tai Le"/>
              </a:rPr>
              <a:t> are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be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performed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and</a:t>
            </a:r>
            <a:r>
              <a:rPr sz="1800" b="1" dirty="0">
                <a:solidFill>
                  <a:srgbClr val="FFFFFF"/>
                </a:solidFill>
                <a:latin typeface="Microsoft Tai Le"/>
                <a:cs typeface="Microsoft Tai Le"/>
              </a:rPr>
              <a:t> sends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suitable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control</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signals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other </a:t>
            </a:r>
            <a:r>
              <a:rPr sz="1800" b="1" dirty="0">
                <a:solidFill>
                  <a:srgbClr val="FFFFFF"/>
                </a:solidFill>
                <a:latin typeface="Microsoft Tai Le"/>
                <a:cs typeface="Microsoft Tai Le"/>
              </a:rPr>
              <a:t> components </a:t>
            </a:r>
            <a:r>
              <a:rPr sz="1800" b="1" spc="-5" dirty="0">
                <a:solidFill>
                  <a:srgbClr val="FFFFFF"/>
                </a:solidFill>
                <a:latin typeface="Microsoft Tai Le"/>
                <a:cs typeface="Microsoft Tai Le"/>
              </a:rPr>
              <a:t>to perform for the </a:t>
            </a:r>
            <a:r>
              <a:rPr sz="1800" b="1" dirty="0">
                <a:solidFill>
                  <a:srgbClr val="FFFFFF"/>
                </a:solidFill>
                <a:latin typeface="Microsoft Tai Le"/>
                <a:cs typeface="Microsoft Tai Le"/>
              </a:rPr>
              <a:t>necessary </a:t>
            </a:r>
            <a:r>
              <a:rPr sz="1800" b="1" spc="-5" dirty="0">
                <a:solidFill>
                  <a:srgbClr val="FFFFFF"/>
                </a:solidFill>
                <a:latin typeface="Microsoft Tai Le"/>
                <a:cs typeface="Microsoft Tai Le"/>
              </a:rPr>
              <a:t>steps to </a:t>
            </a:r>
            <a:r>
              <a:rPr sz="1800" b="1" dirty="0">
                <a:solidFill>
                  <a:srgbClr val="FFFFFF"/>
                </a:solidFill>
                <a:latin typeface="Microsoft Tai Le"/>
                <a:cs typeface="Microsoft Tai Le"/>
              </a:rPr>
              <a:t>execute </a:t>
            </a:r>
            <a:r>
              <a:rPr sz="1800" b="1" spc="-5" dirty="0">
                <a:solidFill>
                  <a:srgbClr val="FFFFFF"/>
                </a:solidFill>
                <a:latin typeface="Microsoft Tai Le"/>
                <a:cs typeface="Microsoft Tai Le"/>
              </a:rPr>
              <a:t>the </a:t>
            </a:r>
            <a:r>
              <a:rPr sz="1800" b="1" dirty="0">
                <a:solidFill>
                  <a:srgbClr val="FFFFFF"/>
                </a:solidFill>
                <a:latin typeface="Microsoft Tai Le"/>
                <a:cs typeface="Microsoft Tai Le"/>
              </a:rPr>
              <a:t> instruction.</a:t>
            </a:r>
            <a:endParaRPr sz="1800">
              <a:latin typeface="Microsoft Tai Le"/>
              <a:cs typeface="Microsoft Tai L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487121"/>
            <a:ext cx="6855459" cy="4211955"/>
          </a:xfrm>
          <a:prstGeom prst="rect">
            <a:avLst/>
          </a:prstGeom>
        </p:spPr>
        <p:txBody>
          <a:bodyPr vert="horz" wrap="square" lIns="0" tIns="12700" rIns="0" bIns="0" rtlCol="0">
            <a:spAutoFit/>
          </a:bodyPr>
          <a:lstStyle/>
          <a:p>
            <a:pPr marL="12700" algn="just">
              <a:lnSpc>
                <a:spcPct val="100000"/>
              </a:lnSpc>
              <a:spcBef>
                <a:spcPts val="100"/>
              </a:spcBef>
            </a:pPr>
            <a:r>
              <a:rPr sz="2400" b="1" u="heavy" dirty="0">
                <a:solidFill>
                  <a:srgbClr val="FFFF00"/>
                </a:solidFill>
                <a:uFill>
                  <a:solidFill>
                    <a:srgbClr val="FFFF00"/>
                  </a:solidFill>
                </a:uFill>
                <a:latin typeface="Microsoft Tai Le"/>
                <a:cs typeface="Microsoft Tai Le"/>
              </a:rPr>
              <a:t>Input/Output</a:t>
            </a:r>
            <a:r>
              <a:rPr sz="2400" b="1" u="heavy" spc="-45" dirty="0">
                <a:solidFill>
                  <a:srgbClr val="FFFF00"/>
                </a:solidFill>
                <a:uFill>
                  <a:solidFill>
                    <a:srgbClr val="FFFF00"/>
                  </a:solidFill>
                </a:uFill>
                <a:latin typeface="Microsoft Tai Le"/>
                <a:cs typeface="Microsoft Tai Le"/>
              </a:rPr>
              <a:t> </a:t>
            </a:r>
            <a:r>
              <a:rPr sz="2400" b="1" u="heavy" spc="-5" dirty="0">
                <a:solidFill>
                  <a:srgbClr val="FFFF00"/>
                </a:solidFill>
                <a:uFill>
                  <a:solidFill>
                    <a:srgbClr val="FFFF00"/>
                  </a:solidFill>
                </a:uFill>
                <a:latin typeface="Microsoft Tai Le"/>
                <a:cs typeface="Microsoft Tai Le"/>
              </a:rPr>
              <a:t>Unit</a:t>
            </a:r>
            <a:endParaRPr sz="2400">
              <a:latin typeface="Microsoft Tai Le"/>
              <a:cs typeface="Microsoft Tai Le"/>
            </a:endParaRPr>
          </a:p>
          <a:p>
            <a:pPr marL="12700" marR="5080" algn="just">
              <a:lnSpc>
                <a:spcPct val="100000"/>
              </a:lnSpc>
              <a:spcBef>
                <a:spcPts val="75"/>
              </a:spcBef>
            </a:pPr>
            <a:r>
              <a:rPr sz="1800" b="1"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input/output</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unit</a:t>
            </a:r>
            <a:r>
              <a:rPr sz="1800" b="1" dirty="0">
                <a:solidFill>
                  <a:srgbClr val="FFFFFF"/>
                </a:solidFill>
                <a:latin typeface="Microsoft Tai Le"/>
                <a:cs typeface="Microsoft Tai Le"/>
              </a:rPr>
              <a:t> consists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of</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devices</a:t>
            </a:r>
            <a:r>
              <a:rPr sz="1800" b="1" dirty="0">
                <a:solidFill>
                  <a:srgbClr val="FFFFFF"/>
                </a:solidFill>
                <a:latin typeface="Microsoft Tai Le"/>
                <a:cs typeface="Microsoft Tai Le"/>
              </a:rPr>
              <a:t> used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transmit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information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between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external</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world</a:t>
            </a:r>
            <a:r>
              <a:rPr sz="1800" b="1" dirty="0">
                <a:solidFill>
                  <a:srgbClr val="FFFFFF"/>
                </a:solidFill>
                <a:latin typeface="Microsoft Tai Le"/>
                <a:cs typeface="Microsoft Tai Le"/>
              </a:rPr>
              <a:t> and</a:t>
            </a:r>
            <a:r>
              <a:rPr sz="1800" b="1" spc="500" dirty="0">
                <a:solidFill>
                  <a:srgbClr val="FFFFFF"/>
                </a:solidFill>
                <a:latin typeface="Microsoft Tai Le"/>
                <a:cs typeface="Microsoft Tai Le"/>
              </a:rPr>
              <a:t> </a:t>
            </a:r>
            <a:r>
              <a:rPr sz="1800" b="1" spc="-5" dirty="0">
                <a:solidFill>
                  <a:srgbClr val="FFFFFF"/>
                </a:solidFill>
                <a:latin typeface="Microsoft Tai Le"/>
                <a:cs typeface="Microsoft Tai Le"/>
              </a:rPr>
              <a:t>computer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memory.</a:t>
            </a:r>
            <a:endParaRPr sz="1800">
              <a:latin typeface="Microsoft Tai Le"/>
              <a:cs typeface="Microsoft Tai Le"/>
            </a:endParaRPr>
          </a:p>
          <a:p>
            <a:pPr marL="12700" marR="5715" algn="just">
              <a:lnSpc>
                <a:spcPct val="100000"/>
              </a:lnSpc>
              <a:spcBef>
                <a:spcPts val="605"/>
              </a:spcBef>
            </a:pPr>
            <a:r>
              <a:rPr sz="1800" b="1"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information</a:t>
            </a:r>
            <a:r>
              <a:rPr sz="1800" b="1" dirty="0">
                <a:solidFill>
                  <a:srgbClr val="FFFFFF"/>
                </a:solidFill>
                <a:latin typeface="Microsoft Tai Le"/>
                <a:cs typeface="Microsoft Tai Le"/>
              </a:rPr>
              <a:t> fed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through</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input</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unit</a:t>
            </a:r>
            <a:r>
              <a:rPr sz="1800" b="1" dirty="0">
                <a:solidFill>
                  <a:srgbClr val="FFFFFF"/>
                </a:solidFill>
                <a:latin typeface="Microsoft Tai Le"/>
                <a:cs typeface="Microsoft Tai Le"/>
              </a:rPr>
              <a:t> is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stored</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in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computer's</a:t>
            </a:r>
            <a:r>
              <a:rPr sz="1800" b="1" spc="215" dirty="0">
                <a:solidFill>
                  <a:srgbClr val="FFFFFF"/>
                </a:solidFill>
                <a:latin typeface="Microsoft Tai Le"/>
                <a:cs typeface="Microsoft Tai Le"/>
              </a:rPr>
              <a:t> </a:t>
            </a:r>
            <a:r>
              <a:rPr sz="1800" b="1" spc="-10" dirty="0">
                <a:solidFill>
                  <a:srgbClr val="FFFFFF"/>
                </a:solidFill>
                <a:latin typeface="Microsoft Tai Le"/>
                <a:cs typeface="Microsoft Tai Le"/>
              </a:rPr>
              <a:t>memory</a:t>
            </a:r>
            <a:r>
              <a:rPr sz="1800" b="1" spc="229" dirty="0">
                <a:solidFill>
                  <a:srgbClr val="FFFFFF"/>
                </a:solidFill>
                <a:latin typeface="Microsoft Tai Le"/>
                <a:cs typeface="Microsoft Tai Le"/>
              </a:rPr>
              <a:t> </a:t>
            </a:r>
            <a:r>
              <a:rPr sz="1800" b="1" spc="-5" dirty="0">
                <a:solidFill>
                  <a:srgbClr val="FFFFFF"/>
                </a:solidFill>
                <a:latin typeface="Microsoft Tai Le"/>
                <a:cs typeface="Microsoft Tai Le"/>
              </a:rPr>
              <a:t>for</a:t>
            </a:r>
            <a:r>
              <a:rPr sz="1800" b="1" spc="225" dirty="0">
                <a:solidFill>
                  <a:srgbClr val="FFFFFF"/>
                </a:solidFill>
                <a:latin typeface="Microsoft Tai Le"/>
                <a:cs typeface="Microsoft Tai Le"/>
              </a:rPr>
              <a:t> </a:t>
            </a:r>
            <a:r>
              <a:rPr sz="1800" b="1" spc="-5" dirty="0">
                <a:solidFill>
                  <a:srgbClr val="FFFFFF"/>
                </a:solidFill>
                <a:latin typeface="Microsoft Tai Le"/>
                <a:cs typeface="Microsoft Tai Le"/>
              </a:rPr>
              <a:t>processing</a:t>
            </a:r>
            <a:r>
              <a:rPr sz="1800" b="1" spc="220" dirty="0">
                <a:solidFill>
                  <a:srgbClr val="FFFFFF"/>
                </a:solidFill>
                <a:latin typeface="Microsoft Tai Le"/>
                <a:cs typeface="Microsoft Tai Le"/>
              </a:rPr>
              <a:t> </a:t>
            </a:r>
            <a:r>
              <a:rPr sz="1800" b="1" spc="-5" dirty="0">
                <a:solidFill>
                  <a:srgbClr val="FFFFFF"/>
                </a:solidFill>
                <a:latin typeface="Microsoft Tai Le"/>
                <a:cs typeface="Microsoft Tai Le"/>
              </a:rPr>
              <a:t>and</a:t>
            </a:r>
            <a:r>
              <a:rPr sz="1800" b="1" spc="210"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220" dirty="0">
                <a:solidFill>
                  <a:srgbClr val="FFFFFF"/>
                </a:solidFill>
                <a:latin typeface="Microsoft Tai Le"/>
                <a:cs typeface="Microsoft Tai Le"/>
              </a:rPr>
              <a:t> </a:t>
            </a:r>
            <a:r>
              <a:rPr sz="1800" b="1" spc="-5" dirty="0">
                <a:solidFill>
                  <a:srgbClr val="FFFFFF"/>
                </a:solidFill>
                <a:latin typeface="Microsoft Tai Le"/>
                <a:cs typeface="Microsoft Tai Le"/>
              </a:rPr>
              <a:t>final</a:t>
            </a:r>
            <a:r>
              <a:rPr sz="1800" b="1" spc="220" dirty="0">
                <a:solidFill>
                  <a:srgbClr val="FFFFFF"/>
                </a:solidFill>
                <a:latin typeface="Microsoft Tai Le"/>
                <a:cs typeface="Microsoft Tai Le"/>
              </a:rPr>
              <a:t> </a:t>
            </a:r>
            <a:r>
              <a:rPr sz="1800" b="1" dirty="0">
                <a:solidFill>
                  <a:srgbClr val="FFFFFF"/>
                </a:solidFill>
                <a:latin typeface="Microsoft Tai Le"/>
                <a:cs typeface="Microsoft Tai Le"/>
              </a:rPr>
              <a:t>result</a:t>
            </a:r>
            <a:r>
              <a:rPr sz="1800" b="1" spc="210" dirty="0">
                <a:solidFill>
                  <a:srgbClr val="FFFFFF"/>
                </a:solidFill>
                <a:latin typeface="Microsoft Tai Le"/>
                <a:cs typeface="Microsoft Tai Le"/>
              </a:rPr>
              <a:t> </a:t>
            </a:r>
            <a:r>
              <a:rPr sz="1800" b="1" dirty="0">
                <a:solidFill>
                  <a:srgbClr val="FFFFFF"/>
                </a:solidFill>
                <a:latin typeface="Microsoft Tai Le"/>
                <a:cs typeface="Microsoft Tai Le"/>
              </a:rPr>
              <a:t>stored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memory</a:t>
            </a:r>
            <a:r>
              <a:rPr sz="1800" b="1" dirty="0">
                <a:solidFill>
                  <a:srgbClr val="FFFFFF"/>
                </a:solidFill>
                <a:latin typeface="Microsoft Tai Le"/>
                <a:cs typeface="Microsoft Tai Le"/>
              </a:rPr>
              <a:t> can</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be</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recorded</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or</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display</a:t>
            </a:r>
            <a:r>
              <a:rPr sz="1800" b="1" spc="-40" dirty="0">
                <a:solidFill>
                  <a:srgbClr val="FFFFFF"/>
                </a:solidFill>
                <a:latin typeface="Microsoft Tai Le"/>
                <a:cs typeface="Microsoft Tai Le"/>
              </a:rPr>
              <a:t> </a:t>
            </a:r>
            <a:r>
              <a:rPr sz="1800" b="1" dirty="0">
                <a:solidFill>
                  <a:srgbClr val="FFFFFF"/>
                </a:solidFill>
                <a:latin typeface="Microsoft Tai Le"/>
                <a:cs typeface="Microsoft Tai Le"/>
              </a:rPr>
              <a:t>on</a:t>
            </a:r>
            <a:r>
              <a:rPr sz="1800" b="1" spc="-5" dirty="0">
                <a:solidFill>
                  <a:srgbClr val="FFFFFF"/>
                </a:solidFill>
                <a:latin typeface="Microsoft Tai Le"/>
                <a:cs typeface="Microsoft Tai Le"/>
              </a:rPr>
              <a:t> the</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output</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medium.</a:t>
            </a:r>
            <a:endParaRPr sz="1800">
              <a:latin typeface="Microsoft Tai Le"/>
              <a:cs typeface="Microsoft Tai Le"/>
            </a:endParaRPr>
          </a:p>
          <a:p>
            <a:pPr marL="12700" algn="just">
              <a:lnSpc>
                <a:spcPct val="100000"/>
              </a:lnSpc>
              <a:spcBef>
                <a:spcPts val="525"/>
              </a:spcBef>
            </a:pPr>
            <a:r>
              <a:rPr sz="2400" b="1" spc="-5" dirty="0">
                <a:solidFill>
                  <a:srgbClr val="FFFF00"/>
                </a:solidFill>
                <a:latin typeface="Microsoft Tai Le"/>
                <a:cs typeface="Microsoft Tai Le"/>
              </a:rPr>
              <a:t>Memory</a:t>
            </a:r>
            <a:r>
              <a:rPr sz="2400" b="1" spc="-40" dirty="0">
                <a:solidFill>
                  <a:srgbClr val="FFFF00"/>
                </a:solidFill>
                <a:latin typeface="Microsoft Tai Le"/>
                <a:cs typeface="Microsoft Tai Le"/>
              </a:rPr>
              <a:t> </a:t>
            </a:r>
            <a:r>
              <a:rPr sz="2400" b="1" dirty="0">
                <a:solidFill>
                  <a:srgbClr val="FFFF00"/>
                </a:solidFill>
                <a:latin typeface="Microsoft Tai Le"/>
                <a:cs typeface="Microsoft Tai Le"/>
              </a:rPr>
              <a:t>unit</a:t>
            </a:r>
            <a:endParaRPr sz="2400">
              <a:latin typeface="Microsoft Tai Le"/>
              <a:cs typeface="Microsoft Tai Le"/>
            </a:endParaRPr>
          </a:p>
          <a:p>
            <a:pPr marL="12700" marR="5715" algn="just">
              <a:lnSpc>
                <a:spcPct val="100000"/>
              </a:lnSpc>
              <a:spcBef>
                <a:spcPts val="75"/>
              </a:spcBef>
            </a:pPr>
            <a:r>
              <a:rPr sz="1800" b="1" dirty="0">
                <a:solidFill>
                  <a:srgbClr val="FFFFFF"/>
                </a:solidFill>
                <a:latin typeface="Microsoft Tai Le"/>
                <a:cs typeface="Microsoft Tai Le"/>
              </a:rPr>
              <a:t>It is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an essential</a:t>
            </a:r>
            <a:r>
              <a:rPr sz="1800" b="1" spc="5" dirty="0">
                <a:solidFill>
                  <a:srgbClr val="FFFFFF"/>
                </a:solidFill>
                <a:latin typeface="Microsoft Tai Le"/>
                <a:cs typeface="Microsoft Tai Le"/>
              </a:rPr>
              <a:t> </a:t>
            </a:r>
            <a:r>
              <a:rPr sz="1800" b="1" u="heavy" spc="-5" dirty="0">
                <a:solidFill>
                  <a:srgbClr val="009999"/>
                </a:solidFill>
                <a:uFill>
                  <a:solidFill>
                    <a:srgbClr val="009999"/>
                  </a:solidFill>
                </a:uFill>
                <a:latin typeface="Microsoft Tai Le"/>
                <a:cs typeface="Microsoft Tai Le"/>
                <a:hlinkClick r:id="rId2"/>
              </a:rPr>
              <a:t>component </a:t>
            </a:r>
            <a:r>
              <a:rPr sz="1800" b="1" u="heavy" dirty="0">
                <a:solidFill>
                  <a:srgbClr val="009999"/>
                </a:solidFill>
                <a:uFill>
                  <a:solidFill>
                    <a:srgbClr val="009999"/>
                  </a:solidFill>
                </a:uFill>
                <a:latin typeface="Microsoft Tai Le"/>
                <a:cs typeface="Microsoft Tai Le"/>
                <a:hlinkClick r:id="rId2"/>
              </a:rPr>
              <a:t>of a </a:t>
            </a:r>
            <a:r>
              <a:rPr sz="1800" b="1" u="heavy" spc="-5" dirty="0">
                <a:solidFill>
                  <a:srgbClr val="009999"/>
                </a:solidFill>
                <a:uFill>
                  <a:solidFill>
                    <a:srgbClr val="009999"/>
                  </a:solidFill>
                </a:uFill>
                <a:latin typeface="Microsoft Tai Le"/>
                <a:cs typeface="Microsoft Tai Le"/>
                <a:hlinkClick r:id="rId2"/>
              </a:rPr>
              <a:t>digital</a:t>
            </a:r>
            <a:r>
              <a:rPr sz="1800" b="1" u="heavy" spc="484" dirty="0">
                <a:solidFill>
                  <a:srgbClr val="009999"/>
                </a:solidFill>
                <a:uFill>
                  <a:solidFill>
                    <a:srgbClr val="009999"/>
                  </a:solidFill>
                </a:uFill>
                <a:latin typeface="Microsoft Tai Le"/>
                <a:cs typeface="Microsoft Tai Le"/>
                <a:hlinkClick r:id="rId2"/>
              </a:rPr>
              <a:t> </a:t>
            </a:r>
            <a:r>
              <a:rPr sz="1800" b="1" u="heavy" spc="-5" dirty="0">
                <a:solidFill>
                  <a:srgbClr val="009999"/>
                </a:solidFill>
                <a:uFill>
                  <a:solidFill>
                    <a:srgbClr val="009999"/>
                  </a:solidFill>
                </a:uFill>
                <a:latin typeface="Microsoft Tai Le"/>
                <a:cs typeface="Microsoft Tai Le"/>
                <a:hlinkClick r:id="rId2"/>
              </a:rPr>
              <a:t>computer</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It </a:t>
            </a:r>
            <a:r>
              <a:rPr sz="1800" b="1" spc="5" dirty="0">
                <a:solidFill>
                  <a:srgbClr val="FFFFFF"/>
                </a:solidFill>
                <a:latin typeface="Microsoft Tai Le"/>
                <a:cs typeface="Microsoft Tai Le"/>
              </a:rPr>
              <a:t>is </a:t>
            </a:r>
            <a:r>
              <a:rPr sz="1800" b="1" spc="-5" dirty="0">
                <a:solidFill>
                  <a:srgbClr val="FFFFFF"/>
                </a:solidFill>
                <a:latin typeface="Microsoft Tai Le"/>
                <a:cs typeface="Microsoft Tai Le"/>
              </a:rPr>
              <a:t>where </a:t>
            </a:r>
            <a:r>
              <a:rPr sz="1800" b="1" dirty="0">
                <a:solidFill>
                  <a:srgbClr val="FFFFFF"/>
                </a:solidFill>
                <a:latin typeface="Microsoft Tai Le"/>
                <a:cs typeface="Microsoft Tai Le"/>
              </a:rPr>
              <a:t> all </a:t>
            </a:r>
            <a:r>
              <a:rPr sz="1800" b="1" spc="-10" dirty="0">
                <a:solidFill>
                  <a:srgbClr val="FFFFFF"/>
                </a:solidFill>
                <a:latin typeface="Microsoft Tai Le"/>
                <a:cs typeface="Microsoft Tai Le"/>
              </a:rPr>
              <a:t>data </a:t>
            </a:r>
            <a:r>
              <a:rPr sz="1800" b="1" spc="-5" dirty="0">
                <a:solidFill>
                  <a:srgbClr val="FFFFFF"/>
                </a:solidFill>
                <a:latin typeface="Microsoft Tai Le"/>
                <a:cs typeface="Microsoft Tai Le"/>
              </a:rPr>
              <a:t>intermediate </a:t>
            </a:r>
            <a:r>
              <a:rPr sz="1800" b="1" dirty="0">
                <a:solidFill>
                  <a:srgbClr val="FFFFFF"/>
                </a:solidFill>
                <a:latin typeface="Microsoft Tai Le"/>
                <a:cs typeface="Microsoft Tai Le"/>
              </a:rPr>
              <a:t>and find results </a:t>
            </a:r>
            <a:r>
              <a:rPr sz="1800" b="1" spc="-5" dirty="0">
                <a:solidFill>
                  <a:srgbClr val="FFFFFF"/>
                </a:solidFill>
                <a:latin typeface="Microsoft Tai Le"/>
                <a:cs typeface="Microsoft Tai Le"/>
              </a:rPr>
              <a:t>are </a:t>
            </a:r>
            <a:r>
              <a:rPr sz="1800" b="1" dirty="0">
                <a:solidFill>
                  <a:srgbClr val="FFFFFF"/>
                </a:solidFill>
                <a:latin typeface="Microsoft Tai Le"/>
                <a:cs typeface="Microsoft Tai Le"/>
              </a:rPr>
              <a:t>stored. The data </a:t>
            </a:r>
            <a:r>
              <a:rPr sz="1800" b="1" spc="-5" dirty="0">
                <a:solidFill>
                  <a:srgbClr val="FFFFFF"/>
                </a:solidFill>
                <a:latin typeface="Microsoft Tai Le"/>
                <a:cs typeface="Microsoft Tai Le"/>
              </a:rPr>
              <a:t>read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from</a:t>
            </a:r>
            <a:r>
              <a:rPr sz="1800" b="1" dirty="0">
                <a:solidFill>
                  <a:srgbClr val="FFFFFF"/>
                </a:solidFill>
                <a:latin typeface="Microsoft Tai Le"/>
                <a:cs typeface="Microsoft Tai Le"/>
              </a:rPr>
              <a:t> the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main</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storage</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or</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an</a:t>
            </a:r>
            <a:r>
              <a:rPr sz="1800" b="1" spc="495" dirty="0">
                <a:solidFill>
                  <a:srgbClr val="FFFFFF"/>
                </a:solidFill>
                <a:latin typeface="Microsoft Tai Le"/>
                <a:cs typeface="Microsoft Tai Le"/>
              </a:rPr>
              <a:t> </a:t>
            </a:r>
            <a:r>
              <a:rPr sz="1800" b="1" spc="-5" dirty="0">
                <a:solidFill>
                  <a:srgbClr val="FFFFFF"/>
                </a:solidFill>
                <a:latin typeface="Microsoft Tai Le"/>
                <a:cs typeface="Microsoft Tai Le"/>
              </a:rPr>
              <a:t>input</a:t>
            </a:r>
            <a:r>
              <a:rPr sz="1800" b="1" spc="490" dirty="0">
                <a:solidFill>
                  <a:srgbClr val="FFFFFF"/>
                </a:solidFill>
                <a:latin typeface="Microsoft Tai Le"/>
                <a:cs typeface="Microsoft Tai Le"/>
              </a:rPr>
              <a:t> </a:t>
            </a:r>
            <a:r>
              <a:rPr sz="1800" b="1" spc="-5" dirty="0">
                <a:solidFill>
                  <a:srgbClr val="FFFFFF"/>
                </a:solidFill>
                <a:latin typeface="Microsoft Tai Le"/>
                <a:cs typeface="Microsoft Tai Le"/>
              </a:rPr>
              <a:t>unit</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are</a:t>
            </a:r>
            <a:r>
              <a:rPr sz="1800" b="1" spc="495" dirty="0">
                <a:solidFill>
                  <a:srgbClr val="FFFFFF"/>
                </a:solidFill>
                <a:latin typeface="Microsoft Tai Le"/>
                <a:cs typeface="Microsoft Tai Le"/>
              </a:rPr>
              <a:t> </a:t>
            </a:r>
            <a:r>
              <a:rPr sz="1800" b="1" spc="-5" dirty="0">
                <a:solidFill>
                  <a:srgbClr val="FFFFFF"/>
                </a:solidFill>
                <a:latin typeface="Microsoft Tai Le"/>
                <a:cs typeface="Microsoft Tai Le"/>
              </a:rPr>
              <a:t>transferred</a:t>
            </a:r>
            <a:r>
              <a:rPr sz="1800" b="1" spc="490" dirty="0">
                <a:solidFill>
                  <a:srgbClr val="FFFFFF"/>
                </a:solidFill>
                <a:latin typeface="Microsoft Tai Le"/>
                <a:cs typeface="Microsoft Tai Le"/>
              </a:rPr>
              <a:t> </a:t>
            </a:r>
            <a:r>
              <a:rPr sz="1800" b="1" spc="-5" dirty="0">
                <a:solidFill>
                  <a:srgbClr val="FFFFFF"/>
                </a:solidFill>
                <a:latin typeface="Microsoft Tai Le"/>
                <a:cs typeface="Microsoft Tai Le"/>
              </a:rPr>
              <a:t>to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dirty="0">
                <a:solidFill>
                  <a:srgbClr val="FFFFFF"/>
                </a:solidFill>
                <a:latin typeface="Microsoft Tai Le"/>
                <a:cs typeface="Microsoft Tai Le"/>
              </a:rPr>
              <a:t> </a:t>
            </a:r>
            <a:r>
              <a:rPr sz="1800" b="1" u="heavy" dirty="0">
                <a:solidFill>
                  <a:srgbClr val="009999"/>
                </a:solidFill>
                <a:uFill>
                  <a:solidFill>
                    <a:srgbClr val="009999"/>
                  </a:solidFill>
                </a:uFill>
                <a:latin typeface="Microsoft Tai Le"/>
                <a:cs typeface="Microsoft Tai Le"/>
                <a:hlinkClick r:id="rId3"/>
              </a:rPr>
              <a:t>computer's</a:t>
            </a:r>
            <a:r>
              <a:rPr sz="1800" b="1" u="heavy" spc="5" dirty="0">
                <a:solidFill>
                  <a:srgbClr val="009999"/>
                </a:solidFill>
                <a:uFill>
                  <a:solidFill>
                    <a:srgbClr val="009999"/>
                  </a:solidFill>
                </a:uFill>
                <a:latin typeface="Microsoft Tai Le"/>
                <a:cs typeface="Microsoft Tai Le"/>
                <a:hlinkClick r:id="rId3"/>
              </a:rPr>
              <a:t> </a:t>
            </a:r>
            <a:r>
              <a:rPr sz="1800" b="1" u="heavy" spc="-5" dirty="0">
                <a:solidFill>
                  <a:srgbClr val="009999"/>
                </a:solidFill>
                <a:uFill>
                  <a:solidFill>
                    <a:srgbClr val="009999"/>
                  </a:solidFill>
                </a:uFill>
                <a:latin typeface="Microsoft Tai Le"/>
                <a:cs typeface="Microsoft Tai Le"/>
                <a:hlinkClick r:id="rId3"/>
              </a:rPr>
              <a:t>memory</a:t>
            </a:r>
            <a:r>
              <a:rPr sz="1800" b="1" dirty="0">
                <a:solidFill>
                  <a:srgbClr val="009999"/>
                </a:solidFill>
                <a:latin typeface="Microsoft Tai Le"/>
                <a:cs typeface="Microsoft Tai Le"/>
              </a:rPr>
              <a:t> </a:t>
            </a:r>
            <a:r>
              <a:rPr sz="1800" b="1" spc="-5" dirty="0">
                <a:solidFill>
                  <a:srgbClr val="FFFFFF"/>
                </a:solidFill>
                <a:latin typeface="Microsoft Tai Le"/>
                <a:cs typeface="Microsoft Tai Le"/>
              </a:rPr>
              <a:t>where</a:t>
            </a:r>
            <a:r>
              <a:rPr sz="1800" b="1" dirty="0">
                <a:solidFill>
                  <a:srgbClr val="FFFFFF"/>
                </a:solidFill>
                <a:latin typeface="Microsoft Tai Le"/>
                <a:cs typeface="Microsoft Tai Le"/>
              </a:rPr>
              <a:t> they</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are</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available</a:t>
            </a:r>
            <a:r>
              <a:rPr sz="1800" b="1" spc="480" dirty="0">
                <a:solidFill>
                  <a:srgbClr val="FFFFFF"/>
                </a:solidFill>
                <a:latin typeface="Microsoft Tai Le"/>
                <a:cs typeface="Microsoft Tai Le"/>
              </a:rPr>
              <a:t> </a:t>
            </a:r>
            <a:r>
              <a:rPr sz="1800" b="1" spc="-5" dirty="0">
                <a:solidFill>
                  <a:srgbClr val="FFFFFF"/>
                </a:solidFill>
                <a:latin typeface="Microsoft Tai Le"/>
                <a:cs typeface="Microsoft Tai Le"/>
              </a:rPr>
              <a:t>for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processing.</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This</a:t>
            </a:r>
            <a:r>
              <a:rPr sz="1800" b="1" spc="475" dirty="0">
                <a:solidFill>
                  <a:srgbClr val="FFFFFF"/>
                </a:solidFill>
                <a:latin typeface="Microsoft Tai Le"/>
                <a:cs typeface="Microsoft Tai Le"/>
              </a:rPr>
              <a:t> </a:t>
            </a:r>
            <a:r>
              <a:rPr sz="1800" b="1" dirty="0">
                <a:solidFill>
                  <a:srgbClr val="FFFFFF"/>
                </a:solidFill>
                <a:latin typeface="Microsoft Tai Le"/>
                <a:cs typeface="Microsoft Tai Le"/>
              </a:rPr>
              <a:t>memory </a:t>
            </a:r>
            <a:r>
              <a:rPr sz="1800" b="1" spc="-5" dirty="0">
                <a:solidFill>
                  <a:srgbClr val="FFFFFF"/>
                </a:solidFill>
                <a:latin typeface="Microsoft Tai Le"/>
                <a:cs typeface="Microsoft Tai Le"/>
              </a:rPr>
              <a:t>unit </a:t>
            </a:r>
            <a:r>
              <a:rPr sz="1800" b="1" dirty="0">
                <a:solidFill>
                  <a:srgbClr val="FFFFFF"/>
                </a:solidFill>
                <a:latin typeface="Microsoft Tai Le"/>
                <a:cs typeface="Microsoft Tai Le"/>
              </a:rPr>
              <a:t>is used </a:t>
            </a:r>
            <a:r>
              <a:rPr sz="1800" b="1" spc="-5" dirty="0">
                <a:solidFill>
                  <a:srgbClr val="FFFFFF"/>
                </a:solidFill>
                <a:latin typeface="Microsoft Tai Le"/>
                <a:cs typeface="Microsoft Tai Le"/>
              </a:rPr>
              <a:t>to hold</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the instructions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be</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executed</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and</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data</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be</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processes.</a:t>
            </a:r>
            <a:endParaRPr sz="1800">
              <a:latin typeface="Microsoft Tai Le"/>
              <a:cs typeface="Microsoft Tai Le"/>
            </a:endParaRPr>
          </a:p>
        </p:txBody>
      </p:sp>
      <p:sp>
        <p:nvSpPr>
          <p:cNvPr id="4" name="object 4"/>
          <p:cNvSpPr txBox="1"/>
          <p:nvPr/>
        </p:nvSpPr>
        <p:spPr>
          <a:xfrm>
            <a:off x="1178458" y="4944072"/>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0391" y="596900"/>
            <a:ext cx="252285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Primary</a:t>
            </a:r>
            <a:r>
              <a:rPr sz="2400" u="none" spc="-60" dirty="0"/>
              <a:t> </a:t>
            </a:r>
            <a:r>
              <a:rPr sz="2400" u="none" spc="-5" dirty="0"/>
              <a:t>Memory:</a:t>
            </a:r>
            <a:endParaRPr sz="2400"/>
          </a:p>
        </p:txBody>
      </p:sp>
      <p:sp>
        <p:nvSpPr>
          <p:cNvPr id="5" name="object 5"/>
          <p:cNvSpPr txBox="1"/>
          <p:nvPr/>
        </p:nvSpPr>
        <p:spPr>
          <a:xfrm>
            <a:off x="1178458" y="4944072"/>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
        <p:nvSpPr>
          <p:cNvPr id="3" name="object 3"/>
          <p:cNvSpPr txBox="1"/>
          <p:nvPr/>
        </p:nvSpPr>
        <p:spPr>
          <a:xfrm>
            <a:off x="1350391" y="1245819"/>
            <a:ext cx="6854825" cy="2586990"/>
          </a:xfrm>
          <a:prstGeom prst="rect">
            <a:avLst/>
          </a:prstGeom>
        </p:spPr>
        <p:txBody>
          <a:bodyPr vert="horz" wrap="square" lIns="0" tIns="12700" rIns="0" bIns="0" rtlCol="0">
            <a:spAutoFit/>
          </a:bodyPr>
          <a:lstStyle/>
          <a:p>
            <a:pPr marL="12700" algn="just">
              <a:lnSpc>
                <a:spcPct val="100000"/>
              </a:lnSpc>
              <a:spcBef>
                <a:spcPts val="100"/>
              </a:spcBef>
            </a:pPr>
            <a:r>
              <a:rPr sz="1800" b="1" spc="-10" dirty="0">
                <a:solidFill>
                  <a:srgbClr val="FFFFFF"/>
                </a:solidFill>
                <a:latin typeface="Microsoft Tai Le"/>
                <a:cs typeface="Microsoft Tai Le"/>
              </a:rPr>
              <a:t>Primary</a:t>
            </a:r>
            <a:r>
              <a:rPr sz="1800" b="1" spc="465" dirty="0">
                <a:solidFill>
                  <a:srgbClr val="FFFFFF"/>
                </a:solidFill>
                <a:latin typeface="Microsoft Tai Le"/>
                <a:cs typeface="Microsoft Tai Le"/>
              </a:rPr>
              <a:t> </a:t>
            </a:r>
            <a:r>
              <a:rPr sz="1800" b="1" spc="-5" dirty="0">
                <a:solidFill>
                  <a:srgbClr val="FFFFFF"/>
                </a:solidFill>
                <a:latin typeface="Microsoft Tai Le"/>
                <a:cs typeface="Microsoft Tai Le"/>
              </a:rPr>
              <a:t>memory</a:t>
            </a:r>
            <a:r>
              <a:rPr sz="1800" b="1" spc="465" dirty="0">
                <a:solidFill>
                  <a:srgbClr val="FFFFFF"/>
                </a:solidFill>
                <a:latin typeface="Microsoft Tai Le"/>
                <a:cs typeface="Microsoft Tai Le"/>
              </a:rPr>
              <a:t> </a:t>
            </a:r>
            <a:r>
              <a:rPr sz="1800" b="1" spc="-5" dirty="0">
                <a:solidFill>
                  <a:srgbClr val="FFFFFF"/>
                </a:solidFill>
                <a:latin typeface="Microsoft Tai Le"/>
                <a:cs typeface="Microsoft Tai Le"/>
              </a:rPr>
              <a:t>has</a:t>
            </a:r>
            <a:r>
              <a:rPr sz="1800" b="1" spc="459" dirty="0">
                <a:solidFill>
                  <a:srgbClr val="FFFFFF"/>
                </a:solidFill>
                <a:latin typeface="Microsoft Tai Le"/>
                <a:cs typeface="Microsoft Tai Le"/>
              </a:rPr>
              <a:t> </a:t>
            </a:r>
            <a:r>
              <a:rPr sz="1800" b="1" spc="-5" dirty="0">
                <a:solidFill>
                  <a:srgbClr val="FFFFFF"/>
                </a:solidFill>
                <a:latin typeface="Microsoft Tai Le"/>
                <a:cs typeface="Microsoft Tai Le"/>
              </a:rPr>
              <a:t>direct</a:t>
            </a:r>
            <a:r>
              <a:rPr sz="1800" b="1" spc="459" dirty="0">
                <a:solidFill>
                  <a:srgbClr val="FFFFFF"/>
                </a:solidFill>
                <a:latin typeface="Microsoft Tai Le"/>
                <a:cs typeface="Microsoft Tai Le"/>
              </a:rPr>
              <a:t> </a:t>
            </a:r>
            <a:r>
              <a:rPr sz="1800" b="1" dirty="0">
                <a:solidFill>
                  <a:srgbClr val="FFFFFF"/>
                </a:solidFill>
                <a:latin typeface="Microsoft Tai Le"/>
                <a:cs typeface="Microsoft Tai Le"/>
              </a:rPr>
              <a:t>link</a:t>
            </a:r>
            <a:r>
              <a:rPr sz="1800" b="1" spc="470" dirty="0">
                <a:solidFill>
                  <a:srgbClr val="FFFFFF"/>
                </a:solidFill>
                <a:latin typeface="Microsoft Tai Le"/>
                <a:cs typeface="Microsoft Tai Le"/>
              </a:rPr>
              <a:t> </a:t>
            </a:r>
            <a:r>
              <a:rPr sz="1800" b="1" spc="-5" dirty="0">
                <a:solidFill>
                  <a:srgbClr val="FFFFFF"/>
                </a:solidFill>
                <a:latin typeface="Microsoft Tai Le"/>
                <a:cs typeface="Microsoft Tai Le"/>
              </a:rPr>
              <a:t>with</a:t>
            </a:r>
            <a:r>
              <a:rPr sz="1800" b="1" spc="455" dirty="0">
                <a:solidFill>
                  <a:srgbClr val="FFFFFF"/>
                </a:solidFill>
                <a:latin typeface="Microsoft Tai Le"/>
                <a:cs typeface="Microsoft Tai Le"/>
              </a:rPr>
              <a:t> </a:t>
            </a:r>
            <a:r>
              <a:rPr sz="1800" b="1" dirty="0">
                <a:solidFill>
                  <a:srgbClr val="FFFFFF"/>
                </a:solidFill>
                <a:latin typeface="Microsoft Tai Le"/>
                <a:cs typeface="Microsoft Tai Le"/>
              </a:rPr>
              <a:t>input</a:t>
            </a:r>
            <a:r>
              <a:rPr sz="1800" b="1" spc="459" dirty="0">
                <a:solidFill>
                  <a:srgbClr val="FFFFFF"/>
                </a:solidFill>
                <a:latin typeface="Microsoft Tai Le"/>
                <a:cs typeface="Microsoft Tai Le"/>
              </a:rPr>
              <a:t> </a:t>
            </a:r>
            <a:r>
              <a:rPr sz="1800" b="1" dirty="0">
                <a:solidFill>
                  <a:srgbClr val="FFFFFF"/>
                </a:solidFill>
                <a:latin typeface="Microsoft Tai Le"/>
                <a:cs typeface="Microsoft Tai Le"/>
              </a:rPr>
              <a:t>unit</a:t>
            </a:r>
            <a:r>
              <a:rPr sz="1800" b="1" spc="459" dirty="0">
                <a:solidFill>
                  <a:srgbClr val="FFFFFF"/>
                </a:solidFill>
                <a:latin typeface="Microsoft Tai Le"/>
                <a:cs typeface="Microsoft Tai Le"/>
              </a:rPr>
              <a:t> </a:t>
            </a:r>
            <a:r>
              <a:rPr sz="1800" b="1" spc="-5" dirty="0">
                <a:solidFill>
                  <a:srgbClr val="FFFFFF"/>
                </a:solidFill>
                <a:latin typeface="Microsoft Tai Le"/>
                <a:cs typeface="Microsoft Tai Le"/>
              </a:rPr>
              <a:t>and</a:t>
            </a:r>
            <a:r>
              <a:rPr sz="1800" b="1" spc="455" dirty="0">
                <a:solidFill>
                  <a:srgbClr val="FFFFFF"/>
                </a:solidFill>
                <a:latin typeface="Microsoft Tai Le"/>
                <a:cs typeface="Microsoft Tai Le"/>
              </a:rPr>
              <a:t> </a:t>
            </a:r>
            <a:r>
              <a:rPr sz="1800" b="1" spc="-5" dirty="0">
                <a:solidFill>
                  <a:srgbClr val="FFFFFF"/>
                </a:solidFill>
                <a:latin typeface="Microsoft Tai Le"/>
                <a:cs typeface="Microsoft Tai Le"/>
              </a:rPr>
              <a:t>output</a:t>
            </a:r>
            <a:endParaRPr sz="1800">
              <a:latin typeface="Microsoft Tai Le"/>
              <a:cs typeface="Microsoft Tai Le"/>
            </a:endParaRPr>
          </a:p>
          <a:p>
            <a:pPr marL="12700" algn="just">
              <a:lnSpc>
                <a:spcPct val="100000"/>
              </a:lnSpc>
              <a:spcBef>
                <a:spcPts val="5"/>
              </a:spcBef>
            </a:pPr>
            <a:r>
              <a:rPr sz="1800" b="1" spc="-5" dirty="0">
                <a:solidFill>
                  <a:srgbClr val="FFFFFF"/>
                </a:solidFill>
                <a:latin typeface="Microsoft Tai Le"/>
                <a:cs typeface="Microsoft Tai Le"/>
              </a:rPr>
              <a:t>unit. </a:t>
            </a:r>
            <a:r>
              <a:rPr sz="1800" b="1" dirty="0">
                <a:solidFill>
                  <a:srgbClr val="FFFFFF"/>
                </a:solidFill>
                <a:latin typeface="Microsoft Tai Le"/>
                <a:cs typeface="Microsoft Tai Le"/>
              </a:rPr>
              <a:t>It</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stores</a:t>
            </a:r>
            <a:r>
              <a:rPr sz="1800" b="1" spc="-5" dirty="0">
                <a:solidFill>
                  <a:srgbClr val="FFFFFF"/>
                </a:solidFill>
                <a:latin typeface="Microsoft Tai Le"/>
                <a:cs typeface="Microsoft Tai Le"/>
              </a:rPr>
              <a:t> the</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input data,</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intermediate </a:t>
            </a:r>
            <a:r>
              <a:rPr sz="1800" b="1" dirty="0">
                <a:solidFill>
                  <a:srgbClr val="FFFFFF"/>
                </a:solidFill>
                <a:latin typeface="Microsoft Tai Le"/>
                <a:cs typeface="Microsoft Tai Le"/>
              </a:rPr>
              <a:t>calculation,</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result.</a:t>
            </a:r>
            <a:endParaRPr sz="1800">
              <a:latin typeface="Microsoft Tai Le"/>
              <a:cs typeface="Microsoft Tai Le"/>
            </a:endParaRPr>
          </a:p>
          <a:p>
            <a:pPr>
              <a:lnSpc>
                <a:spcPct val="100000"/>
              </a:lnSpc>
              <a:spcBef>
                <a:spcPts val="50"/>
              </a:spcBef>
            </a:pPr>
            <a:endParaRPr sz="1600">
              <a:latin typeface="Microsoft Tai Le"/>
              <a:cs typeface="Microsoft Tai Le"/>
            </a:endParaRPr>
          </a:p>
          <a:p>
            <a:pPr marL="12700" algn="just">
              <a:lnSpc>
                <a:spcPct val="100000"/>
              </a:lnSpc>
            </a:pPr>
            <a:r>
              <a:rPr sz="2400" b="1" dirty="0">
                <a:solidFill>
                  <a:srgbClr val="FFFF00"/>
                </a:solidFill>
                <a:latin typeface="Microsoft Tai Le"/>
                <a:cs typeface="Microsoft Tai Le"/>
              </a:rPr>
              <a:t>Secondary</a:t>
            </a:r>
            <a:r>
              <a:rPr sz="2400" b="1" spc="-60" dirty="0">
                <a:solidFill>
                  <a:srgbClr val="FFFF00"/>
                </a:solidFill>
                <a:latin typeface="Microsoft Tai Le"/>
                <a:cs typeface="Microsoft Tai Le"/>
              </a:rPr>
              <a:t> </a:t>
            </a:r>
            <a:r>
              <a:rPr sz="2400" b="1" spc="-5" dirty="0">
                <a:solidFill>
                  <a:srgbClr val="FFFF00"/>
                </a:solidFill>
                <a:latin typeface="Microsoft Tai Le"/>
                <a:cs typeface="Microsoft Tai Le"/>
              </a:rPr>
              <a:t>Memory:</a:t>
            </a:r>
            <a:endParaRPr sz="2400">
              <a:latin typeface="Microsoft Tai Le"/>
              <a:cs typeface="Microsoft Tai Le"/>
            </a:endParaRPr>
          </a:p>
          <a:p>
            <a:pPr marL="12700" marR="5080" algn="just">
              <a:lnSpc>
                <a:spcPct val="100000"/>
              </a:lnSpc>
              <a:spcBef>
                <a:spcPts val="2235"/>
              </a:spcBef>
            </a:pPr>
            <a:r>
              <a:rPr sz="1800" b="1" dirty="0">
                <a:solidFill>
                  <a:srgbClr val="FFFFFF"/>
                </a:solidFill>
                <a:latin typeface="Microsoft Tai Le"/>
                <a:cs typeface="Microsoft Tai Le"/>
              </a:rPr>
              <a:t>The </a:t>
            </a:r>
            <a:r>
              <a:rPr sz="1800" b="1" spc="-5" dirty="0">
                <a:solidFill>
                  <a:srgbClr val="FFFFFF"/>
                </a:solidFill>
                <a:latin typeface="Microsoft Tai Le"/>
                <a:cs typeface="Microsoft Tai Le"/>
              </a:rPr>
              <a:t>primary </a:t>
            </a:r>
            <a:r>
              <a:rPr sz="1800" b="1" spc="-10" dirty="0">
                <a:solidFill>
                  <a:srgbClr val="FFFFFF"/>
                </a:solidFill>
                <a:latin typeface="Microsoft Tai Le"/>
                <a:cs typeface="Microsoft Tai Le"/>
              </a:rPr>
              <a:t>storage </a:t>
            </a:r>
            <a:r>
              <a:rPr sz="1800" b="1" dirty="0">
                <a:solidFill>
                  <a:srgbClr val="FFFFFF"/>
                </a:solidFill>
                <a:latin typeface="Microsoft Tai Le"/>
                <a:cs typeface="Microsoft Tai Le"/>
              </a:rPr>
              <a:t>is not </a:t>
            </a:r>
            <a:r>
              <a:rPr sz="1800" b="1" spc="-5" dirty="0">
                <a:solidFill>
                  <a:srgbClr val="FFFFFF"/>
                </a:solidFill>
                <a:latin typeface="Microsoft Tai Le"/>
                <a:cs typeface="Microsoft Tai Le"/>
              </a:rPr>
              <a:t>able to store </a:t>
            </a:r>
            <a:r>
              <a:rPr sz="1800" b="1" spc="-10" dirty="0">
                <a:solidFill>
                  <a:srgbClr val="FFFFFF"/>
                </a:solidFill>
                <a:latin typeface="Microsoft Tai Le"/>
                <a:cs typeface="Microsoft Tai Le"/>
              </a:rPr>
              <a:t>data </a:t>
            </a:r>
            <a:r>
              <a:rPr sz="1800" b="1" spc="-5" dirty="0">
                <a:solidFill>
                  <a:srgbClr val="FFFFFF"/>
                </a:solidFill>
                <a:latin typeface="Microsoft Tai Le"/>
                <a:cs typeface="Microsoft Tai Le"/>
              </a:rPr>
              <a:t>permanently for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future</a:t>
            </a:r>
            <a:r>
              <a:rPr sz="1800" b="1" dirty="0">
                <a:solidFill>
                  <a:srgbClr val="FFFFFF"/>
                </a:solidFill>
                <a:latin typeface="Microsoft Tai Le"/>
                <a:cs typeface="Microsoft Tai Le"/>
              </a:rPr>
              <a:t> use.</a:t>
            </a:r>
            <a:r>
              <a:rPr sz="1800" b="1" spc="5" dirty="0">
                <a:solidFill>
                  <a:srgbClr val="FFFFFF"/>
                </a:solidFill>
                <a:latin typeface="Microsoft Tai Le"/>
                <a:cs typeface="Microsoft Tai Le"/>
              </a:rPr>
              <a:t> So</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some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other</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types</a:t>
            </a:r>
            <a:r>
              <a:rPr sz="1800" b="1" dirty="0">
                <a:solidFill>
                  <a:srgbClr val="FFFFFF"/>
                </a:solidFill>
                <a:latin typeface="Microsoft Tai Le"/>
                <a:cs typeface="Microsoft Tai Le"/>
              </a:rPr>
              <a:t> of</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storage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technology</a:t>
            </a:r>
            <a:r>
              <a:rPr sz="1800" b="1" dirty="0">
                <a:solidFill>
                  <a:srgbClr val="FFFFFF"/>
                </a:solidFill>
                <a:latin typeface="Microsoft Tai Le"/>
                <a:cs typeface="Microsoft Tai Le"/>
              </a:rPr>
              <a:t> is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required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store</a:t>
            </a:r>
            <a:r>
              <a:rPr sz="1800" b="1" dirty="0">
                <a:solidFill>
                  <a:srgbClr val="FFFFFF"/>
                </a:solidFill>
                <a:latin typeface="Microsoft Tai Le"/>
                <a:cs typeface="Microsoft Tai Le"/>
              </a:rPr>
              <a:t> 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data</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permanently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for</a:t>
            </a:r>
            <a:r>
              <a:rPr sz="1800" b="1" dirty="0">
                <a:solidFill>
                  <a:srgbClr val="FFFFFF"/>
                </a:solidFill>
                <a:latin typeface="Microsoft Tai Le"/>
                <a:cs typeface="Microsoft Tai Le"/>
              </a:rPr>
              <a:t> long</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time,</a:t>
            </a:r>
            <a:r>
              <a:rPr sz="1800" b="1" dirty="0">
                <a:solidFill>
                  <a:srgbClr val="FFFFFF"/>
                </a:solidFill>
                <a:latin typeface="Microsoft Tai Le"/>
                <a:cs typeface="Microsoft Tai Le"/>
              </a:rPr>
              <a:t> it</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is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called</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secondary</a:t>
            </a:r>
            <a:r>
              <a:rPr sz="1800" b="1" spc="-35" dirty="0">
                <a:solidFill>
                  <a:srgbClr val="FFFFFF"/>
                </a:solidFill>
                <a:latin typeface="Microsoft Tai Le"/>
                <a:cs typeface="Microsoft Tai Le"/>
              </a:rPr>
              <a:t> </a:t>
            </a:r>
            <a:r>
              <a:rPr sz="1800" b="1" dirty="0">
                <a:solidFill>
                  <a:srgbClr val="FFFFFF"/>
                </a:solidFill>
                <a:latin typeface="Microsoft Tai Le"/>
                <a:cs typeface="Microsoft Tai Le"/>
              </a:rPr>
              <a:t>or</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auxiliary</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memory.</a:t>
            </a:r>
            <a:endParaRPr sz="1800">
              <a:latin typeface="Microsoft Tai Le"/>
              <a:cs typeface="Microsoft Tai Le"/>
            </a:endParaRPr>
          </a:p>
        </p:txBody>
      </p:sp>
      <p:sp>
        <p:nvSpPr>
          <p:cNvPr id="4" name="object 4"/>
          <p:cNvSpPr txBox="1"/>
          <p:nvPr/>
        </p:nvSpPr>
        <p:spPr>
          <a:xfrm>
            <a:off x="2279650" y="0"/>
            <a:ext cx="4805045" cy="320675"/>
          </a:xfrm>
          <a:prstGeom prst="rect">
            <a:avLst/>
          </a:prstGeom>
        </p:spPr>
        <p:txBody>
          <a:bodyPr vert="horz" wrap="square" lIns="0" tIns="13335" rIns="0" bIns="0" rtlCol="0">
            <a:spAutoFit/>
          </a:bodyPr>
          <a:lstStyle/>
          <a:p>
            <a:pPr marL="12700">
              <a:lnSpc>
                <a:spcPct val="100000"/>
              </a:lnSpc>
              <a:spcBef>
                <a:spcPts val="105"/>
              </a:spcBef>
            </a:pPr>
            <a:endParaRPr sz="2000">
              <a:latin typeface="Microsoft Tai Le"/>
              <a:cs typeface="Microsoft Tai 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498"/>
          </a:xfrm>
          <a:prstGeom prst="rect">
            <a:avLst/>
          </a:prstGeom>
        </p:spPr>
      </p:pic>
      <p:grpSp>
        <p:nvGrpSpPr>
          <p:cNvPr id="3" name="object 3"/>
          <p:cNvGrpSpPr/>
          <p:nvPr/>
        </p:nvGrpSpPr>
        <p:grpSpPr>
          <a:xfrm>
            <a:off x="926591" y="0"/>
            <a:ext cx="8217534" cy="5143500"/>
            <a:chOff x="926591" y="0"/>
            <a:chExt cx="8217534" cy="5143500"/>
          </a:xfrm>
        </p:grpSpPr>
        <p:pic>
          <p:nvPicPr>
            <p:cNvPr id="4" name="object 4"/>
            <p:cNvPicPr/>
            <p:nvPr/>
          </p:nvPicPr>
          <p:blipFill>
            <a:blip r:embed="rId3" cstate="print"/>
            <a:stretch>
              <a:fillRect/>
            </a:stretch>
          </p:blipFill>
          <p:spPr>
            <a:xfrm>
              <a:off x="7446263" y="0"/>
              <a:ext cx="1697735" cy="5143497"/>
            </a:xfrm>
            <a:prstGeom prst="rect">
              <a:avLst/>
            </a:prstGeom>
          </p:spPr>
        </p:pic>
        <p:pic>
          <p:nvPicPr>
            <p:cNvPr id="5" name="object 5"/>
            <p:cNvPicPr/>
            <p:nvPr/>
          </p:nvPicPr>
          <p:blipFill>
            <a:blip r:embed="rId4" cstate="print"/>
            <a:stretch>
              <a:fillRect/>
            </a:stretch>
          </p:blipFill>
          <p:spPr>
            <a:xfrm>
              <a:off x="1600200" y="0"/>
              <a:ext cx="6934200" cy="5143498"/>
            </a:xfrm>
            <a:prstGeom prst="rect">
              <a:avLst/>
            </a:prstGeom>
          </p:spPr>
        </p:pic>
        <p:pic>
          <p:nvPicPr>
            <p:cNvPr id="6" name="object 6"/>
            <p:cNvPicPr/>
            <p:nvPr/>
          </p:nvPicPr>
          <p:blipFill>
            <a:blip r:embed="rId5" cstate="print"/>
            <a:stretch>
              <a:fillRect/>
            </a:stretch>
          </p:blipFill>
          <p:spPr>
            <a:xfrm>
              <a:off x="926591" y="286511"/>
              <a:ext cx="7379208" cy="4399788"/>
            </a:xfrm>
            <a:prstGeom prst="rect">
              <a:avLst/>
            </a:prstGeom>
          </p:spPr>
        </p:pic>
        <p:pic>
          <p:nvPicPr>
            <p:cNvPr id="7" name="object 7"/>
            <p:cNvPicPr/>
            <p:nvPr/>
          </p:nvPicPr>
          <p:blipFill>
            <a:blip r:embed="rId6" cstate="print"/>
            <a:stretch>
              <a:fillRect/>
            </a:stretch>
          </p:blipFill>
          <p:spPr>
            <a:xfrm>
              <a:off x="1143761" y="322325"/>
              <a:ext cx="7162800" cy="4495800"/>
            </a:xfrm>
            <a:prstGeom prst="rect">
              <a:avLst/>
            </a:prstGeom>
          </p:spPr>
        </p:pic>
        <p:sp>
          <p:nvSpPr>
            <p:cNvPr id="8" name="object 8"/>
            <p:cNvSpPr/>
            <p:nvPr/>
          </p:nvSpPr>
          <p:spPr>
            <a:xfrm>
              <a:off x="1143761" y="322325"/>
              <a:ext cx="7162800" cy="4495800"/>
            </a:xfrm>
            <a:custGeom>
              <a:avLst/>
              <a:gdLst/>
              <a:ahLst/>
              <a:cxnLst/>
              <a:rect l="l" t="t" r="r" b="b"/>
              <a:pathLst>
                <a:path w="7162800" h="4495800">
                  <a:moveTo>
                    <a:pt x="0" y="4495800"/>
                  </a:moveTo>
                  <a:lnTo>
                    <a:pt x="7162800" y="4495800"/>
                  </a:lnTo>
                  <a:lnTo>
                    <a:pt x="7162800" y="0"/>
                  </a:lnTo>
                  <a:lnTo>
                    <a:pt x="0" y="0"/>
                  </a:lnTo>
                  <a:lnTo>
                    <a:pt x="0" y="4495800"/>
                  </a:lnTo>
                  <a:close/>
                </a:path>
              </a:pathLst>
            </a:custGeom>
            <a:ln w="25400">
              <a:solidFill>
                <a:srgbClr val="88A3A7"/>
              </a:solidFill>
            </a:ln>
          </p:spPr>
          <p:txBody>
            <a:bodyPr wrap="square" lIns="0" tIns="0" rIns="0" bIns="0" rtlCol="0"/>
            <a:lstStyle/>
            <a:p>
              <a:endParaRPr/>
            </a:p>
          </p:txBody>
        </p:sp>
      </p:grpSp>
      <p:sp>
        <p:nvSpPr>
          <p:cNvPr id="9" name="object 9"/>
          <p:cNvSpPr txBox="1"/>
          <p:nvPr/>
        </p:nvSpPr>
        <p:spPr>
          <a:xfrm>
            <a:off x="2279650" y="0"/>
            <a:ext cx="4805045" cy="320675"/>
          </a:xfrm>
          <a:prstGeom prst="rect">
            <a:avLst/>
          </a:prstGeom>
        </p:spPr>
        <p:txBody>
          <a:bodyPr vert="horz" wrap="square" lIns="0" tIns="13335" rIns="0" bIns="0" rtlCol="0">
            <a:spAutoFit/>
          </a:bodyPr>
          <a:lstStyle/>
          <a:p>
            <a:pPr marL="12700">
              <a:lnSpc>
                <a:spcPct val="100000"/>
              </a:lnSpc>
              <a:spcBef>
                <a:spcPts val="105"/>
              </a:spcBef>
            </a:pPr>
            <a:endParaRPr sz="2000">
              <a:latin typeface="Microsoft Tai Le"/>
              <a:cs typeface="Microsoft Tai Le"/>
            </a:endParaRPr>
          </a:p>
        </p:txBody>
      </p:sp>
      <p:sp>
        <p:nvSpPr>
          <p:cNvPr id="10" name="object 10"/>
          <p:cNvSpPr txBox="1">
            <a:spLocks noGrp="1"/>
          </p:cNvSpPr>
          <p:nvPr>
            <p:ph type="title"/>
          </p:nvPr>
        </p:nvSpPr>
        <p:spPr>
          <a:xfrm>
            <a:off x="1298194" y="487121"/>
            <a:ext cx="5070475" cy="758190"/>
          </a:xfrm>
          <a:prstGeom prst="rect">
            <a:avLst/>
          </a:prstGeom>
        </p:spPr>
        <p:txBody>
          <a:bodyPr vert="horz" wrap="square" lIns="0" tIns="12700" rIns="0" bIns="0" rtlCol="0">
            <a:spAutoFit/>
          </a:bodyPr>
          <a:lstStyle/>
          <a:p>
            <a:pPr marL="1794510">
              <a:lnSpc>
                <a:spcPct val="100000"/>
              </a:lnSpc>
              <a:spcBef>
                <a:spcPts val="100"/>
              </a:spcBef>
            </a:pPr>
            <a:r>
              <a:rPr sz="2400" u="none" spc="-5" dirty="0">
                <a:solidFill>
                  <a:srgbClr val="00CCFF"/>
                </a:solidFill>
              </a:rPr>
              <a:t>Input</a:t>
            </a:r>
            <a:r>
              <a:rPr sz="2400" u="none" spc="-15" dirty="0">
                <a:solidFill>
                  <a:srgbClr val="00CCFF"/>
                </a:solidFill>
              </a:rPr>
              <a:t> </a:t>
            </a:r>
            <a:r>
              <a:rPr sz="2400" u="none" dirty="0">
                <a:solidFill>
                  <a:srgbClr val="00CCFF"/>
                </a:solidFill>
              </a:rPr>
              <a:t>&amp;</a:t>
            </a:r>
            <a:r>
              <a:rPr sz="2400" u="none" spc="-20" dirty="0">
                <a:solidFill>
                  <a:srgbClr val="00CCFF"/>
                </a:solidFill>
              </a:rPr>
              <a:t> </a:t>
            </a:r>
            <a:r>
              <a:rPr sz="2400" u="none" spc="-5" dirty="0">
                <a:solidFill>
                  <a:srgbClr val="00CCFF"/>
                </a:solidFill>
              </a:rPr>
              <a:t>Output</a:t>
            </a:r>
            <a:r>
              <a:rPr sz="2400" u="none" spc="-10" dirty="0">
                <a:solidFill>
                  <a:srgbClr val="00CCFF"/>
                </a:solidFill>
              </a:rPr>
              <a:t> </a:t>
            </a:r>
            <a:r>
              <a:rPr sz="2400" u="none" spc="-5" dirty="0">
                <a:solidFill>
                  <a:srgbClr val="00CCFF"/>
                </a:solidFill>
              </a:rPr>
              <a:t>Device</a:t>
            </a:r>
            <a:endParaRPr sz="2400"/>
          </a:p>
          <a:p>
            <a:pPr marL="12700">
              <a:lnSpc>
                <a:spcPct val="100000"/>
              </a:lnSpc>
              <a:spcBef>
                <a:spcPts val="5"/>
              </a:spcBef>
            </a:pPr>
            <a:r>
              <a:rPr sz="2400" u="none" dirty="0"/>
              <a:t>Input</a:t>
            </a:r>
            <a:r>
              <a:rPr sz="2400" u="none" spc="-50" dirty="0"/>
              <a:t> </a:t>
            </a:r>
            <a:r>
              <a:rPr sz="2400" u="none" spc="-5" dirty="0"/>
              <a:t>Device:</a:t>
            </a:r>
            <a:endParaRPr sz="2400"/>
          </a:p>
        </p:txBody>
      </p:sp>
      <p:sp>
        <p:nvSpPr>
          <p:cNvPr id="11" name="object 11"/>
          <p:cNvSpPr txBox="1">
            <a:spLocks noGrp="1"/>
          </p:cNvSpPr>
          <p:nvPr>
            <p:ph type="body" idx="1"/>
          </p:nvPr>
        </p:nvSpPr>
        <p:spPr>
          <a:prstGeom prst="rect">
            <a:avLst/>
          </a:prstGeom>
        </p:spPr>
        <p:txBody>
          <a:bodyPr vert="horz" wrap="square" lIns="0" tIns="12700" rIns="0" bIns="0" rtlCol="0">
            <a:spAutoFit/>
          </a:bodyPr>
          <a:lstStyle/>
          <a:p>
            <a:pPr marL="12700" marR="5080" algn="just">
              <a:lnSpc>
                <a:spcPct val="100000"/>
              </a:lnSpc>
              <a:spcBef>
                <a:spcPts val="100"/>
              </a:spcBef>
            </a:pPr>
            <a:r>
              <a:rPr spc="-5" dirty="0"/>
              <a:t>Input devices </a:t>
            </a:r>
            <a:r>
              <a:rPr dirty="0"/>
              <a:t>are </a:t>
            </a:r>
            <a:r>
              <a:rPr spc="-5" dirty="0"/>
              <a:t>those devices which </a:t>
            </a:r>
            <a:r>
              <a:rPr dirty="0"/>
              <a:t>help </a:t>
            </a:r>
            <a:r>
              <a:rPr spc="-5" dirty="0"/>
              <a:t>to </a:t>
            </a:r>
            <a:r>
              <a:rPr dirty="0"/>
              <a:t>enter </a:t>
            </a:r>
            <a:r>
              <a:rPr spc="-5" dirty="0"/>
              <a:t>data into </a:t>
            </a:r>
            <a:r>
              <a:rPr dirty="0"/>
              <a:t> </a:t>
            </a:r>
            <a:r>
              <a:rPr spc="-5" dirty="0"/>
              <a:t>computer system. </a:t>
            </a:r>
            <a:r>
              <a:rPr dirty="0"/>
              <a:t>E.g. </a:t>
            </a:r>
            <a:r>
              <a:rPr spc="-5" dirty="0"/>
              <a:t>Keyboad, Mouse, </a:t>
            </a:r>
            <a:r>
              <a:rPr spc="-10" dirty="0"/>
              <a:t>Touchscreen, </a:t>
            </a:r>
            <a:r>
              <a:rPr spc="-5" dirty="0"/>
              <a:t>Barcode </a:t>
            </a:r>
            <a:r>
              <a:rPr dirty="0"/>
              <a:t> Reader,</a:t>
            </a:r>
            <a:r>
              <a:rPr spc="-20" dirty="0"/>
              <a:t> </a:t>
            </a:r>
            <a:r>
              <a:rPr dirty="0"/>
              <a:t>Scanner,</a:t>
            </a:r>
            <a:r>
              <a:rPr spc="-10" dirty="0"/>
              <a:t> </a:t>
            </a:r>
            <a:r>
              <a:rPr dirty="0"/>
              <a:t>MICR,</a:t>
            </a:r>
            <a:r>
              <a:rPr spc="-10" dirty="0"/>
              <a:t> </a:t>
            </a:r>
            <a:r>
              <a:rPr dirty="0"/>
              <a:t>OMR</a:t>
            </a:r>
            <a:r>
              <a:rPr spc="-10" dirty="0"/>
              <a:t> </a:t>
            </a:r>
            <a:r>
              <a:rPr spc="-5" dirty="0"/>
              <a:t>etc.</a:t>
            </a:r>
          </a:p>
          <a:p>
            <a:pPr>
              <a:lnSpc>
                <a:spcPct val="100000"/>
              </a:lnSpc>
            </a:pPr>
            <a:endParaRPr sz="1700"/>
          </a:p>
          <a:p>
            <a:pPr marL="139065" algn="just">
              <a:lnSpc>
                <a:spcPct val="100000"/>
              </a:lnSpc>
            </a:pPr>
            <a:r>
              <a:rPr spc="-5" dirty="0"/>
              <a:t>Bar</a:t>
            </a:r>
            <a:r>
              <a:rPr spc="-20" dirty="0"/>
              <a:t> </a:t>
            </a:r>
            <a:r>
              <a:rPr dirty="0"/>
              <a:t>Code</a:t>
            </a:r>
            <a:r>
              <a:rPr spc="-10" dirty="0"/>
              <a:t> </a:t>
            </a:r>
            <a:r>
              <a:rPr dirty="0"/>
              <a:t>Reader    </a:t>
            </a:r>
            <a:r>
              <a:rPr spc="490" dirty="0"/>
              <a:t> </a:t>
            </a:r>
            <a:r>
              <a:rPr dirty="0"/>
              <a:t>MICR</a:t>
            </a:r>
            <a:r>
              <a:rPr spc="-5" dirty="0"/>
              <a:t> </a:t>
            </a:r>
            <a:r>
              <a:rPr dirty="0"/>
              <a:t>used</a:t>
            </a:r>
            <a:r>
              <a:rPr spc="-10" dirty="0"/>
              <a:t> </a:t>
            </a:r>
            <a:r>
              <a:rPr dirty="0"/>
              <a:t>in</a:t>
            </a:r>
            <a:r>
              <a:rPr spc="-5" dirty="0"/>
              <a:t> Bank</a:t>
            </a:r>
            <a:r>
              <a:rPr spc="620" dirty="0"/>
              <a:t>   </a:t>
            </a:r>
            <a:r>
              <a:rPr spc="630" dirty="0"/>
              <a:t> </a:t>
            </a:r>
            <a:r>
              <a:rPr dirty="0"/>
              <a:t>OMR</a:t>
            </a:r>
          </a:p>
        </p:txBody>
      </p:sp>
      <p:pic>
        <p:nvPicPr>
          <p:cNvPr id="12" name="object 12"/>
          <p:cNvPicPr/>
          <p:nvPr/>
        </p:nvPicPr>
        <p:blipFill>
          <a:blip r:embed="rId7" cstate="print"/>
          <a:stretch>
            <a:fillRect/>
          </a:stretch>
        </p:blipFill>
        <p:spPr>
          <a:xfrm>
            <a:off x="1502663" y="2740151"/>
            <a:ext cx="5943599" cy="1627632"/>
          </a:xfrm>
          <a:prstGeom prst="rect">
            <a:avLst/>
          </a:prstGeom>
        </p:spPr>
      </p:pic>
      <p:sp>
        <p:nvSpPr>
          <p:cNvPr id="13" name="object 13"/>
          <p:cNvSpPr txBox="1"/>
          <p:nvPr/>
        </p:nvSpPr>
        <p:spPr>
          <a:xfrm>
            <a:off x="1178458" y="4944072"/>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7965" y="745997"/>
            <a:ext cx="7030084" cy="2022475"/>
          </a:xfrm>
          <a:prstGeom prst="rect">
            <a:avLst/>
          </a:prstGeom>
        </p:spPr>
        <p:txBody>
          <a:bodyPr vert="horz" wrap="square" lIns="0" tIns="15875" rIns="0" bIns="0" rtlCol="0">
            <a:spAutoFit/>
          </a:bodyPr>
          <a:lstStyle/>
          <a:p>
            <a:pPr marL="12700" marR="5080" algn="just">
              <a:lnSpc>
                <a:spcPct val="99000"/>
              </a:lnSpc>
              <a:spcBef>
                <a:spcPts val="125"/>
              </a:spcBef>
            </a:pPr>
            <a:r>
              <a:rPr sz="2400" b="1" u="heavy" spc="-5" dirty="0">
                <a:solidFill>
                  <a:srgbClr val="FFFF00"/>
                </a:solidFill>
                <a:uFill>
                  <a:solidFill>
                    <a:srgbClr val="FFFF00"/>
                  </a:solidFill>
                </a:uFill>
                <a:latin typeface="Arial" panose="020B0604020202020204"/>
                <a:cs typeface="Arial" panose="020B0604020202020204"/>
              </a:rPr>
              <a:t>KEYBOARD</a:t>
            </a:r>
            <a:r>
              <a:rPr sz="2400" b="1" spc="-5" dirty="0">
                <a:solidFill>
                  <a:srgbClr val="FFFF00"/>
                </a:solidFill>
                <a:latin typeface="Arial" panose="020B0604020202020204"/>
                <a:cs typeface="Arial" panose="020B0604020202020204"/>
              </a:rPr>
              <a:t>: </a:t>
            </a:r>
            <a:r>
              <a:rPr sz="1800" b="1" spc="-195" dirty="0">
                <a:solidFill>
                  <a:srgbClr val="FFFFFF"/>
                </a:solidFill>
                <a:latin typeface="Arial" panose="020B0604020202020204"/>
                <a:cs typeface="Arial" panose="020B0604020202020204"/>
              </a:rPr>
              <a:t>This </a:t>
            </a:r>
            <a:r>
              <a:rPr sz="1800" b="1" spc="-95" dirty="0">
                <a:solidFill>
                  <a:srgbClr val="FFFFFF"/>
                </a:solidFill>
                <a:latin typeface="Arial" panose="020B0604020202020204"/>
                <a:cs typeface="Arial" panose="020B0604020202020204"/>
              </a:rPr>
              <a:t>is </a:t>
            </a:r>
            <a:r>
              <a:rPr sz="1800" b="1" spc="-90" dirty="0">
                <a:solidFill>
                  <a:srgbClr val="FFFFFF"/>
                </a:solidFill>
                <a:latin typeface="Arial" panose="020B0604020202020204"/>
                <a:cs typeface="Arial" panose="020B0604020202020204"/>
              </a:rPr>
              <a:t>the </a:t>
            </a:r>
            <a:r>
              <a:rPr sz="1800" b="1" spc="-170" dirty="0">
                <a:solidFill>
                  <a:srgbClr val="FFFFFF"/>
                </a:solidFill>
                <a:latin typeface="Arial" panose="020B0604020202020204"/>
                <a:cs typeface="Arial" panose="020B0604020202020204"/>
              </a:rPr>
              <a:t>most </a:t>
            </a:r>
            <a:r>
              <a:rPr sz="1800" b="1" spc="-215" dirty="0">
                <a:solidFill>
                  <a:srgbClr val="FFFFFF"/>
                </a:solidFill>
                <a:latin typeface="Arial" panose="020B0604020202020204"/>
                <a:cs typeface="Arial" panose="020B0604020202020204"/>
              </a:rPr>
              <a:t>common </a:t>
            </a:r>
            <a:r>
              <a:rPr sz="1800" b="1" spc="-95" dirty="0">
                <a:solidFill>
                  <a:srgbClr val="FFFFFF"/>
                </a:solidFill>
                <a:latin typeface="Arial" panose="020B0604020202020204"/>
                <a:cs typeface="Arial" panose="020B0604020202020204"/>
              </a:rPr>
              <a:t>input </a:t>
            </a:r>
            <a:r>
              <a:rPr sz="1800" b="1" spc="-100" dirty="0">
                <a:solidFill>
                  <a:srgbClr val="FFFFFF"/>
                </a:solidFill>
                <a:latin typeface="Arial" panose="020B0604020202020204"/>
                <a:cs typeface="Arial" panose="020B0604020202020204"/>
              </a:rPr>
              <a:t>device </a:t>
            </a:r>
            <a:r>
              <a:rPr sz="1800" b="1" spc="-135" dirty="0">
                <a:solidFill>
                  <a:srgbClr val="FFFFFF"/>
                </a:solidFill>
                <a:latin typeface="Arial" panose="020B0604020202020204"/>
                <a:cs typeface="Arial" panose="020B0604020202020204"/>
              </a:rPr>
              <a:t>which </a:t>
            </a:r>
            <a:r>
              <a:rPr sz="1800" b="1" spc="-215" dirty="0">
                <a:solidFill>
                  <a:srgbClr val="FFFFFF"/>
                </a:solidFill>
                <a:latin typeface="Arial" panose="020B0604020202020204"/>
                <a:cs typeface="Arial" panose="020B0604020202020204"/>
              </a:rPr>
              <a:t>uses </a:t>
            </a:r>
            <a:r>
              <a:rPr sz="1800" b="1" spc="-150" dirty="0">
                <a:solidFill>
                  <a:srgbClr val="FFFFFF"/>
                </a:solidFill>
                <a:latin typeface="Arial" panose="020B0604020202020204"/>
                <a:cs typeface="Arial" panose="020B0604020202020204"/>
              </a:rPr>
              <a:t>an </a:t>
            </a:r>
            <a:r>
              <a:rPr sz="1800" b="1" spc="-145" dirty="0">
                <a:solidFill>
                  <a:srgbClr val="FFFFFF"/>
                </a:solidFill>
                <a:latin typeface="Arial" panose="020B0604020202020204"/>
                <a:cs typeface="Arial" panose="020B0604020202020204"/>
              </a:rPr>
              <a:t> </a:t>
            </a:r>
            <a:r>
              <a:rPr sz="1800" b="1" spc="-110" dirty="0">
                <a:solidFill>
                  <a:srgbClr val="FFFFFF"/>
                </a:solidFill>
                <a:latin typeface="Arial" panose="020B0604020202020204"/>
                <a:cs typeface="Arial" panose="020B0604020202020204"/>
              </a:rPr>
              <a:t>arrangement </a:t>
            </a:r>
            <a:r>
              <a:rPr sz="1800" b="1" dirty="0">
                <a:solidFill>
                  <a:srgbClr val="FFFFFF"/>
                </a:solidFill>
                <a:latin typeface="Arial" panose="020B0604020202020204"/>
                <a:cs typeface="Arial" panose="020B0604020202020204"/>
              </a:rPr>
              <a:t>of </a:t>
            </a:r>
            <a:r>
              <a:rPr sz="1800" b="1" spc="-135" dirty="0">
                <a:solidFill>
                  <a:srgbClr val="FFFFFF"/>
                </a:solidFill>
                <a:latin typeface="Arial" panose="020B0604020202020204"/>
                <a:cs typeface="Arial" panose="020B0604020202020204"/>
              </a:rPr>
              <a:t>buttons </a:t>
            </a:r>
            <a:r>
              <a:rPr sz="1800" b="1" spc="-30" dirty="0">
                <a:solidFill>
                  <a:srgbClr val="FFFFFF"/>
                </a:solidFill>
                <a:latin typeface="Arial" panose="020B0604020202020204"/>
                <a:cs typeface="Arial" panose="020B0604020202020204"/>
              </a:rPr>
              <a:t>or</a:t>
            </a:r>
            <a:r>
              <a:rPr sz="1800" b="1" spc="-25" dirty="0">
                <a:solidFill>
                  <a:srgbClr val="FFFFFF"/>
                </a:solidFill>
                <a:latin typeface="Arial" panose="020B0604020202020204"/>
                <a:cs typeface="Arial" panose="020B0604020202020204"/>
              </a:rPr>
              <a:t> </a:t>
            </a:r>
            <a:r>
              <a:rPr sz="1800" b="1" spc="-160" dirty="0">
                <a:solidFill>
                  <a:srgbClr val="FFFFFF"/>
                </a:solidFill>
                <a:latin typeface="Arial" panose="020B0604020202020204"/>
                <a:cs typeface="Arial" panose="020B0604020202020204"/>
              </a:rPr>
              <a:t>keys. </a:t>
            </a:r>
            <a:r>
              <a:rPr sz="1800" b="1" spc="-100" dirty="0">
                <a:solidFill>
                  <a:srgbClr val="FFFFFF"/>
                </a:solidFill>
                <a:latin typeface="Arial" panose="020B0604020202020204"/>
                <a:cs typeface="Arial" panose="020B0604020202020204"/>
              </a:rPr>
              <a:t>In </a:t>
            </a:r>
            <a:r>
              <a:rPr sz="1800" b="1" spc="-5" dirty="0">
                <a:solidFill>
                  <a:srgbClr val="FFFFFF"/>
                </a:solidFill>
                <a:latin typeface="Arial" panose="020B0604020202020204"/>
                <a:cs typeface="Arial" panose="020B0604020202020204"/>
              </a:rPr>
              <a:t>a </a:t>
            </a:r>
            <a:r>
              <a:rPr sz="1800" b="1" spc="-70" dirty="0">
                <a:solidFill>
                  <a:srgbClr val="FFFFFF"/>
                </a:solidFill>
                <a:latin typeface="Arial" panose="020B0604020202020204"/>
                <a:cs typeface="Arial" panose="020B0604020202020204"/>
              </a:rPr>
              <a:t>keyboard </a:t>
            </a:r>
            <a:r>
              <a:rPr sz="1800" b="1" spc="-114" dirty="0">
                <a:solidFill>
                  <a:srgbClr val="FFFFFF"/>
                </a:solidFill>
                <a:latin typeface="Arial" panose="020B0604020202020204"/>
                <a:cs typeface="Arial" panose="020B0604020202020204"/>
              </a:rPr>
              <a:t>each </a:t>
            </a:r>
            <a:r>
              <a:rPr sz="1800" b="1" spc="-145" dirty="0">
                <a:solidFill>
                  <a:srgbClr val="FFFFFF"/>
                </a:solidFill>
                <a:latin typeface="Arial" panose="020B0604020202020204"/>
                <a:cs typeface="Arial" panose="020B0604020202020204"/>
              </a:rPr>
              <a:t>press </a:t>
            </a:r>
            <a:r>
              <a:rPr sz="1800" b="1" dirty="0">
                <a:solidFill>
                  <a:srgbClr val="FFFFFF"/>
                </a:solidFill>
                <a:latin typeface="Arial" panose="020B0604020202020204"/>
                <a:cs typeface="Arial" panose="020B0604020202020204"/>
              </a:rPr>
              <a:t>of </a:t>
            </a:r>
            <a:r>
              <a:rPr sz="1800" b="1" spc="-5" dirty="0">
                <a:solidFill>
                  <a:srgbClr val="FFFFFF"/>
                </a:solidFill>
                <a:latin typeface="Arial" panose="020B0604020202020204"/>
                <a:cs typeface="Arial" panose="020B0604020202020204"/>
              </a:rPr>
              <a:t>a </a:t>
            </a:r>
            <a:r>
              <a:rPr sz="1800" b="1" spc="-145" dirty="0">
                <a:solidFill>
                  <a:srgbClr val="FFFFFF"/>
                </a:solidFill>
                <a:latin typeface="Arial" panose="020B0604020202020204"/>
                <a:cs typeface="Arial" panose="020B0604020202020204"/>
              </a:rPr>
              <a:t>key </a:t>
            </a:r>
            <a:r>
              <a:rPr sz="1800" b="1" spc="-140" dirty="0">
                <a:solidFill>
                  <a:srgbClr val="FFFFFF"/>
                </a:solidFill>
                <a:latin typeface="Arial" panose="020B0604020202020204"/>
                <a:cs typeface="Arial" panose="020B0604020202020204"/>
              </a:rPr>
              <a:t> </a:t>
            </a:r>
            <a:r>
              <a:rPr sz="1800" b="1" spc="-35" dirty="0">
                <a:solidFill>
                  <a:srgbClr val="FFFFFF"/>
                </a:solidFill>
                <a:latin typeface="Arial" panose="020B0604020202020204"/>
                <a:cs typeface="Arial" panose="020B0604020202020204"/>
              </a:rPr>
              <a:t>typically</a:t>
            </a:r>
            <a:r>
              <a:rPr sz="1800" b="1" spc="-85" dirty="0">
                <a:solidFill>
                  <a:srgbClr val="FFFFFF"/>
                </a:solidFill>
                <a:latin typeface="Arial" panose="020B0604020202020204"/>
                <a:cs typeface="Arial" panose="020B0604020202020204"/>
              </a:rPr>
              <a:t> </a:t>
            </a:r>
            <a:r>
              <a:rPr sz="1800" b="1" spc="-140" dirty="0">
                <a:solidFill>
                  <a:srgbClr val="FFFFFF"/>
                </a:solidFill>
                <a:latin typeface="Arial" panose="020B0604020202020204"/>
                <a:cs typeface="Arial" panose="020B0604020202020204"/>
              </a:rPr>
              <a:t>corresponds</a:t>
            </a:r>
            <a:r>
              <a:rPr sz="1800" b="1" spc="-204" dirty="0">
                <a:solidFill>
                  <a:srgbClr val="FFFFFF"/>
                </a:solidFill>
                <a:latin typeface="Arial" panose="020B0604020202020204"/>
                <a:cs typeface="Arial" panose="020B0604020202020204"/>
              </a:rPr>
              <a:t> </a:t>
            </a:r>
            <a:r>
              <a:rPr sz="1800" b="1" spc="-40" dirty="0">
                <a:solidFill>
                  <a:srgbClr val="FFFFFF"/>
                </a:solidFill>
                <a:latin typeface="Arial" panose="020B0604020202020204"/>
                <a:cs typeface="Arial" panose="020B0604020202020204"/>
              </a:rPr>
              <a:t>to</a:t>
            </a:r>
            <a:r>
              <a:rPr sz="1800" b="1" spc="-100" dirty="0">
                <a:solidFill>
                  <a:srgbClr val="FFFFFF"/>
                </a:solidFill>
                <a:latin typeface="Arial" panose="020B0604020202020204"/>
                <a:cs typeface="Arial" panose="020B0604020202020204"/>
              </a:rPr>
              <a:t> </a:t>
            </a:r>
            <a:r>
              <a:rPr sz="1800" b="1" spc="-5" dirty="0">
                <a:solidFill>
                  <a:srgbClr val="FFFFFF"/>
                </a:solidFill>
                <a:latin typeface="Arial" panose="020B0604020202020204"/>
                <a:cs typeface="Arial" panose="020B0604020202020204"/>
              </a:rPr>
              <a:t>a</a:t>
            </a:r>
            <a:r>
              <a:rPr sz="1800" b="1" spc="-20" dirty="0">
                <a:solidFill>
                  <a:srgbClr val="FFFFFF"/>
                </a:solidFill>
                <a:latin typeface="Arial" panose="020B0604020202020204"/>
                <a:cs typeface="Arial" panose="020B0604020202020204"/>
              </a:rPr>
              <a:t> </a:t>
            </a:r>
            <a:r>
              <a:rPr sz="1800" b="1" spc="-120" dirty="0">
                <a:solidFill>
                  <a:srgbClr val="FFFFFF"/>
                </a:solidFill>
                <a:latin typeface="Arial" panose="020B0604020202020204"/>
                <a:cs typeface="Arial" panose="020B0604020202020204"/>
              </a:rPr>
              <a:t>single</a:t>
            </a:r>
            <a:r>
              <a:rPr sz="1800" b="1" spc="-110" dirty="0">
                <a:solidFill>
                  <a:srgbClr val="FFFFFF"/>
                </a:solidFill>
                <a:latin typeface="Arial" panose="020B0604020202020204"/>
                <a:cs typeface="Arial" panose="020B0604020202020204"/>
              </a:rPr>
              <a:t> </a:t>
            </a:r>
            <a:r>
              <a:rPr sz="1800" b="1" spc="-70" dirty="0">
                <a:solidFill>
                  <a:srgbClr val="FFFFFF"/>
                </a:solidFill>
                <a:latin typeface="Arial" panose="020B0604020202020204"/>
                <a:cs typeface="Arial" panose="020B0604020202020204"/>
              </a:rPr>
              <a:t>written</a:t>
            </a:r>
            <a:r>
              <a:rPr sz="1800" b="1" spc="-120" dirty="0">
                <a:solidFill>
                  <a:srgbClr val="FFFFFF"/>
                </a:solidFill>
                <a:latin typeface="Arial" panose="020B0604020202020204"/>
                <a:cs typeface="Arial" panose="020B0604020202020204"/>
              </a:rPr>
              <a:t> </a:t>
            </a:r>
            <a:r>
              <a:rPr sz="1800" b="1" spc="-130" dirty="0">
                <a:solidFill>
                  <a:srgbClr val="FFFFFF"/>
                </a:solidFill>
                <a:latin typeface="Arial" panose="020B0604020202020204"/>
                <a:cs typeface="Arial" panose="020B0604020202020204"/>
              </a:rPr>
              <a:t>symbol.</a:t>
            </a:r>
            <a:r>
              <a:rPr sz="1800" b="1" spc="-185" dirty="0">
                <a:solidFill>
                  <a:srgbClr val="FFFFFF"/>
                </a:solidFill>
                <a:latin typeface="Arial" panose="020B0604020202020204"/>
                <a:cs typeface="Arial" panose="020B0604020202020204"/>
              </a:rPr>
              <a:t> </a:t>
            </a:r>
            <a:r>
              <a:rPr sz="1800" b="1" spc="-135" dirty="0">
                <a:solidFill>
                  <a:srgbClr val="FFFFFF"/>
                </a:solidFill>
                <a:latin typeface="Arial" panose="020B0604020202020204"/>
                <a:cs typeface="Arial" panose="020B0604020202020204"/>
              </a:rPr>
              <a:t>However</a:t>
            </a:r>
            <a:r>
              <a:rPr sz="1800" b="1" spc="-200" dirty="0">
                <a:solidFill>
                  <a:srgbClr val="FFFFFF"/>
                </a:solidFill>
                <a:latin typeface="Arial" panose="020B0604020202020204"/>
                <a:cs typeface="Arial" panose="020B0604020202020204"/>
              </a:rPr>
              <a:t> </a:t>
            </a:r>
            <a:r>
              <a:rPr sz="1800" b="1" spc="-185" dirty="0">
                <a:solidFill>
                  <a:srgbClr val="FFFFFF"/>
                </a:solidFill>
                <a:latin typeface="Arial" panose="020B0604020202020204"/>
                <a:cs typeface="Arial" panose="020B0604020202020204"/>
              </a:rPr>
              <a:t>some</a:t>
            </a:r>
            <a:r>
              <a:rPr sz="1800" b="1" spc="-275" dirty="0">
                <a:solidFill>
                  <a:srgbClr val="FFFFFF"/>
                </a:solidFill>
                <a:latin typeface="Arial" panose="020B0604020202020204"/>
                <a:cs typeface="Arial" panose="020B0604020202020204"/>
              </a:rPr>
              <a:t> </a:t>
            </a:r>
            <a:r>
              <a:rPr sz="1800" b="1" spc="-165" dirty="0">
                <a:solidFill>
                  <a:srgbClr val="FFFFFF"/>
                </a:solidFill>
                <a:latin typeface="Arial" panose="020B0604020202020204"/>
                <a:cs typeface="Arial" panose="020B0604020202020204"/>
              </a:rPr>
              <a:t>symbols </a:t>
            </a:r>
            <a:r>
              <a:rPr sz="1800" b="1" spc="-490" dirty="0">
                <a:solidFill>
                  <a:srgbClr val="FFFFFF"/>
                </a:solidFill>
                <a:latin typeface="Arial" panose="020B0604020202020204"/>
                <a:cs typeface="Arial" panose="020B0604020202020204"/>
              </a:rPr>
              <a:t> </a:t>
            </a:r>
            <a:r>
              <a:rPr sz="1800" b="1" spc="-70" dirty="0">
                <a:solidFill>
                  <a:srgbClr val="FFFFFF"/>
                </a:solidFill>
                <a:latin typeface="Arial" panose="020B0604020202020204"/>
                <a:cs typeface="Arial" panose="020B0604020202020204"/>
              </a:rPr>
              <a:t>require</a:t>
            </a:r>
            <a:r>
              <a:rPr sz="1800" b="1" spc="-114" dirty="0">
                <a:solidFill>
                  <a:srgbClr val="FFFFFF"/>
                </a:solidFill>
                <a:latin typeface="Arial" panose="020B0604020202020204"/>
                <a:cs typeface="Arial" panose="020B0604020202020204"/>
              </a:rPr>
              <a:t> </a:t>
            </a:r>
            <a:r>
              <a:rPr sz="1800" b="1" spc="-130" dirty="0">
                <a:solidFill>
                  <a:srgbClr val="FFFFFF"/>
                </a:solidFill>
                <a:latin typeface="Arial" panose="020B0604020202020204"/>
                <a:cs typeface="Arial" panose="020B0604020202020204"/>
              </a:rPr>
              <a:t>pressing</a:t>
            </a:r>
            <a:r>
              <a:rPr sz="1800" b="1" spc="-160" dirty="0">
                <a:solidFill>
                  <a:srgbClr val="FFFFFF"/>
                </a:solidFill>
                <a:latin typeface="Arial" panose="020B0604020202020204"/>
                <a:cs typeface="Arial" panose="020B0604020202020204"/>
              </a:rPr>
              <a:t> </a:t>
            </a:r>
            <a:r>
              <a:rPr sz="1800" b="1" spc="-70" dirty="0">
                <a:solidFill>
                  <a:srgbClr val="FFFFFF"/>
                </a:solidFill>
                <a:latin typeface="Arial" panose="020B0604020202020204"/>
                <a:cs typeface="Arial" panose="020B0604020202020204"/>
              </a:rPr>
              <a:t>and</a:t>
            </a:r>
            <a:r>
              <a:rPr sz="1800" b="1" spc="-125" dirty="0">
                <a:solidFill>
                  <a:srgbClr val="FFFFFF"/>
                </a:solidFill>
                <a:latin typeface="Arial" panose="020B0604020202020204"/>
                <a:cs typeface="Arial" panose="020B0604020202020204"/>
              </a:rPr>
              <a:t> </a:t>
            </a:r>
            <a:r>
              <a:rPr sz="1800" b="1" spc="-90" dirty="0">
                <a:solidFill>
                  <a:srgbClr val="FFFFFF"/>
                </a:solidFill>
                <a:latin typeface="Arial" panose="020B0604020202020204"/>
                <a:cs typeface="Arial" panose="020B0604020202020204"/>
              </a:rPr>
              <a:t>holding</a:t>
            </a:r>
            <a:r>
              <a:rPr sz="1800" b="1" spc="-114" dirty="0">
                <a:solidFill>
                  <a:srgbClr val="FFFFFF"/>
                </a:solidFill>
                <a:latin typeface="Arial" panose="020B0604020202020204"/>
                <a:cs typeface="Arial" panose="020B0604020202020204"/>
              </a:rPr>
              <a:t> </a:t>
            </a:r>
            <a:r>
              <a:rPr sz="1800" b="1" spc="-110" dirty="0">
                <a:solidFill>
                  <a:srgbClr val="FFFFFF"/>
                </a:solidFill>
                <a:latin typeface="Arial" panose="020B0604020202020204"/>
                <a:cs typeface="Arial" panose="020B0604020202020204"/>
              </a:rPr>
              <a:t>several</a:t>
            </a:r>
            <a:r>
              <a:rPr sz="1800" b="1" spc="-40" dirty="0">
                <a:solidFill>
                  <a:srgbClr val="FFFFFF"/>
                </a:solidFill>
                <a:latin typeface="Arial" panose="020B0604020202020204"/>
                <a:cs typeface="Arial" panose="020B0604020202020204"/>
              </a:rPr>
              <a:t> </a:t>
            </a:r>
            <a:r>
              <a:rPr sz="1800" b="1" spc="-155" dirty="0">
                <a:solidFill>
                  <a:srgbClr val="FFFFFF"/>
                </a:solidFill>
                <a:latin typeface="Arial" panose="020B0604020202020204"/>
                <a:cs typeface="Arial" panose="020B0604020202020204"/>
              </a:rPr>
              <a:t>keys</a:t>
            </a:r>
            <a:r>
              <a:rPr sz="1800" b="1" spc="-204" dirty="0">
                <a:solidFill>
                  <a:srgbClr val="FFFFFF"/>
                </a:solidFill>
                <a:latin typeface="Arial" panose="020B0604020202020204"/>
                <a:cs typeface="Arial" panose="020B0604020202020204"/>
              </a:rPr>
              <a:t> </a:t>
            </a:r>
            <a:r>
              <a:rPr sz="1800" b="1" spc="-150" dirty="0">
                <a:solidFill>
                  <a:srgbClr val="FFFFFF"/>
                </a:solidFill>
                <a:latin typeface="Arial" panose="020B0604020202020204"/>
                <a:cs typeface="Arial" panose="020B0604020202020204"/>
              </a:rPr>
              <a:t>simultaneously</a:t>
            </a:r>
            <a:r>
              <a:rPr sz="1800" b="1" spc="-200" dirty="0">
                <a:solidFill>
                  <a:srgbClr val="FFFFFF"/>
                </a:solidFill>
                <a:latin typeface="Arial" panose="020B0604020202020204"/>
                <a:cs typeface="Arial" panose="020B0604020202020204"/>
              </a:rPr>
              <a:t> </a:t>
            </a:r>
            <a:r>
              <a:rPr sz="1800" b="1" spc="-30" dirty="0">
                <a:solidFill>
                  <a:srgbClr val="FFFFFF"/>
                </a:solidFill>
                <a:latin typeface="Arial" panose="020B0604020202020204"/>
                <a:cs typeface="Arial" panose="020B0604020202020204"/>
              </a:rPr>
              <a:t>or</a:t>
            </a:r>
            <a:r>
              <a:rPr sz="1800" b="1" spc="-70" dirty="0">
                <a:solidFill>
                  <a:srgbClr val="FFFFFF"/>
                </a:solidFill>
                <a:latin typeface="Arial" panose="020B0604020202020204"/>
                <a:cs typeface="Arial" panose="020B0604020202020204"/>
              </a:rPr>
              <a:t> in</a:t>
            </a:r>
            <a:r>
              <a:rPr sz="1800" b="1" spc="-175" dirty="0">
                <a:solidFill>
                  <a:srgbClr val="FFFFFF"/>
                </a:solidFill>
                <a:latin typeface="Arial" panose="020B0604020202020204"/>
                <a:cs typeface="Arial" panose="020B0604020202020204"/>
              </a:rPr>
              <a:t> sequence. </a:t>
            </a:r>
            <a:r>
              <a:rPr sz="1800" b="1" spc="-490" dirty="0">
                <a:solidFill>
                  <a:srgbClr val="FFFFFF"/>
                </a:solidFill>
                <a:latin typeface="Arial" panose="020B0604020202020204"/>
                <a:cs typeface="Arial" panose="020B0604020202020204"/>
              </a:rPr>
              <a:t> </a:t>
            </a:r>
            <a:r>
              <a:rPr sz="1800" b="1" spc="-50" dirty="0">
                <a:solidFill>
                  <a:srgbClr val="FFFFFF"/>
                </a:solidFill>
                <a:latin typeface="Arial" panose="020B0604020202020204"/>
                <a:cs typeface="Arial" panose="020B0604020202020204"/>
              </a:rPr>
              <a:t>While </a:t>
            </a:r>
            <a:r>
              <a:rPr sz="1800" b="1" spc="-170" dirty="0">
                <a:solidFill>
                  <a:srgbClr val="FFFFFF"/>
                </a:solidFill>
                <a:latin typeface="Arial" panose="020B0604020202020204"/>
                <a:cs typeface="Arial" panose="020B0604020202020204"/>
              </a:rPr>
              <a:t>most </a:t>
            </a:r>
            <a:r>
              <a:rPr sz="1800" b="1" spc="-70" dirty="0">
                <a:solidFill>
                  <a:srgbClr val="FFFFFF"/>
                </a:solidFill>
                <a:latin typeface="Arial" panose="020B0604020202020204"/>
                <a:cs typeface="Arial" panose="020B0604020202020204"/>
              </a:rPr>
              <a:t>keyboard </a:t>
            </a:r>
            <a:r>
              <a:rPr sz="1800" b="1" spc="-155" dirty="0">
                <a:solidFill>
                  <a:srgbClr val="FFFFFF"/>
                </a:solidFill>
                <a:latin typeface="Arial" panose="020B0604020202020204"/>
                <a:cs typeface="Arial" panose="020B0604020202020204"/>
              </a:rPr>
              <a:t>keys </a:t>
            </a:r>
            <a:r>
              <a:rPr sz="1800" b="1" spc="-105" dirty="0">
                <a:solidFill>
                  <a:srgbClr val="FFFFFF"/>
                </a:solidFill>
                <a:latin typeface="Arial" panose="020B0604020202020204"/>
                <a:cs typeface="Arial" panose="020B0604020202020204"/>
              </a:rPr>
              <a:t>produce</a:t>
            </a:r>
            <a:r>
              <a:rPr sz="1800" b="1" spc="-100" dirty="0">
                <a:solidFill>
                  <a:srgbClr val="FFFFFF"/>
                </a:solidFill>
                <a:latin typeface="Arial" panose="020B0604020202020204"/>
                <a:cs typeface="Arial" panose="020B0604020202020204"/>
              </a:rPr>
              <a:t> letters, </a:t>
            </a:r>
            <a:r>
              <a:rPr sz="1800" b="1" spc="-175" dirty="0">
                <a:solidFill>
                  <a:srgbClr val="FFFFFF"/>
                </a:solidFill>
                <a:latin typeface="Arial" panose="020B0604020202020204"/>
                <a:cs typeface="Arial" panose="020B0604020202020204"/>
              </a:rPr>
              <a:t>numbers </a:t>
            </a:r>
            <a:r>
              <a:rPr sz="1800" b="1" spc="-30" dirty="0">
                <a:solidFill>
                  <a:srgbClr val="FFFFFF"/>
                </a:solidFill>
                <a:latin typeface="Arial" panose="020B0604020202020204"/>
                <a:cs typeface="Arial" panose="020B0604020202020204"/>
              </a:rPr>
              <a:t>or </a:t>
            </a:r>
            <a:r>
              <a:rPr sz="1800" b="1" spc="-130" dirty="0">
                <a:solidFill>
                  <a:srgbClr val="FFFFFF"/>
                </a:solidFill>
                <a:latin typeface="Arial" panose="020B0604020202020204"/>
                <a:cs typeface="Arial" panose="020B0604020202020204"/>
              </a:rPr>
              <a:t>characters, </a:t>
            </a:r>
            <a:r>
              <a:rPr sz="1800" b="1" spc="-100" dirty="0">
                <a:solidFill>
                  <a:srgbClr val="FFFFFF"/>
                </a:solidFill>
                <a:latin typeface="Arial" panose="020B0604020202020204"/>
                <a:cs typeface="Arial" panose="020B0604020202020204"/>
              </a:rPr>
              <a:t>other </a:t>
            </a:r>
            <a:r>
              <a:rPr sz="1800" b="1" spc="-490" dirty="0">
                <a:solidFill>
                  <a:srgbClr val="FFFFFF"/>
                </a:solidFill>
                <a:latin typeface="Arial" panose="020B0604020202020204"/>
                <a:cs typeface="Arial" panose="020B0604020202020204"/>
              </a:rPr>
              <a:t> </a:t>
            </a:r>
            <a:r>
              <a:rPr sz="1800" b="1" spc="-150" dirty="0">
                <a:solidFill>
                  <a:srgbClr val="FFFFFF"/>
                </a:solidFill>
                <a:latin typeface="Arial" panose="020B0604020202020204"/>
                <a:cs typeface="Arial" panose="020B0604020202020204"/>
              </a:rPr>
              <a:t>keys</a:t>
            </a:r>
            <a:r>
              <a:rPr sz="1800" b="1" spc="-145" dirty="0">
                <a:solidFill>
                  <a:srgbClr val="FFFFFF"/>
                </a:solidFill>
                <a:latin typeface="Arial" panose="020B0604020202020204"/>
                <a:cs typeface="Arial" panose="020B0604020202020204"/>
              </a:rPr>
              <a:t> </a:t>
            </a:r>
            <a:r>
              <a:rPr sz="1800" b="1" spc="-30" dirty="0">
                <a:solidFill>
                  <a:srgbClr val="FFFFFF"/>
                </a:solidFill>
                <a:latin typeface="Arial" panose="020B0604020202020204"/>
                <a:cs typeface="Arial" panose="020B0604020202020204"/>
              </a:rPr>
              <a:t>or</a:t>
            </a:r>
            <a:r>
              <a:rPr sz="1800" b="1" spc="-25" dirty="0">
                <a:solidFill>
                  <a:srgbClr val="FFFFFF"/>
                </a:solidFill>
                <a:latin typeface="Arial" panose="020B0604020202020204"/>
                <a:cs typeface="Arial" panose="020B0604020202020204"/>
              </a:rPr>
              <a:t> </a:t>
            </a:r>
            <a:r>
              <a:rPr sz="1800" b="1" spc="-170" dirty="0">
                <a:solidFill>
                  <a:srgbClr val="FFFFFF"/>
                </a:solidFill>
                <a:latin typeface="Arial" panose="020B0604020202020204"/>
                <a:cs typeface="Arial" panose="020B0604020202020204"/>
              </a:rPr>
              <a:t>simultaneous</a:t>
            </a:r>
            <a:r>
              <a:rPr sz="1800" b="1" spc="-165" dirty="0">
                <a:solidFill>
                  <a:srgbClr val="FFFFFF"/>
                </a:solidFill>
                <a:latin typeface="Arial" panose="020B0604020202020204"/>
                <a:cs typeface="Arial" panose="020B0604020202020204"/>
              </a:rPr>
              <a:t> </a:t>
            </a:r>
            <a:r>
              <a:rPr sz="1800" b="1" spc="-95" dirty="0">
                <a:solidFill>
                  <a:srgbClr val="FFFFFF"/>
                </a:solidFill>
                <a:latin typeface="Arial" panose="020B0604020202020204"/>
                <a:cs typeface="Arial" panose="020B0604020202020204"/>
              </a:rPr>
              <a:t>key</a:t>
            </a:r>
            <a:r>
              <a:rPr sz="1800" b="1" spc="-90" dirty="0">
                <a:solidFill>
                  <a:srgbClr val="FFFFFF"/>
                </a:solidFill>
                <a:latin typeface="Arial" panose="020B0604020202020204"/>
                <a:cs typeface="Arial" panose="020B0604020202020204"/>
              </a:rPr>
              <a:t> </a:t>
            </a:r>
            <a:r>
              <a:rPr sz="1800" b="1" spc="-175" dirty="0">
                <a:solidFill>
                  <a:srgbClr val="FFFFFF"/>
                </a:solidFill>
                <a:latin typeface="Arial" panose="020B0604020202020204"/>
                <a:cs typeface="Arial" panose="020B0604020202020204"/>
              </a:rPr>
              <a:t>presses</a:t>
            </a:r>
            <a:r>
              <a:rPr sz="1800" b="1" spc="-170" dirty="0">
                <a:solidFill>
                  <a:srgbClr val="FFFFFF"/>
                </a:solidFill>
                <a:latin typeface="Arial" panose="020B0604020202020204"/>
                <a:cs typeface="Arial" panose="020B0604020202020204"/>
              </a:rPr>
              <a:t> </a:t>
            </a:r>
            <a:r>
              <a:rPr sz="1800" b="1" spc="-125" dirty="0">
                <a:solidFill>
                  <a:srgbClr val="FFFFFF"/>
                </a:solidFill>
                <a:latin typeface="Arial" panose="020B0604020202020204"/>
                <a:cs typeface="Arial" panose="020B0604020202020204"/>
              </a:rPr>
              <a:t>can</a:t>
            </a:r>
            <a:r>
              <a:rPr sz="1800" b="1" spc="-120" dirty="0">
                <a:solidFill>
                  <a:srgbClr val="FFFFFF"/>
                </a:solidFill>
                <a:latin typeface="Arial" panose="020B0604020202020204"/>
                <a:cs typeface="Arial" panose="020B0604020202020204"/>
              </a:rPr>
              <a:t> </a:t>
            </a:r>
            <a:r>
              <a:rPr sz="1800" b="1" spc="-110" dirty="0">
                <a:solidFill>
                  <a:srgbClr val="FFFFFF"/>
                </a:solidFill>
                <a:latin typeface="Arial" panose="020B0604020202020204"/>
                <a:cs typeface="Arial" panose="020B0604020202020204"/>
              </a:rPr>
              <a:t>produce</a:t>
            </a:r>
            <a:r>
              <a:rPr sz="1800" b="1" spc="-105" dirty="0">
                <a:solidFill>
                  <a:srgbClr val="FFFFFF"/>
                </a:solidFill>
                <a:latin typeface="Arial" panose="020B0604020202020204"/>
                <a:cs typeface="Arial" panose="020B0604020202020204"/>
              </a:rPr>
              <a:t> </a:t>
            </a:r>
            <a:r>
              <a:rPr sz="1800" b="1" spc="-135" dirty="0">
                <a:solidFill>
                  <a:srgbClr val="FFFFFF"/>
                </a:solidFill>
                <a:latin typeface="Arial" panose="020B0604020202020204"/>
                <a:cs typeface="Arial" panose="020B0604020202020204"/>
              </a:rPr>
              <a:t>actions</a:t>
            </a:r>
            <a:r>
              <a:rPr sz="1800" b="1" spc="-130" dirty="0">
                <a:solidFill>
                  <a:srgbClr val="FFFFFF"/>
                </a:solidFill>
                <a:latin typeface="Arial" panose="020B0604020202020204"/>
                <a:cs typeface="Arial" panose="020B0604020202020204"/>
              </a:rPr>
              <a:t> </a:t>
            </a:r>
            <a:r>
              <a:rPr sz="1800" b="1" spc="-30" dirty="0">
                <a:solidFill>
                  <a:srgbClr val="FFFFFF"/>
                </a:solidFill>
                <a:latin typeface="Arial" panose="020B0604020202020204"/>
                <a:cs typeface="Arial" panose="020B0604020202020204"/>
              </a:rPr>
              <a:t>or</a:t>
            </a:r>
            <a:r>
              <a:rPr sz="1800" b="1" spc="-25" dirty="0">
                <a:solidFill>
                  <a:srgbClr val="FFFFFF"/>
                </a:solidFill>
                <a:latin typeface="Arial" panose="020B0604020202020204"/>
                <a:cs typeface="Arial" panose="020B0604020202020204"/>
              </a:rPr>
              <a:t> </a:t>
            </a:r>
            <a:r>
              <a:rPr sz="1800" b="1" spc="-130" dirty="0">
                <a:solidFill>
                  <a:srgbClr val="FFFFFF"/>
                </a:solidFill>
                <a:latin typeface="Arial" panose="020B0604020202020204"/>
                <a:cs typeface="Arial" panose="020B0604020202020204"/>
              </a:rPr>
              <a:t>computer </a:t>
            </a:r>
            <a:r>
              <a:rPr sz="1800" b="1" spc="-125" dirty="0">
                <a:solidFill>
                  <a:srgbClr val="FFFFFF"/>
                </a:solidFill>
                <a:latin typeface="Arial" panose="020B0604020202020204"/>
                <a:cs typeface="Arial" panose="020B0604020202020204"/>
              </a:rPr>
              <a:t> </a:t>
            </a:r>
            <a:r>
              <a:rPr sz="1800" b="1" spc="-195" dirty="0">
                <a:solidFill>
                  <a:srgbClr val="FFFFFF"/>
                </a:solidFill>
                <a:latin typeface="Arial" panose="020B0604020202020204"/>
                <a:cs typeface="Arial" panose="020B0604020202020204"/>
              </a:rPr>
              <a:t>commands</a:t>
            </a:r>
            <a:r>
              <a:rPr sz="1800" b="1" spc="-195" dirty="0">
                <a:solidFill>
                  <a:srgbClr val="FFFFFF"/>
                </a:solidFill>
                <a:latin typeface="Microsoft Tai Le"/>
                <a:cs typeface="Microsoft Tai Le"/>
              </a:rPr>
              <a:t>.</a:t>
            </a:r>
            <a:endParaRPr sz="18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pic>
        <p:nvPicPr>
          <p:cNvPr id="4" name="object 4"/>
          <p:cNvPicPr/>
          <p:nvPr/>
        </p:nvPicPr>
        <p:blipFill>
          <a:blip r:embed="rId2" cstate="print"/>
          <a:stretch>
            <a:fillRect/>
          </a:stretch>
        </p:blipFill>
        <p:spPr>
          <a:xfrm>
            <a:off x="1722120" y="2953511"/>
            <a:ext cx="5533644" cy="1921764"/>
          </a:xfrm>
          <a:prstGeom prst="rect">
            <a:avLst/>
          </a:prstGeom>
        </p:spPr>
      </p:pic>
      <p:sp>
        <p:nvSpPr>
          <p:cNvPr id="5" name="object 5"/>
          <p:cNvSpPr txBox="1"/>
          <p:nvPr/>
        </p:nvSpPr>
        <p:spPr>
          <a:xfrm>
            <a:off x="1178458" y="4944072"/>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
        <p:nvSpPr>
          <p:cNvPr id="3" name="object 3"/>
          <p:cNvSpPr txBox="1"/>
          <p:nvPr/>
        </p:nvSpPr>
        <p:spPr>
          <a:xfrm>
            <a:off x="1350391" y="596900"/>
            <a:ext cx="6853555" cy="177228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00"/>
                </a:solidFill>
                <a:latin typeface="Microsoft Tai Le"/>
                <a:cs typeface="Microsoft Tai Le"/>
              </a:rPr>
              <a:t>Mouse:</a:t>
            </a:r>
            <a:endParaRPr sz="2400">
              <a:latin typeface="Microsoft Tai Le"/>
              <a:cs typeface="Microsoft Tai Le"/>
            </a:endParaRPr>
          </a:p>
          <a:p>
            <a:pPr marL="12700" marR="5080" algn="just">
              <a:lnSpc>
                <a:spcPct val="100000"/>
              </a:lnSpc>
              <a:spcBef>
                <a:spcPts val="70"/>
              </a:spcBef>
            </a:pPr>
            <a:r>
              <a:rPr sz="1800" b="1" dirty="0">
                <a:solidFill>
                  <a:srgbClr val="FFFFFF"/>
                </a:solidFill>
                <a:latin typeface="Microsoft Tai Le"/>
                <a:cs typeface="Microsoft Tai Le"/>
              </a:rPr>
              <a:t>A</a:t>
            </a:r>
            <a:r>
              <a:rPr sz="1800" b="1" spc="434" dirty="0">
                <a:solidFill>
                  <a:srgbClr val="FFFFFF"/>
                </a:solidFill>
                <a:latin typeface="Microsoft Tai Le"/>
                <a:cs typeface="Microsoft Tai Le"/>
              </a:rPr>
              <a:t> </a:t>
            </a:r>
            <a:r>
              <a:rPr sz="1800" b="1" dirty="0">
                <a:solidFill>
                  <a:srgbClr val="FFFFFF"/>
                </a:solidFill>
                <a:latin typeface="Microsoft Tai Le"/>
                <a:cs typeface="Microsoft Tai Le"/>
              </a:rPr>
              <a:t>computer</a:t>
            </a:r>
            <a:r>
              <a:rPr sz="1800" b="1" spc="440" dirty="0">
                <a:solidFill>
                  <a:srgbClr val="FFFFFF"/>
                </a:solidFill>
                <a:latin typeface="Microsoft Tai Le"/>
                <a:cs typeface="Microsoft Tai Le"/>
              </a:rPr>
              <a:t> </a:t>
            </a:r>
            <a:r>
              <a:rPr sz="1800" b="1" dirty="0">
                <a:solidFill>
                  <a:srgbClr val="FFFFFF"/>
                </a:solidFill>
                <a:latin typeface="Microsoft Tai Le"/>
                <a:cs typeface="Microsoft Tai Le"/>
              </a:rPr>
              <a:t>mouse</a:t>
            </a:r>
            <a:r>
              <a:rPr sz="1800" b="1" spc="440" dirty="0">
                <a:solidFill>
                  <a:srgbClr val="FFFFFF"/>
                </a:solidFill>
                <a:latin typeface="Microsoft Tai Le"/>
                <a:cs typeface="Microsoft Tai Le"/>
              </a:rPr>
              <a:t> </a:t>
            </a:r>
            <a:r>
              <a:rPr sz="1800" b="1" spc="-5" dirty="0">
                <a:solidFill>
                  <a:srgbClr val="FFFFFF"/>
                </a:solidFill>
                <a:latin typeface="Microsoft Tai Le"/>
                <a:cs typeface="Microsoft Tai Le"/>
              </a:rPr>
              <a:t>(plural</a:t>
            </a:r>
            <a:r>
              <a:rPr sz="1800" b="1" spc="450" dirty="0">
                <a:solidFill>
                  <a:srgbClr val="FFFFFF"/>
                </a:solidFill>
                <a:latin typeface="Microsoft Tai Le"/>
                <a:cs typeface="Microsoft Tai Le"/>
              </a:rPr>
              <a:t> </a:t>
            </a:r>
            <a:r>
              <a:rPr sz="1800" b="1" dirty="0">
                <a:solidFill>
                  <a:srgbClr val="FFFFFF"/>
                </a:solidFill>
                <a:latin typeface="Microsoft Tai Le"/>
                <a:cs typeface="Microsoft Tai Le"/>
              </a:rPr>
              <a:t>mice</a:t>
            </a:r>
            <a:r>
              <a:rPr sz="1800" b="1" spc="440" dirty="0">
                <a:solidFill>
                  <a:srgbClr val="FFFFFF"/>
                </a:solidFill>
                <a:latin typeface="Microsoft Tai Le"/>
                <a:cs typeface="Microsoft Tai Le"/>
              </a:rPr>
              <a:t> </a:t>
            </a:r>
            <a:r>
              <a:rPr sz="1800" b="1" dirty="0">
                <a:solidFill>
                  <a:srgbClr val="FFFFFF"/>
                </a:solidFill>
                <a:latin typeface="Microsoft Tai Le"/>
                <a:cs typeface="Microsoft Tai Le"/>
              </a:rPr>
              <a:t>or</a:t>
            </a:r>
            <a:r>
              <a:rPr sz="1800" b="1" spc="440" dirty="0">
                <a:solidFill>
                  <a:srgbClr val="FFFFFF"/>
                </a:solidFill>
                <a:latin typeface="Microsoft Tai Le"/>
                <a:cs typeface="Microsoft Tai Le"/>
              </a:rPr>
              <a:t> </a:t>
            </a:r>
            <a:r>
              <a:rPr sz="1800" b="1" dirty="0">
                <a:solidFill>
                  <a:srgbClr val="FFFFFF"/>
                </a:solidFill>
                <a:latin typeface="Microsoft Tai Le"/>
                <a:cs typeface="Microsoft Tai Le"/>
              </a:rPr>
              <a:t>mouses)</a:t>
            </a:r>
            <a:r>
              <a:rPr sz="1800" b="1" spc="434"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930"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935" dirty="0">
                <a:solidFill>
                  <a:srgbClr val="FFFFFF"/>
                </a:solidFill>
                <a:latin typeface="Microsoft Tai Le"/>
                <a:cs typeface="Microsoft Tai Le"/>
              </a:rPr>
              <a:t> </a:t>
            </a:r>
            <a:r>
              <a:rPr sz="1800" b="1" spc="-5" dirty="0">
                <a:solidFill>
                  <a:srgbClr val="FFFFFF"/>
                </a:solidFill>
                <a:latin typeface="Microsoft Tai Le"/>
                <a:cs typeface="Microsoft Tai Le"/>
              </a:rPr>
              <a:t>hand-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held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pointing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device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that</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detects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two-dimensional</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motion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relative to </a:t>
            </a:r>
            <a:r>
              <a:rPr sz="1800" b="1" dirty="0">
                <a:solidFill>
                  <a:srgbClr val="FFFFFF"/>
                </a:solidFill>
                <a:latin typeface="Microsoft Tai Le"/>
                <a:cs typeface="Microsoft Tai Le"/>
              </a:rPr>
              <a:t>a </a:t>
            </a:r>
            <a:r>
              <a:rPr sz="1800" b="1" spc="-5" dirty="0">
                <a:solidFill>
                  <a:srgbClr val="FFFFFF"/>
                </a:solidFill>
                <a:latin typeface="Microsoft Tai Le"/>
                <a:cs typeface="Microsoft Tai Le"/>
              </a:rPr>
              <a:t>surface. </a:t>
            </a:r>
            <a:r>
              <a:rPr sz="1800" b="1" dirty="0">
                <a:solidFill>
                  <a:srgbClr val="FFFFFF"/>
                </a:solidFill>
                <a:latin typeface="Microsoft Tai Le"/>
                <a:cs typeface="Microsoft Tai Le"/>
              </a:rPr>
              <a:t>This motion is </a:t>
            </a:r>
            <a:r>
              <a:rPr sz="1800" b="1" spc="-10" dirty="0">
                <a:solidFill>
                  <a:srgbClr val="FFFFFF"/>
                </a:solidFill>
                <a:latin typeface="Microsoft Tai Le"/>
                <a:cs typeface="Microsoft Tai Le"/>
              </a:rPr>
              <a:t>typically </a:t>
            </a:r>
            <a:r>
              <a:rPr sz="1800" b="1" spc="-5" dirty="0">
                <a:solidFill>
                  <a:srgbClr val="FFFFFF"/>
                </a:solidFill>
                <a:latin typeface="Microsoft Tai Le"/>
                <a:cs typeface="Microsoft Tai Le"/>
              </a:rPr>
              <a:t>translated into the </a:t>
            </a:r>
            <a:r>
              <a:rPr sz="1800" b="1" dirty="0">
                <a:solidFill>
                  <a:srgbClr val="FFFFFF"/>
                </a:solidFill>
                <a:latin typeface="Microsoft Tai Le"/>
                <a:cs typeface="Microsoft Tai Le"/>
              </a:rPr>
              <a:t> motion</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pointer</a:t>
            </a:r>
            <a:r>
              <a:rPr sz="1800" b="1" dirty="0">
                <a:solidFill>
                  <a:srgbClr val="FFFFFF"/>
                </a:solidFill>
                <a:latin typeface="Microsoft Tai Le"/>
                <a:cs typeface="Microsoft Tai Le"/>
              </a:rPr>
              <a:t> on</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display,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which</a:t>
            </a:r>
            <a:r>
              <a:rPr sz="1800" b="1" dirty="0">
                <a:solidFill>
                  <a:srgbClr val="FFFFFF"/>
                </a:solidFill>
                <a:latin typeface="Microsoft Tai Le"/>
                <a:cs typeface="Microsoft Tai Le"/>
              </a:rPr>
              <a:t> allows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smooth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control</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of </a:t>
            </a:r>
            <a:r>
              <a:rPr sz="1800" b="1" spc="-5"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graphical</a:t>
            </a:r>
            <a:r>
              <a:rPr sz="1800" b="1" spc="-40" dirty="0">
                <a:solidFill>
                  <a:srgbClr val="FFFFFF"/>
                </a:solidFill>
                <a:latin typeface="Microsoft Tai Le"/>
                <a:cs typeface="Microsoft Tai Le"/>
              </a:rPr>
              <a:t> </a:t>
            </a:r>
            <a:r>
              <a:rPr sz="1800" b="1" dirty="0">
                <a:solidFill>
                  <a:srgbClr val="FFFFFF"/>
                </a:solidFill>
                <a:latin typeface="Microsoft Tai Le"/>
                <a:cs typeface="Microsoft Tai Le"/>
              </a:rPr>
              <a:t>user </a:t>
            </a:r>
            <a:r>
              <a:rPr sz="1800" b="1" spc="-5" dirty="0">
                <a:solidFill>
                  <a:srgbClr val="FFFFFF"/>
                </a:solidFill>
                <a:latin typeface="Microsoft Tai Le"/>
                <a:cs typeface="Microsoft Tai Le"/>
              </a:rPr>
              <a:t>interface</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of a</a:t>
            </a:r>
            <a:r>
              <a:rPr sz="1800" b="1" spc="-5" dirty="0">
                <a:solidFill>
                  <a:srgbClr val="FFFFFF"/>
                </a:solidFill>
                <a:latin typeface="Microsoft Tai Le"/>
                <a:cs typeface="Microsoft Tai Le"/>
              </a:rPr>
              <a:t> computer.</a:t>
            </a:r>
            <a:endParaRPr sz="1800">
              <a:latin typeface="Microsoft Tai Le"/>
              <a:cs typeface="Microsoft Tai Le"/>
            </a:endParaRPr>
          </a:p>
        </p:txBody>
      </p:sp>
      <p:pic>
        <p:nvPicPr>
          <p:cNvPr id="4" name="object 4"/>
          <p:cNvPicPr/>
          <p:nvPr/>
        </p:nvPicPr>
        <p:blipFill>
          <a:blip r:embed="rId2" cstate="print"/>
          <a:stretch>
            <a:fillRect/>
          </a:stretch>
        </p:blipFill>
        <p:spPr>
          <a:xfrm>
            <a:off x="1764792" y="2572511"/>
            <a:ext cx="5600700" cy="2084832"/>
          </a:xfrm>
          <a:prstGeom prst="rect">
            <a:avLst/>
          </a:prstGeom>
        </p:spPr>
      </p:pic>
      <p:sp>
        <p:nvSpPr>
          <p:cNvPr id="5" name="object 5"/>
          <p:cNvSpPr txBox="1"/>
          <p:nvPr/>
        </p:nvSpPr>
        <p:spPr>
          <a:xfrm>
            <a:off x="1178458" y="4944072"/>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9650" y="0"/>
            <a:ext cx="4805045" cy="320675"/>
          </a:xfrm>
          <a:prstGeom prst="rect">
            <a:avLst/>
          </a:prstGeom>
        </p:spPr>
        <p:txBody>
          <a:bodyPr vert="horz" wrap="square" lIns="0" tIns="13335" rIns="0" bIns="0" rtlCol="0">
            <a:spAutoFit/>
          </a:bodyPr>
          <a:lstStyle/>
          <a:p>
            <a:pPr marL="12700">
              <a:lnSpc>
                <a:spcPct val="100000"/>
              </a:lnSpc>
              <a:spcBef>
                <a:spcPts val="105"/>
              </a:spcBef>
            </a:pPr>
            <a:endParaRPr sz="2000">
              <a:latin typeface="Microsoft Tai Le"/>
              <a:cs typeface="Microsoft Tai Le"/>
            </a:endParaRPr>
          </a:p>
        </p:txBody>
      </p:sp>
      <p:sp>
        <p:nvSpPr>
          <p:cNvPr id="3" name="object 3"/>
          <p:cNvSpPr txBox="1">
            <a:spLocks noGrp="1"/>
          </p:cNvSpPr>
          <p:nvPr>
            <p:ph type="title"/>
          </p:nvPr>
        </p:nvSpPr>
        <p:spPr>
          <a:xfrm>
            <a:off x="1197965" y="526796"/>
            <a:ext cx="3971290" cy="1223645"/>
          </a:xfrm>
          <a:prstGeom prst="rect">
            <a:avLst/>
          </a:prstGeom>
        </p:spPr>
        <p:txBody>
          <a:bodyPr vert="horz" wrap="square" lIns="0" tIns="12700" rIns="0" bIns="0" rtlCol="0">
            <a:spAutoFit/>
          </a:bodyPr>
          <a:lstStyle/>
          <a:p>
            <a:pPr marL="12700">
              <a:lnSpc>
                <a:spcPct val="100000"/>
              </a:lnSpc>
              <a:spcBef>
                <a:spcPts val="100"/>
              </a:spcBef>
            </a:pPr>
            <a:r>
              <a:rPr sz="2400" spc="-5" dirty="0"/>
              <a:t>Scanner:</a:t>
            </a:r>
            <a:endParaRPr sz="2400"/>
          </a:p>
          <a:p>
            <a:pPr marL="12700" marR="9525">
              <a:lnSpc>
                <a:spcPct val="100000"/>
              </a:lnSpc>
              <a:spcBef>
                <a:spcPts val="70"/>
              </a:spcBef>
            </a:pPr>
            <a:r>
              <a:rPr sz="1800" u="none" spc="-170" dirty="0">
                <a:solidFill>
                  <a:srgbClr val="FFFFFF"/>
                </a:solidFill>
              </a:rPr>
              <a:t>Sc</a:t>
            </a:r>
            <a:r>
              <a:rPr sz="1800" u="none" spc="-165" dirty="0">
                <a:solidFill>
                  <a:srgbClr val="FFFFFF"/>
                </a:solidFill>
              </a:rPr>
              <a:t>a</a:t>
            </a:r>
            <a:r>
              <a:rPr sz="1800" u="none" spc="-170" dirty="0">
                <a:solidFill>
                  <a:srgbClr val="FFFFFF"/>
                </a:solidFill>
              </a:rPr>
              <a:t>nne</a:t>
            </a:r>
            <a:r>
              <a:rPr sz="1800" u="none" spc="130" dirty="0">
                <a:solidFill>
                  <a:srgbClr val="FFFFFF"/>
                </a:solidFill>
              </a:rPr>
              <a:t>r</a:t>
            </a:r>
            <a:r>
              <a:rPr sz="1800" u="none" spc="-190" dirty="0">
                <a:solidFill>
                  <a:srgbClr val="FFFFFF"/>
                </a:solidFill>
              </a:rPr>
              <a:t>i</a:t>
            </a:r>
            <a:r>
              <a:rPr sz="1800" u="none" spc="95" dirty="0">
                <a:solidFill>
                  <a:srgbClr val="FFFFFF"/>
                </a:solidFill>
              </a:rPr>
              <a:t>s</a:t>
            </a:r>
            <a:r>
              <a:rPr sz="1800" u="none" dirty="0">
                <a:solidFill>
                  <a:srgbClr val="FFFFFF"/>
                </a:solidFill>
              </a:rPr>
              <a:t>a</a:t>
            </a:r>
            <a:r>
              <a:rPr sz="1800" u="none" spc="-40" dirty="0">
                <a:solidFill>
                  <a:srgbClr val="FFFFFF"/>
                </a:solidFill>
              </a:rPr>
              <a:t> </a:t>
            </a:r>
            <a:r>
              <a:rPr sz="1800" u="none" spc="-110" dirty="0">
                <a:solidFill>
                  <a:srgbClr val="FFFFFF"/>
                </a:solidFill>
              </a:rPr>
              <a:t>de</a:t>
            </a:r>
            <a:r>
              <a:rPr sz="1800" u="none" spc="-114" dirty="0">
                <a:solidFill>
                  <a:srgbClr val="FFFFFF"/>
                </a:solidFill>
              </a:rPr>
              <a:t>v</a:t>
            </a:r>
            <a:r>
              <a:rPr sz="1800" u="none" spc="-105" dirty="0">
                <a:solidFill>
                  <a:srgbClr val="FFFFFF"/>
                </a:solidFill>
              </a:rPr>
              <a:t>i</a:t>
            </a:r>
            <a:r>
              <a:rPr sz="1800" u="none" spc="-110" dirty="0">
                <a:solidFill>
                  <a:srgbClr val="FFFFFF"/>
                </a:solidFill>
              </a:rPr>
              <a:t>c</a:t>
            </a:r>
            <a:r>
              <a:rPr sz="1800" u="none" dirty="0">
                <a:solidFill>
                  <a:srgbClr val="FFFFFF"/>
                </a:solidFill>
              </a:rPr>
              <a:t>e</a:t>
            </a:r>
            <a:r>
              <a:rPr sz="1800" u="none" spc="-225" dirty="0">
                <a:solidFill>
                  <a:srgbClr val="FFFFFF"/>
                </a:solidFill>
              </a:rPr>
              <a:t> </a:t>
            </a:r>
            <a:r>
              <a:rPr sz="1800" u="none" spc="-80" dirty="0">
                <a:solidFill>
                  <a:srgbClr val="FFFFFF"/>
                </a:solidFill>
              </a:rPr>
              <a:t>th</a:t>
            </a:r>
            <a:r>
              <a:rPr sz="1800" u="none" spc="-70" dirty="0">
                <a:solidFill>
                  <a:srgbClr val="FFFFFF"/>
                </a:solidFill>
              </a:rPr>
              <a:t>a</a:t>
            </a:r>
            <a:r>
              <a:rPr sz="1800" u="none" dirty="0">
                <a:solidFill>
                  <a:srgbClr val="FFFFFF"/>
                </a:solidFill>
              </a:rPr>
              <a:t>t</a:t>
            </a:r>
            <a:r>
              <a:rPr sz="1800" u="none" spc="-155" dirty="0">
                <a:solidFill>
                  <a:srgbClr val="FFFFFF"/>
                </a:solidFill>
              </a:rPr>
              <a:t> </a:t>
            </a:r>
            <a:r>
              <a:rPr sz="1800" u="none" spc="-45" dirty="0">
                <a:solidFill>
                  <a:srgbClr val="FFFFFF"/>
                </a:solidFill>
              </a:rPr>
              <a:t>o</a:t>
            </a:r>
            <a:r>
              <a:rPr sz="1800" u="none" spc="-50" dirty="0">
                <a:solidFill>
                  <a:srgbClr val="FFFFFF"/>
                </a:solidFill>
              </a:rPr>
              <a:t>p</a:t>
            </a:r>
            <a:r>
              <a:rPr sz="1800" u="none" spc="-55" dirty="0">
                <a:solidFill>
                  <a:srgbClr val="FFFFFF"/>
                </a:solidFill>
              </a:rPr>
              <a:t>t</a:t>
            </a:r>
            <a:r>
              <a:rPr sz="1800" u="none" spc="-45" dirty="0">
                <a:solidFill>
                  <a:srgbClr val="FFFFFF"/>
                </a:solidFill>
              </a:rPr>
              <a:t>i</a:t>
            </a:r>
            <a:r>
              <a:rPr sz="1800" u="none" spc="-50" dirty="0">
                <a:solidFill>
                  <a:srgbClr val="FFFFFF"/>
                </a:solidFill>
              </a:rPr>
              <a:t>ca</a:t>
            </a:r>
            <a:r>
              <a:rPr sz="1800" u="none" spc="-45" dirty="0">
                <a:solidFill>
                  <a:srgbClr val="FFFFFF"/>
                </a:solidFill>
              </a:rPr>
              <a:t>l</a:t>
            </a:r>
            <a:r>
              <a:rPr sz="1800" u="none" spc="-60" dirty="0">
                <a:solidFill>
                  <a:srgbClr val="FFFFFF"/>
                </a:solidFill>
              </a:rPr>
              <a:t>l</a:t>
            </a:r>
            <a:r>
              <a:rPr sz="1800" u="none" dirty="0">
                <a:solidFill>
                  <a:srgbClr val="FFFFFF"/>
                </a:solidFill>
              </a:rPr>
              <a:t>y</a:t>
            </a:r>
            <a:r>
              <a:rPr sz="1800" u="none" spc="-110" dirty="0">
                <a:solidFill>
                  <a:srgbClr val="FFFFFF"/>
                </a:solidFill>
              </a:rPr>
              <a:t> </a:t>
            </a:r>
            <a:r>
              <a:rPr sz="1800" u="none" spc="-254" dirty="0">
                <a:solidFill>
                  <a:srgbClr val="FFFFFF"/>
                </a:solidFill>
              </a:rPr>
              <a:t>sc</a:t>
            </a:r>
            <a:r>
              <a:rPr sz="1800" u="none" spc="-265" dirty="0">
                <a:solidFill>
                  <a:srgbClr val="FFFFFF"/>
                </a:solidFill>
              </a:rPr>
              <a:t>a</a:t>
            </a:r>
            <a:r>
              <a:rPr sz="1800" u="none" spc="-250" dirty="0">
                <a:solidFill>
                  <a:srgbClr val="FFFFFF"/>
                </a:solidFill>
              </a:rPr>
              <a:t>n</a:t>
            </a:r>
            <a:r>
              <a:rPr sz="1800" u="none" dirty="0">
                <a:solidFill>
                  <a:srgbClr val="FFFFFF"/>
                </a:solidFill>
              </a:rPr>
              <a:t>s  </a:t>
            </a:r>
            <a:r>
              <a:rPr sz="1800" u="none" spc="-150" dirty="0">
                <a:solidFill>
                  <a:srgbClr val="FFFFFF"/>
                </a:solidFill>
              </a:rPr>
              <a:t>images,</a:t>
            </a:r>
            <a:r>
              <a:rPr sz="1800" u="none" spc="10" dirty="0">
                <a:solidFill>
                  <a:srgbClr val="FFFFFF"/>
                </a:solidFill>
              </a:rPr>
              <a:t> </a:t>
            </a:r>
            <a:r>
              <a:rPr sz="1800" u="none" spc="-55" dirty="0">
                <a:solidFill>
                  <a:srgbClr val="FFFFFF"/>
                </a:solidFill>
              </a:rPr>
              <a:t>printed</a:t>
            </a:r>
            <a:r>
              <a:rPr sz="1800" u="none" spc="-30" dirty="0">
                <a:solidFill>
                  <a:srgbClr val="FFFFFF"/>
                </a:solidFill>
              </a:rPr>
              <a:t> </a:t>
            </a:r>
            <a:r>
              <a:rPr sz="1800" u="none" spc="-60" dirty="0">
                <a:solidFill>
                  <a:srgbClr val="FFFFFF"/>
                </a:solidFill>
              </a:rPr>
              <a:t>text,</a:t>
            </a:r>
            <a:r>
              <a:rPr sz="1800" u="none" spc="-155" dirty="0">
                <a:solidFill>
                  <a:srgbClr val="FFFFFF"/>
                </a:solidFill>
              </a:rPr>
              <a:t> </a:t>
            </a:r>
            <a:r>
              <a:rPr sz="1800" u="none" spc="-95" dirty="0">
                <a:solidFill>
                  <a:srgbClr val="FFFFFF"/>
                </a:solidFill>
              </a:rPr>
              <a:t>handwriting,</a:t>
            </a:r>
            <a:r>
              <a:rPr sz="1800" u="none" spc="-210" dirty="0">
                <a:solidFill>
                  <a:srgbClr val="FFFFFF"/>
                </a:solidFill>
              </a:rPr>
              <a:t> </a:t>
            </a:r>
            <a:r>
              <a:rPr sz="1800" u="none" spc="-30" dirty="0">
                <a:solidFill>
                  <a:srgbClr val="FFFFFF"/>
                </a:solidFill>
              </a:rPr>
              <a:t>or</a:t>
            </a:r>
            <a:r>
              <a:rPr sz="1800" u="none" spc="265" dirty="0">
                <a:solidFill>
                  <a:srgbClr val="FFFFFF"/>
                </a:solidFill>
              </a:rPr>
              <a:t> </a:t>
            </a:r>
            <a:r>
              <a:rPr sz="1800" u="none" spc="-140" dirty="0">
                <a:solidFill>
                  <a:srgbClr val="FFFFFF"/>
                </a:solidFill>
              </a:rPr>
              <a:t>an </a:t>
            </a:r>
            <a:r>
              <a:rPr sz="1800" u="none" spc="-484" dirty="0">
                <a:solidFill>
                  <a:srgbClr val="FFFFFF"/>
                </a:solidFill>
              </a:rPr>
              <a:t> </a:t>
            </a:r>
            <a:r>
              <a:rPr sz="1800" u="none" spc="-95" dirty="0">
                <a:solidFill>
                  <a:srgbClr val="FFFFFF"/>
                </a:solidFill>
              </a:rPr>
              <a:t>o</a:t>
            </a:r>
            <a:r>
              <a:rPr sz="1800" u="none" spc="-100" dirty="0">
                <a:solidFill>
                  <a:srgbClr val="FFFFFF"/>
                </a:solidFill>
              </a:rPr>
              <a:t>b</a:t>
            </a:r>
            <a:r>
              <a:rPr sz="1800" u="none" spc="-95" dirty="0">
                <a:solidFill>
                  <a:srgbClr val="FFFFFF"/>
                </a:solidFill>
              </a:rPr>
              <a:t>j</a:t>
            </a:r>
            <a:r>
              <a:rPr sz="1800" u="none" spc="-100" dirty="0">
                <a:solidFill>
                  <a:srgbClr val="FFFFFF"/>
                </a:solidFill>
              </a:rPr>
              <a:t>ec</a:t>
            </a:r>
            <a:r>
              <a:rPr sz="1800" u="none" spc="-105" dirty="0">
                <a:solidFill>
                  <a:srgbClr val="FFFFFF"/>
                </a:solidFill>
              </a:rPr>
              <a:t>t</a:t>
            </a:r>
            <a:r>
              <a:rPr sz="1800" u="none" dirty="0">
                <a:solidFill>
                  <a:srgbClr val="FFFFFF"/>
                </a:solidFill>
              </a:rPr>
              <a:t>,</a:t>
            </a:r>
            <a:r>
              <a:rPr sz="1800" u="none" spc="-195" dirty="0">
                <a:solidFill>
                  <a:srgbClr val="FFFFFF"/>
                </a:solidFill>
              </a:rPr>
              <a:t> </a:t>
            </a:r>
            <a:r>
              <a:rPr sz="1800" u="none" spc="-95" dirty="0">
                <a:solidFill>
                  <a:srgbClr val="FFFFFF"/>
                </a:solidFill>
              </a:rPr>
              <a:t>an</a:t>
            </a:r>
            <a:r>
              <a:rPr sz="1800" u="none" dirty="0">
                <a:solidFill>
                  <a:srgbClr val="FFFFFF"/>
                </a:solidFill>
              </a:rPr>
              <a:t>d</a:t>
            </a:r>
            <a:r>
              <a:rPr sz="1800" u="none" spc="210" dirty="0">
                <a:solidFill>
                  <a:srgbClr val="FFFFFF"/>
                </a:solidFill>
              </a:rPr>
              <a:t> </a:t>
            </a:r>
            <a:r>
              <a:rPr sz="1800" u="none" spc="-170" dirty="0">
                <a:solidFill>
                  <a:srgbClr val="FFFFFF"/>
                </a:solidFill>
              </a:rPr>
              <a:t>c</a:t>
            </a:r>
            <a:r>
              <a:rPr sz="1800" u="none" spc="-165" dirty="0">
                <a:solidFill>
                  <a:srgbClr val="FFFFFF"/>
                </a:solidFill>
              </a:rPr>
              <a:t>o</a:t>
            </a:r>
            <a:r>
              <a:rPr sz="1800" u="none" spc="-170" dirty="0">
                <a:solidFill>
                  <a:srgbClr val="FFFFFF"/>
                </a:solidFill>
              </a:rPr>
              <a:t>n</a:t>
            </a:r>
            <a:r>
              <a:rPr sz="1800" u="none" spc="-175" dirty="0">
                <a:solidFill>
                  <a:srgbClr val="FFFFFF"/>
                </a:solidFill>
              </a:rPr>
              <a:t>v</a:t>
            </a:r>
            <a:r>
              <a:rPr sz="1800" u="none" spc="-170" dirty="0">
                <a:solidFill>
                  <a:srgbClr val="FFFFFF"/>
                </a:solidFill>
              </a:rPr>
              <a:t>e</a:t>
            </a:r>
            <a:r>
              <a:rPr sz="1800" u="none" spc="-165" dirty="0">
                <a:solidFill>
                  <a:srgbClr val="FFFFFF"/>
                </a:solidFill>
              </a:rPr>
              <a:t>r</a:t>
            </a:r>
            <a:r>
              <a:rPr sz="1800" u="none" spc="-175" dirty="0">
                <a:solidFill>
                  <a:srgbClr val="FFFFFF"/>
                </a:solidFill>
              </a:rPr>
              <a:t>t</a:t>
            </a:r>
            <a:r>
              <a:rPr sz="1800" u="none" dirty="0">
                <a:solidFill>
                  <a:srgbClr val="FFFFFF"/>
                </a:solidFill>
              </a:rPr>
              <a:t>s</a:t>
            </a:r>
            <a:r>
              <a:rPr sz="1800" u="none" spc="-320" dirty="0">
                <a:solidFill>
                  <a:srgbClr val="FFFFFF"/>
                </a:solidFill>
              </a:rPr>
              <a:t> </a:t>
            </a:r>
            <a:r>
              <a:rPr sz="1800" u="none" spc="-10" dirty="0">
                <a:solidFill>
                  <a:srgbClr val="FFFFFF"/>
                </a:solidFill>
              </a:rPr>
              <a:t>i</a:t>
            </a:r>
            <a:r>
              <a:rPr sz="1800" u="none" dirty="0">
                <a:solidFill>
                  <a:srgbClr val="FFFFFF"/>
                </a:solidFill>
              </a:rPr>
              <a:t>t</a:t>
            </a:r>
            <a:r>
              <a:rPr sz="1800" u="none" spc="-35" dirty="0">
                <a:solidFill>
                  <a:srgbClr val="FFFFFF"/>
                </a:solidFill>
              </a:rPr>
              <a:t> </a:t>
            </a:r>
            <a:r>
              <a:rPr sz="1800" u="none" spc="-80" dirty="0">
                <a:solidFill>
                  <a:srgbClr val="FFFFFF"/>
                </a:solidFill>
              </a:rPr>
              <a:t>t</a:t>
            </a:r>
            <a:r>
              <a:rPr sz="1800" u="none" dirty="0">
                <a:solidFill>
                  <a:srgbClr val="FFFFFF"/>
                </a:solidFill>
              </a:rPr>
              <a:t>o</a:t>
            </a:r>
            <a:r>
              <a:rPr sz="1800" u="none" spc="-145" dirty="0">
                <a:solidFill>
                  <a:srgbClr val="FFFFFF"/>
                </a:solidFill>
              </a:rPr>
              <a:t> </a:t>
            </a:r>
            <a:r>
              <a:rPr sz="1800" u="none" spc="-15" dirty="0">
                <a:solidFill>
                  <a:srgbClr val="FFFFFF"/>
                </a:solidFill>
              </a:rPr>
              <a:t>d</a:t>
            </a:r>
            <a:r>
              <a:rPr sz="1800" u="none" spc="-10" dirty="0">
                <a:solidFill>
                  <a:srgbClr val="FFFFFF"/>
                </a:solidFill>
              </a:rPr>
              <a:t>i</a:t>
            </a:r>
            <a:r>
              <a:rPr sz="1800" u="none" spc="-15" dirty="0">
                <a:solidFill>
                  <a:srgbClr val="FFFFFF"/>
                </a:solidFill>
              </a:rPr>
              <a:t>g</a:t>
            </a:r>
            <a:r>
              <a:rPr sz="1800" u="none" spc="-10" dirty="0">
                <a:solidFill>
                  <a:srgbClr val="FFFFFF"/>
                </a:solidFill>
              </a:rPr>
              <a:t>i</a:t>
            </a:r>
            <a:r>
              <a:rPr sz="1800" u="none" spc="-20" dirty="0">
                <a:solidFill>
                  <a:srgbClr val="FFFFFF"/>
                </a:solidFill>
              </a:rPr>
              <a:t>ta</a:t>
            </a:r>
            <a:r>
              <a:rPr sz="1800" u="none" dirty="0">
                <a:solidFill>
                  <a:srgbClr val="FFFFFF"/>
                </a:solidFill>
              </a:rPr>
              <a:t>l</a:t>
            </a:r>
            <a:r>
              <a:rPr sz="1800" u="none" spc="-170" dirty="0">
                <a:solidFill>
                  <a:srgbClr val="FFFFFF"/>
                </a:solidFill>
              </a:rPr>
              <a:t> </a:t>
            </a:r>
            <a:r>
              <a:rPr sz="1800" u="none" spc="-120" dirty="0">
                <a:solidFill>
                  <a:srgbClr val="FFFFFF"/>
                </a:solidFill>
              </a:rPr>
              <a:t>i</a:t>
            </a:r>
            <a:r>
              <a:rPr sz="1800" u="none" spc="-125" dirty="0">
                <a:solidFill>
                  <a:srgbClr val="FFFFFF"/>
                </a:solidFill>
              </a:rPr>
              <a:t>m</a:t>
            </a:r>
            <a:r>
              <a:rPr sz="1800" u="none" spc="-120" dirty="0">
                <a:solidFill>
                  <a:srgbClr val="FFFFFF"/>
                </a:solidFill>
              </a:rPr>
              <a:t>ag</a:t>
            </a:r>
            <a:r>
              <a:rPr sz="1800" u="none" spc="-125" dirty="0">
                <a:solidFill>
                  <a:srgbClr val="FFFFFF"/>
                </a:solidFill>
              </a:rPr>
              <a:t>e</a:t>
            </a:r>
            <a:r>
              <a:rPr sz="1800" u="none" dirty="0">
                <a:solidFill>
                  <a:srgbClr val="FFFFFF"/>
                </a:solidFill>
              </a:rPr>
              <a:t>.</a:t>
            </a:r>
            <a:endParaRPr sz="1800"/>
          </a:p>
        </p:txBody>
      </p:sp>
      <p:sp>
        <p:nvSpPr>
          <p:cNvPr id="4" name="object 4"/>
          <p:cNvSpPr txBox="1"/>
          <p:nvPr/>
        </p:nvSpPr>
        <p:spPr>
          <a:xfrm>
            <a:off x="1197965" y="1995368"/>
            <a:ext cx="6717030" cy="2823845"/>
          </a:xfrm>
          <a:prstGeom prst="rect">
            <a:avLst/>
          </a:prstGeom>
        </p:spPr>
        <p:txBody>
          <a:bodyPr vert="horz" wrap="square" lIns="0" tIns="98425" rIns="0" bIns="0" rtlCol="0">
            <a:spAutoFit/>
          </a:bodyPr>
          <a:lstStyle/>
          <a:p>
            <a:pPr marL="12700">
              <a:lnSpc>
                <a:spcPct val="100000"/>
              </a:lnSpc>
              <a:spcBef>
                <a:spcPts val="775"/>
              </a:spcBef>
            </a:pPr>
            <a:r>
              <a:rPr sz="2400" b="1" u="heavy" spc="-5" dirty="0">
                <a:solidFill>
                  <a:srgbClr val="FFFF00"/>
                </a:solidFill>
                <a:uFill>
                  <a:solidFill>
                    <a:srgbClr val="FFFF00"/>
                  </a:solidFill>
                </a:uFill>
                <a:latin typeface="Microsoft Tai Le"/>
                <a:cs typeface="Microsoft Tai Le"/>
              </a:rPr>
              <a:t>JOYSTICK:</a:t>
            </a:r>
            <a:endParaRPr sz="2400">
              <a:latin typeface="Microsoft Tai Le"/>
              <a:cs typeface="Microsoft Tai Le"/>
            </a:endParaRPr>
          </a:p>
          <a:p>
            <a:pPr marL="204470" marR="2185035" algn="just">
              <a:lnSpc>
                <a:spcPts val="2700"/>
              </a:lnSpc>
              <a:spcBef>
                <a:spcPts val="150"/>
              </a:spcBef>
            </a:pPr>
            <a:r>
              <a:rPr sz="1800" b="1" dirty="0">
                <a:solidFill>
                  <a:srgbClr val="FFFFFF"/>
                </a:solidFill>
                <a:latin typeface="Microsoft Tai Le"/>
                <a:cs typeface="Microsoft Tai Le"/>
              </a:rPr>
              <a:t>A</a:t>
            </a:r>
            <a:r>
              <a:rPr sz="1800" b="1" spc="-275" dirty="0">
                <a:solidFill>
                  <a:srgbClr val="FFFFFF"/>
                </a:solidFill>
                <a:latin typeface="Microsoft Tai Le"/>
                <a:cs typeface="Microsoft Tai Le"/>
              </a:rPr>
              <a:t> </a:t>
            </a:r>
            <a:r>
              <a:rPr sz="1800" b="1" spc="-155" dirty="0">
                <a:solidFill>
                  <a:srgbClr val="FFFFFF"/>
                </a:solidFill>
                <a:latin typeface="Microsoft Tai Le"/>
                <a:cs typeface="Microsoft Tai Le"/>
              </a:rPr>
              <a:t>joy</a:t>
            </a:r>
            <a:r>
              <a:rPr sz="1800" b="1" spc="-160" dirty="0">
                <a:solidFill>
                  <a:srgbClr val="FFFFFF"/>
                </a:solidFill>
                <a:latin typeface="Microsoft Tai Le"/>
                <a:cs typeface="Microsoft Tai Le"/>
              </a:rPr>
              <a:t>s</a:t>
            </a:r>
            <a:r>
              <a:rPr sz="1800" b="1" spc="-165" dirty="0">
                <a:solidFill>
                  <a:srgbClr val="FFFFFF"/>
                </a:solidFill>
                <a:latin typeface="Microsoft Tai Le"/>
                <a:cs typeface="Microsoft Tai Le"/>
              </a:rPr>
              <a:t>t</a:t>
            </a:r>
            <a:r>
              <a:rPr sz="1800" b="1" spc="-155" dirty="0">
                <a:solidFill>
                  <a:srgbClr val="FFFFFF"/>
                </a:solidFill>
                <a:latin typeface="Microsoft Tai Le"/>
                <a:cs typeface="Microsoft Tai Le"/>
              </a:rPr>
              <a:t>i</a:t>
            </a:r>
            <a:r>
              <a:rPr sz="1800" b="1" spc="-160" dirty="0">
                <a:solidFill>
                  <a:srgbClr val="FFFFFF"/>
                </a:solidFill>
                <a:latin typeface="Microsoft Tai Le"/>
                <a:cs typeface="Microsoft Tai Le"/>
              </a:rPr>
              <a:t>c</a:t>
            </a:r>
            <a:r>
              <a:rPr sz="1800" b="1" dirty="0">
                <a:solidFill>
                  <a:srgbClr val="FFFFFF"/>
                </a:solidFill>
                <a:latin typeface="Microsoft Tai Le"/>
                <a:cs typeface="Microsoft Tai Le"/>
              </a:rPr>
              <a:t>k</a:t>
            </a:r>
            <a:r>
              <a:rPr sz="1800" b="1" spc="-280" dirty="0">
                <a:solidFill>
                  <a:srgbClr val="FFFFFF"/>
                </a:solidFill>
                <a:latin typeface="Microsoft Tai Le"/>
                <a:cs typeface="Microsoft Tai Le"/>
              </a:rPr>
              <a:t> </a:t>
            </a:r>
            <a:r>
              <a:rPr sz="1800" b="1" spc="-190" dirty="0">
                <a:solidFill>
                  <a:srgbClr val="FFFFFF"/>
                </a:solidFill>
                <a:latin typeface="Microsoft Tai Le"/>
                <a:cs typeface="Microsoft Tai Le"/>
              </a:rPr>
              <a:t>i</a:t>
            </a:r>
            <a:r>
              <a:rPr sz="1800" b="1" spc="114" dirty="0">
                <a:solidFill>
                  <a:srgbClr val="FFFFFF"/>
                </a:solidFill>
                <a:latin typeface="Microsoft Tai Le"/>
                <a:cs typeface="Microsoft Tai Le"/>
              </a:rPr>
              <a:t>s</a:t>
            </a:r>
            <a:r>
              <a:rPr sz="1800" b="1" spc="-145" dirty="0">
                <a:solidFill>
                  <a:srgbClr val="FFFFFF"/>
                </a:solidFill>
                <a:latin typeface="Microsoft Tai Le"/>
                <a:cs typeface="Microsoft Tai Le"/>
              </a:rPr>
              <a:t>a</a:t>
            </a:r>
            <a:r>
              <a:rPr sz="1800" b="1" dirty="0">
                <a:solidFill>
                  <a:srgbClr val="FFFFFF"/>
                </a:solidFill>
                <a:latin typeface="Microsoft Tai Le"/>
                <a:cs typeface="Microsoft Tai Le"/>
              </a:rPr>
              <a:t>n</a:t>
            </a:r>
            <a:r>
              <a:rPr sz="1800" b="1" spc="-290" dirty="0">
                <a:solidFill>
                  <a:srgbClr val="FFFFFF"/>
                </a:solidFill>
                <a:latin typeface="Microsoft Tai Le"/>
                <a:cs typeface="Microsoft Tai Le"/>
              </a:rPr>
              <a:t> </a:t>
            </a:r>
            <a:r>
              <a:rPr sz="1800" b="1" spc="-120" dirty="0">
                <a:solidFill>
                  <a:srgbClr val="FFFFFF"/>
                </a:solidFill>
                <a:latin typeface="Microsoft Tai Le"/>
                <a:cs typeface="Microsoft Tai Le"/>
              </a:rPr>
              <a:t>in</a:t>
            </a:r>
            <a:r>
              <a:rPr sz="1800" b="1" spc="-125" dirty="0">
                <a:solidFill>
                  <a:srgbClr val="FFFFFF"/>
                </a:solidFill>
                <a:latin typeface="Microsoft Tai Le"/>
                <a:cs typeface="Microsoft Tai Le"/>
              </a:rPr>
              <a:t>p</a:t>
            </a:r>
            <a:r>
              <a:rPr sz="1800" b="1" spc="-120" dirty="0">
                <a:solidFill>
                  <a:srgbClr val="FFFFFF"/>
                </a:solidFill>
                <a:latin typeface="Microsoft Tai Le"/>
                <a:cs typeface="Microsoft Tai Le"/>
              </a:rPr>
              <a:t>u</a:t>
            </a:r>
            <a:r>
              <a:rPr sz="1800" b="1" dirty="0">
                <a:solidFill>
                  <a:srgbClr val="FFFFFF"/>
                </a:solidFill>
                <a:latin typeface="Microsoft Tai Le"/>
                <a:cs typeface="Microsoft Tai Le"/>
              </a:rPr>
              <a:t>t</a:t>
            </a:r>
            <a:r>
              <a:rPr sz="1800" b="1" spc="-250" dirty="0">
                <a:solidFill>
                  <a:srgbClr val="FFFFFF"/>
                </a:solidFill>
                <a:latin typeface="Microsoft Tai Le"/>
                <a:cs typeface="Microsoft Tai Le"/>
              </a:rPr>
              <a:t> </a:t>
            </a:r>
            <a:r>
              <a:rPr sz="1800" b="1" spc="-110" dirty="0">
                <a:solidFill>
                  <a:srgbClr val="FFFFFF"/>
                </a:solidFill>
                <a:latin typeface="Microsoft Tai Le"/>
                <a:cs typeface="Microsoft Tai Le"/>
              </a:rPr>
              <a:t>de</a:t>
            </a:r>
            <a:r>
              <a:rPr sz="1800" b="1" spc="-114" dirty="0">
                <a:solidFill>
                  <a:srgbClr val="FFFFFF"/>
                </a:solidFill>
                <a:latin typeface="Microsoft Tai Le"/>
                <a:cs typeface="Microsoft Tai Le"/>
              </a:rPr>
              <a:t>v</a:t>
            </a:r>
            <a:r>
              <a:rPr sz="1800" b="1" spc="-105" dirty="0">
                <a:solidFill>
                  <a:srgbClr val="FFFFFF"/>
                </a:solidFill>
                <a:latin typeface="Microsoft Tai Le"/>
                <a:cs typeface="Microsoft Tai Le"/>
              </a:rPr>
              <a:t>i</a:t>
            </a:r>
            <a:r>
              <a:rPr sz="1800" b="1" spc="-110" dirty="0">
                <a:solidFill>
                  <a:srgbClr val="FFFFFF"/>
                </a:solidFill>
                <a:latin typeface="Microsoft Tai Le"/>
                <a:cs typeface="Microsoft Tai Le"/>
              </a:rPr>
              <a:t>c</a:t>
            </a:r>
            <a:r>
              <a:rPr sz="1800" b="1" dirty="0">
                <a:solidFill>
                  <a:srgbClr val="FFFFFF"/>
                </a:solidFill>
                <a:latin typeface="Microsoft Tai Le"/>
                <a:cs typeface="Microsoft Tai Le"/>
              </a:rPr>
              <a:t>e</a:t>
            </a:r>
            <a:r>
              <a:rPr sz="1800" b="1" spc="-235" dirty="0">
                <a:solidFill>
                  <a:srgbClr val="FFFFFF"/>
                </a:solidFill>
                <a:latin typeface="Microsoft Tai Le"/>
                <a:cs typeface="Microsoft Tai Le"/>
              </a:rPr>
              <a:t> </a:t>
            </a:r>
            <a:r>
              <a:rPr sz="1800" b="1" spc="-170" dirty="0">
                <a:solidFill>
                  <a:srgbClr val="FFFFFF"/>
                </a:solidFill>
                <a:latin typeface="Microsoft Tai Le"/>
                <a:cs typeface="Microsoft Tai Le"/>
              </a:rPr>
              <a:t>c</a:t>
            </a:r>
            <a:r>
              <a:rPr sz="1800" b="1" spc="-165" dirty="0">
                <a:solidFill>
                  <a:srgbClr val="FFFFFF"/>
                </a:solidFill>
                <a:latin typeface="Microsoft Tai Le"/>
                <a:cs typeface="Microsoft Tai Le"/>
              </a:rPr>
              <a:t>o</a:t>
            </a:r>
            <a:r>
              <a:rPr sz="1800" b="1" spc="-170" dirty="0">
                <a:solidFill>
                  <a:srgbClr val="FFFFFF"/>
                </a:solidFill>
                <a:latin typeface="Microsoft Tai Le"/>
                <a:cs typeface="Microsoft Tai Le"/>
              </a:rPr>
              <a:t>ns</a:t>
            </a:r>
            <a:r>
              <a:rPr sz="1800" b="1" spc="-165" dirty="0">
                <a:solidFill>
                  <a:srgbClr val="FFFFFF"/>
                </a:solidFill>
                <a:latin typeface="Microsoft Tai Le"/>
                <a:cs typeface="Microsoft Tai Le"/>
              </a:rPr>
              <a:t>i</a:t>
            </a:r>
            <a:r>
              <a:rPr sz="1800" b="1" spc="-170" dirty="0">
                <a:solidFill>
                  <a:srgbClr val="FFFFFF"/>
                </a:solidFill>
                <a:latin typeface="Microsoft Tai Le"/>
                <a:cs typeface="Microsoft Tai Le"/>
              </a:rPr>
              <a:t>s</a:t>
            </a:r>
            <a:r>
              <a:rPr sz="1800" b="1" spc="-175" dirty="0">
                <a:solidFill>
                  <a:srgbClr val="FFFFFF"/>
                </a:solidFill>
                <a:latin typeface="Microsoft Tai Le"/>
                <a:cs typeface="Microsoft Tai Le"/>
              </a:rPr>
              <a:t>t</a:t>
            </a:r>
            <a:r>
              <a:rPr sz="1800" b="1" spc="-165" dirty="0">
                <a:solidFill>
                  <a:srgbClr val="FFFFFF"/>
                </a:solidFill>
                <a:latin typeface="Microsoft Tai Le"/>
                <a:cs typeface="Microsoft Tai Le"/>
              </a:rPr>
              <a:t>i</a:t>
            </a:r>
            <a:r>
              <a:rPr sz="1800" b="1" spc="-170" dirty="0">
                <a:solidFill>
                  <a:srgbClr val="FFFFFF"/>
                </a:solidFill>
                <a:latin typeface="Microsoft Tai Le"/>
                <a:cs typeface="Microsoft Tai Le"/>
              </a:rPr>
              <a:t>n</a:t>
            </a:r>
            <a:r>
              <a:rPr sz="1800" b="1" spc="145" dirty="0">
                <a:solidFill>
                  <a:srgbClr val="FFFFFF"/>
                </a:solidFill>
                <a:latin typeface="Microsoft Tai Le"/>
                <a:cs typeface="Microsoft Tai Le"/>
              </a:rPr>
              <a:t>g</a:t>
            </a:r>
            <a:r>
              <a:rPr sz="1800" b="1" spc="5" dirty="0">
                <a:solidFill>
                  <a:srgbClr val="FFFFFF"/>
                </a:solidFill>
                <a:latin typeface="Microsoft Tai Le"/>
                <a:cs typeface="Microsoft Tai Le"/>
              </a:rPr>
              <a:t>o</a:t>
            </a:r>
            <a:r>
              <a:rPr sz="1800" b="1" dirty="0">
                <a:solidFill>
                  <a:srgbClr val="FFFFFF"/>
                </a:solidFill>
                <a:latin typeface="Microsoft Tai Le"/>
                <a:cs typeface="Microsoft Tai Le"/>
              </a:rPr>
              <a:t>f</a:t>
            </a:r>
            <a:r>
              <a:rPr sz="1800" b="1" spc="-50"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30" dirty="0">
                <a:solidFill>
                  <a:srgbClr val="FFFFFF"/>
                </a:solidFill>
                <a:latin typeface="Microsoft Tai Le"/>
                <a:cs typeface="Microsoft Tai Le"/>
              </a:rPr>
              <a:t> </a:t>
            </a:r>
            <a:r>
              <a:rPr sz="1800" b="1" spc="-160" dirty="0">
                <a:solidFill>
                  <a:srgbClr val="FFFFFF"/>
                </a:solidFill>
                <a:latin typeface="Microsoft Tai Le"/>
                <a:cs typeface="Microsoft Tai Le"/>
              </a:rPr>
              <a:t>s</a:t>
            </a:r>
            <a:r>
              <a:rPr sz="1800" b="1" spc="-165" dirty="0">
                <a:solidFill>
                  <a:srgbClr val="FFFFFF"/>
                </a:solidFill>
                <a:latin typeface="Microsoft Tai Le"/>
                <a:cs typeface="Microsoft Tai Le"/>
              </a:rPr>
              <a:t>t</a:t>
            </a:r>
            <a:r>
              <a:rPr sz="1800" b="1" spc="-155" dirty="0">
                <a:solidFill>
                  <a:srgbClr val="FFFFFF"/>
                </a:solidFill>
                <a:latin typeface="Microsoft Tai Le"/>
                <a:cs typeface="Microsoft Tai Le"/>
              </a:rPr>
              <a:t>i</a:t>
            </a:r>
            <a:r>
              <a:rPr sz="1800" b="1" spc="-160" dirty="0">
                <a:solidFill>
                  <a:srgbClr val="FFFFFF"/>
                </a:solidFill>
                <a:latin typeface="Microsoft Tai Le"/>
                <a:cs typeface="Microsoft Tai Le"/>
              </a:rPr>
              <a:t>c</a:t>
            </a:r>
            <a:r>
              <a:rPr sz="1800" b="1" dirty="0">
                <a:solidFill>
                  <a:srgbClr val="FFFFFF"/>
                </a:solidFill>
                <a:latin typeface="Microsoft Tai Le"/>
                <a:cs typeface="Microsoft Tai Le"/>
              </a:rPr>
              <a:t>k  </a:t>
            </a:r>
            <a:r>
              <a:rPr sz="1800" b="1" spc="-80" dirty="0">
                <a:solidFill>
                  <a:srgbClr val="FFFFFF"/>
                </a:solidFill>
                <a:latin typeface="Microsoft Tai Le"/>
                <a:cs typeface="Microsoft Tai Le"/>
              </a:rPr>
              <a:t>th</a:t>
            </a:r>
            <a:r>
              <a:rPr sz="1800" b="1" spc="-70" dirty="0">
                <a:solidFill>
                  <a:srgbClr val="FFFFFF"/>
                </a:solidFill>
                <a:latin typeface="Microsoft Tai Le"/>
                <a:cs typeface="Microsoft Tai Le"/>
              </a:rPr>
              <a:t>a</a:t>
            </a:r>
            <a:r>
              <a:rPr sz="1800" b="1" dirty="0">
                <a:solidFill>
                  <a:srgbClr val="FFFFFF"/>
                </a:solidFill>
                <a:latin typeface="Microsoft Tai Le"/>
                <a:cs typeface="Microsoft Tai Le"/>
              </a:rPr>
              <a:t>t</a:t>
            </a:r>
            <a:r>
              <a:rPr sz="1800" b="1" spc="-155" dirty="0">
                <a:solidFill>
                  <a:srgbClr val="FFFFFF"/>
                </a:solidFill>
                <a:latin typeface="Microsoft Tai Le"/>
                <a:cs typeface="Microsoft Tai Le"/>
              </a:rPr>
              <a:t> </a:t>
            </a:r>
            <a:r>
              <a:rPr sz="1800" b="1" spc="-125" dirty="0">
                <a:solidFill>
                  <a:srgbClr val="FFFFFF"/>
                </a:solidFill>
                <a:latin typeface="Microsoft Tai Le"/>
                <a:cs typeface="Microsoft Tai Le"/>
              </a:rPr>
              <a:t>p</a:t>
            </a:r>
            <a:r>
              <a:rPr sz="1800" b="1" spc="-120" dirty="0">
                <a:solidFill>
                  <a:srgbClr val="FFFFFF"/>
                </a:solidFill>
                <a:latin typeface="Microsoft Tai Le"/>
                <a:cs typeface="Microsoft Tai Le"/>
              </a:rPr>
              <a:t>i</a:t>
            </a:r>
            <a:r>
              <a:rPr sz="1800" b="1" spc="-125" dirty="0">
                <a:solidFill>
                  <a:srgbClr val="FFFFFF"/>
                </a:solidFill>
                <a:latin typeface="Microsoft Tai Le"/>
                <a:cs typeface="Microsoft Tai Le"/>
              </a:rPr>
              <a:t>v</a:t>
            </a:r>
            <a:r>
              <a:rPr sz="1800" b="1" spc="-120" dirty="0">
                <a:solidFill>
                  <a:srgbClr val="FFFFFF"/>
                </a:solidFill>
                <a:latin typeface="Microsoft Tai Le"/>
                <a:cs typeface="Microsoft Tai Le"/>
              </a:rPr>
              <a:t>o</a:t>
            </a:r>
            <a:r>
              <a:rPr sz="1800" b="1" spc="-125" dirty="0">
                <a:solidFill>
                  <a:srgbClr val="FFFFFF"/>
                </a:solidFill>
                <a:latin typeface="Microsoft Tai Le"/>
                <a:cs typeface="Microsoft Tai Le"/>
              </a:rPr>
              <a:t>t</a:t>
            </a:r>
            <a:r>
              <a:rPr sz="1800" b="1" dirty="0">
                <a:solidFill>
                  <a:srgbClr val="FFFFFF"/>
                </a:solidFill>
                <a:latin typeface="Microsoft Tai Le"/>
                <a:cs typeface="Microsoft Tai Le"/>
              </a:rPr>
              <a:t>s</a:t>
            </a:r>
            <a:r>
              <a:rPr sz="1800" b="1" spc="140" dirty="0">
                <a:solidFill>
                  <a:srgbClr val="FFFFFF"/>
                </a:solidFill>
                <a:latin typeface="Microsoft Tai Le"/>
                <a:cs typeface="Microsoft Tai Le"/>
              </a:rPr>
              <a:t> </a:t>
            </a:r>
            <a:r>
              <a:rPr sz="1800" b="1" spc="-190" dirty="0">
                <a:solidFill>
                  <a:srgbClr val="FFFFFF"/>
                </a:solidFill>
                <a:latin typeface="Microsoft Tai Le"/>
                <a:cs typeface="Microsoft Tai Le"/>
              </a:rPr>
              <a:t>o</a:t>
            </a:r>
            <a:r>
              <a:rPr sz="1800" b="1" spc="95" dirty="0">
                <a:solidFill>
                  <a:srgbClr val="FFFFFF"/>
                </a:solidFill>
                <a:latin typeface="Microsoft Tai Le"/>
                <a:cs typeface="Microsoft Tai Le"/>
              </a:rPr>
              <a:t>n</a:t>
            </a:r>
            <a:r>
              <a:rPr sz="1800" b="1" dirty="0">
                <a:solidFill>
                  <a:srgbClr val="FFFFFF"/>
                </a:solidFill>
                <a:latin typeface="Microsoft Tai Le"/>
                <a:cs typeface="Microsoft Tai Le"/>
              </a:rPr>
              <a:t>a</a:t>
            </a:r>
            <a:r>
              <a:rPr sz="1800" b="1" spc="-40" dirty="0">
                <a:solidFill>
                  <a:srgbClr val="FFFFFF"/>
                </a:solidFill>
                <a:latin typeface="Microsoft Tai Le"/>
                <a:cs typeface="Microsoft Tai Le"/>
              </a:rPr>
              <a:t> </a:t>
            </a:r>
            <a:r>
              <a:rPr sz="1800" b="1" spc="-135" dirty="0">
                <a:solidFill>
                  <a:srgbClr val="FFFFFF"/>
                </a:solidFill>
                <a:latin typeface="Microsoft Tai Le"/>
                <a:cs typeface="Microsoft Tai Le"/>
              </a:rPr>
              <a:t>b</a:t>
            </a:r>
            <a:r>
              <a:rPr sz="1800" b="1" spc="-130" dirty="0">
                <a:solidFill>
                  <a:srgbClr val="FFFFFF"/>
                </a:solidFill>
                <a:latin typeface="Microsoft Tai Le"/>
                <a:cs typeface="Microsoft Tai Le"/>
              </a:rPr>
              <a:t>a</a:t>
            </a:r>
            <a:r>
              <a:rPr sz="1800" b="1" spc="-135" dirty="0">
                <a:solidFill>
                  <a:srgbClr val="FFFFFF"/>
                </a:solidFill>
                <a:latin typeface="Microsoft Tai Le"/>
                <a:cs typeface="Microsoft Tai Le"/>
              </a:rPr>
              <a:t>s</a:t>
            </a:r>
            <a:r>
              <a:rPr sz="1800" b="1" dirty="0">
                <a:solidFill>
                  <a:srgbClr val="FFFFFF"/>
                </a:solidFill>
                <a:latin typeface="Microsoft Tai Le"/>
                <a:cs typeface="Microsoft Tai Le"/>
              </a:rPr>
              <a:t>e</a:t>
            </a:r>
            <a:r>
              <a:rPr sz="1800" b="1" spc="-275" dirty="0">
                <a:solidFill>
                  <a:srgbClr val="FFFFFF"/>
                </a:solidFill>
                <a:latin typeface="Microsoft Tai Le"/>
                <a:cs typeface="Microsoft Tai Le"/>
              </a:rPr>
              <a:t> </a:t>
            </a:r>
            <a:r>
              <a:rPr sz="1800" b="1" spc="-95" dirty="0">
                <a:solidFill>
                  <a:srgbClr val="FFFFFF"/>
                </a:solidFill>
                <a:latin typeface="Microsoft Tai Le"/>
                <a:cs typeface="Microsoft Tai Le"/>
              </a:rPr>
              <a:t>an</a:t>
            </a:r>
            <a:r>
              <a:rPr sz="1800" b="1" dirty="0">
                <a:solidFill>
                  <a:srgbClr val="FFFFFF"/>
                </a:solidFill>
                <a:latin typeface="Microsoft Tai Le"/>
                <a:cs typeface="Microsoft Tai Le"/>
              </a:rPr>
              <a:t>d</a:t>
            </a:r>
            <a:r>
              <a:rPr sz="1800" b="1" spc="-200" dirty="0">
                <a:solidFill>
                  <a:srgbClr val="FFFFFF"/>
                </a:solidFill>
                <a:latin typeface="Microsoft Tai Le"/>
                <a:cs typeface="Microsoft Tai Le"/>
              </a:rPr>
              <a:t> </a:t>
            </a:r>
            <a:r>
              <a:rPr sz="1800" b="1" spc="-95" dirty="0">
                <a:solidFill>
                  <a:srgbClr val="FFFFFF"/>
                </a:solidFill>
                <a:latin typeface="Microsoft Tai Le"/>
                <a:cs typeface="Microsoft Tai Le"/>
              </a:rPr>
              <a:t>r</a:t>
            </a:r>
            <a:r>
              <a:rPr sz="1800" b="1" spc="-100" dirty="0">
                <a:solidFill>
                  <a:srgbClr val="FFFFFF"/>
                </a:solidFill>
                <a:latin typeface="Microsoft Tai Le"/>
                <a:cs typeface="Microsoft Tai Le"/>
              </a:rPr>
              <a:t>ep</a:t>
            </a:r>
            <a:r>
              <a:rPr sz="1800" b="1" spc="-95" dirty="0">
                <a:solidFill>
                  <a:srgbClr val="FFFFFF"/>
                </a:solidFill>
                <a:latin typeface="Microsoft Tai Le"/>
                <a:cs typeface="Microsoft Tai Le"/>
              </a:rPr>
              <a:t>or</a:t>
            </a:r>
            <a:r>
              <a:rPr sz="1800" b="1" spc="-105" dirty="0">
                <a:solidFill>
                  <a:srgbClr val="FFFFFF"/>
                </a:solidFill>
                <a:latin typeface="Microsoft Tai Le"/>
                <a:cs typeface="Microsoft Tai Le"/>
              </a:rPr>
              <a:t>t</a:t>
            </a:r>
            <a:r>
              <a:rPr sz="1800" b="1" dirty="0">
                <a:solidFill>
                  <a:srgbClr val="FFFFFF"/>
                </a:solidFill>
                <a:latin typeface="Microsoft Tai Le"/>
                <a:cs typeface="Microsoft Tai Le"/>
              </a:rPr>
              <a:t>s</a:t>
            </a:r>
            <a:r>
              <a:rPr sz="1800" b="1" spc="-165" dirty="0">
                <a:solidFill>
                  <a:srgbClr val="FFFFFF"/>
                </a:solidFill>
                <a:latin typeface="Microsoft Tai Le"/>
                <a:cs typeface="Microsoft Tai Le"/>
              </a:rPr>
              <a:t> </a:t>
            </a:r>
            <a:r>
              <a:rPr sz="1800" b="1" spc="-130" dirty="0">
                <a:solidFill>
                  <a:srgbClr val="FFFFFF"/>
                </a:solidFill>
                <a:latin typeface="Microsoft Tai Le"/>
                <a:cs typeface="Microsoft Tai Le"/>
              </a:rPr>
              <a:t>i</a:t>
            </a:r>
            <a:r>
              <a:rPr sz="1800" b="1" spc="-140" dirty="0">
                <a:solidFill>
                  <a:srgbClr val="FFFFFF"/>
                </a:solidFill>
                <a:latin typeface="Microsoft Tai Le"/>
                <a:cs typeface="Microsoft Tai Le"/>
              </a:rPr>
              <a:t>t</a:t>
            </a:r>
            <a:r>
              <a:rPr sz="1800" b="1" dirty="0">
                <a:solidFill>
                  <a:srgbClr val="FFFFFF"/>
                </a:solidFill>
                <a:latin typeface="Microsoft Tai Le"/>
                <a:cs typeface="Microsoft Tai Le"/>
              </a:rPr>
              <a:t>s</a:t>
            </a:r>
            <a:r>
              <a:rPr sz="1800" b="1" spc="-280" dirty="0">
                <a:solidFill>
                  <a:srgbClr val="FFFFFF"/>
                </a:solidFill>
                <a:latin typeface="Microsoft Tai Le"/>
                <a:cs typeface="Microsoft Tai Le"/>
              </a:rPr>
              <a:t> </a:t>
            </a:r>
            <a:r>
              <a:rPr sz="1800" b="1" spc="-80" dirty="0">
                <a:solidFill>
                  <a:srgbClr val="FFFFFF"/>
                </a:solidFill>
                <a:latin typeface="Microsoft Tai Le"/>
                <a:cs typeface="Microsoft Tai Le"/>
              </a:rPr>
              <a:t>angl</a:t>
            </a:r>
            <a:r>
              <a:rPr sz="1800" b="1" dirty="0">
                <a:solidFill>
                  <a:srgbClr val="FFFFFF"/>
                </a:solidFill>
                <a:latin typeface="Microsoft Tai Le"/>
                <a:cs typeface="Microsoft Tai Le"/>
              </a:rPr>
              <a:t>e</a:t>
            </a:r>
            <a:r>
              <a:rPr sz="1800" b="1" spc="-195" dirty="0">
                <a:solidFill>
                  <a:srgbClr val="FFFFFF"/>
                </a:solidFill>
                <a:latin typeface="Microsoft Tai Le"/>
                <a:cs typeface="Microsoft Tai Le"/>
              </a:rPr>
              <a:t> </a:t>
            </a:r>
            <a:r>
              <a:rPr sz="1800" b="1" spc="-60" dirty="0">
                <a:solidFill>
                  <a:srgbClr val="FFFFFF"/>
                </a:solidFill>
                <a:latin typeface="Microsoft Tai Le"/>
                <a:cs typeface="Microsoft Tai Le"/>
              </a:rPr>
              <a:t>or  </a:t>
            </a:r>
            <a:r>
              <a:rPr sz="1800" b="1" spc="-90" dirty="0">
                <a:solidFill>
                  <a:srgbClr val="FFFFFF"/>
                </a:solidFill>
                <a:latin typeface="Microsoft Tai Le"/>
                <a:cs typeface="Microsoft Tai Le"/>
              </a:rPr>
              <a:t>direction</a:t>
            </a:r>
            <a:r>
              <a:rPr sz="1800" b="1" spc="-150" dirty="0">
                <a:solidFill>
                  <a:srgbClr val="FFFFFF"/>
                </a:solidFill>
                <a:latin typeface="Microsoft Tai Le"/>
                <a:cs typeface="Microsoft Tai Le"/>
              </a:rPr>
              <a:t> </a:t>
            </a:r>
            <a:r>
              <a:rPr sz="1800" b="1" spc="-40" dirty="0">
                <a:solidFill>
                  <a:srgbClr val="FFFFFF"/>
                </a:solidFill>
                <a:latin typeface="Microsoft Tai Le"/>
                <a:cs typeface="Microsoft Tai Le"/>
              </a:rPr>
              <a:t>to</a:t>
            </a:r>
            <a:r>
              <a:rPr sz="1800" b="1" spc="-150" dirty="0">
                <a:solidFill>
                  <a:srgbClr val="FFFFFF"/>
                </a:solidFill>
                <a:latin typeface="Microsoft Tai Le"/>
                <a:cs typeface="Microsoft Tai Le"/>
              </a:rPr>
              <a:t> </a:t>
            </a:r>
            <a:r>
              <a:rPr sz="1800" b="1" spc="-95" dirty="0">
                <a:solidFill>
                  <a:srgbClr val="FFFFFF"/>
                </a:solidFill>
                <a:latin typeface="Microsoft Tai Le"/>
                <a:cs typeface="Microsoft Tai Le"/>
              </a:rPr>
              <a:t>the</a:t>
            </a:r>
            <a:r>
              <a:rPr sz="1800" b="1" spc="-260" dirty="0">
                <a:solidFill>
                  <a:srgbClr val="FFFFFF"/>
                </a:solidFill>
                <a:latin typeface="Microsoft Tai Le"/>
                <a:cs typeface="Microsoft Tai Le"/>
              </a:rPr>
              <a:t> </a:t>
            </a:r>
            <a:r>
              <a:rPr sz="1800" b="1" spc="-95" dirty="0">
                <a:solidFill>
                  <a:srgbClr val="FFFFFF"/>
                </a:solidFill>
                <a:latin typeface="Microsoft Tai Le"/>
                <a:cs typeface="Microsoft Tai Le"/>
              </a:rPr>
              <a:t>device</a:t>
            </a:r>
            <a:r>
              <a:rPr sz="1800" b="1" spc="-235" dirty="0">
                <a:solidFill>
                  <a:srgbClr val="FFFFFF"/>
                </a:solidFill>
                <a:latin typeface="Microsoft Tai Le"/>
                <a:cs typeface="Microsoft Tai Le"/>
              </a:rPr>
              <a:t> </a:t>
            </a:r>
            <a:r>
              <a:rPr sz="1800" b="1" spc="-15" dirty="0">
                <a:solidFill>
                  <a:srgbClr val="FFFFFF"/>
                </a:solidFill>
                <a:latin typeface="Microsoft Tai Le"/>
                <a:cs typeface="Microsoft Tai Le"/>
              </a:rPr>
              <a:t>it</a:t>
            </a:r>
            <a:r>
              <a:rPr sz="1800" b="1" spc="450" dirty="0">
                <a:solidFill>
                  <a:srgbClr val="FFFFFF"/>
                </a:solidFill>
                <a:latin typeface="Microsoft Tai Le"/>
                <a:cs typeface="Microsoft Tai Le"/>
              </a:rPr>
              <a:t> </a:t>
            </a:r>
            <a:r>
              <a:rPr sz="1800" b="1" spc="-95" dirty="0">
                <a:solidFill>
                  <a:srgbClr val="FFFFFF"/>
                </a:solidFill>
                <a:latin typeface="Microsoft Tai Le"/>
                <a:cs typeface="Microsoft Tai Le"/>
              </a:rPr>
              <a:t>is</a:t>
            </a:r>
            <a:r>
              <a:rPr sz="1800" b="1" spc="-200" dirty="0">
                <a:solidFill>
                  <a:srgbClr val="FFFFFF"/>
                </a:solidFill>
                <a:latin typeface="Microsoft Tai Le"/>
                <a:cs typeface="Microsoft Tai Le"/>
              </a:rPr>
              <a:t> </a:t>
            </a:r>
            <a:r>
              <a:rPr sz="1800" b="1" spc="-105" dirty="0">
                <a:solidFill>
                  <a:srgbClr val="FFFFFF"/>
                </a:solidFill>
                <a:latin typeface="Microsoft Tai Le"/>
                <a:cs typeface="Microsoft Tai Le"/>
              </a:rPr>
              <a:t>controlling.</a:t>
            </a:r>
            <a:endParaRPr sz="1800">
              <a:latin typeface="Microsoft Tai Le"/>
              <a:cs typeface="Microsoft Tai Le"/>
            </a:endParaRPr>
          </a:p>
          <a:p>
            <a:pPr marL="204470">
              <a:lnSpc>
                <a:spcPct val="100000"/>
              </a:lnSpc>
              <a:spcBef>
                <a:spcPts val="265"/>
              </a:spcBef>
            </a:pPr>
            <a:r>
              <a:rPr sz="1800" b="1" spc="-95" dirty="0">
                <a:solidFill>
                  <a:srgbClr val="FFFFFF"/>
                </a:solidFill>
                <a:latin typeface="Microsoft Tai Le"/>
                <a:cs typeface="Microsoft Tai Le"/>
              </a:rPr>
              <a:t>Many</a:t>
            </a:r>
            <a:r>
              <a:rPr sz="1800" b="1" spc="-200" dirty="0">
                <a:solidFill>
                  <a:srgbClr val="FFFFFF"/>
                </a:solidFill>
                <a:latin typeface="Microsoft Tai Le"/>
                <a:cs typeface="Microsoft Tai Le"/>
              </a:rPr>
              <a:t> </a:t>
            </a:r>
            <a:r>
              <a:rPr sz="1800" b="1" spc="-65" dirty="0">
                <a:solidFill>
                  <a:srgbClr val="FFFFFF"/>
                </a:solidFill>
                <a:latin typeface="Microsoft Tai Le"/>
                <a:cs typeface="Microsoft Tai Le"/>
              </a:rPr>
              <a:t>people</a:t>
            </a:r>
            <a:r>
              <a:rPr sz="1800" b="1" spc="-145" dirty="0">
                <a:solidFill>
                  <a:srgbClr val="FFFFFF"/>
                </a:solidFill>
                <a:latin typeface="Microsoft Tai Le"/>
                <a:cs typeface="Microsoft Tai Le"/>
              </a:rPr>
              <a:t> </a:t>
            </a:r>
            <a:r>
              <a:rPr sz="1800" b="1" spc="-130" dirty="0">
                <a:solidFill>
                  <a:srgbClr val="FFFFFF"/>
                </a:solidFill>
                <a:latin typeface="Microsoft Tai Le"/>
                <a:cs typeface="Microsoft Tai Le"/>
              </a:rPr>
              <a:t>usejoysticks</a:t>
            </a:r>
            <a:r>
              <a:rPr sz="1800" b="1" spc="-225" dirty="0">
                <a:solidFill>
                  <a:srgbClr val="FFFFFF"/>
                </a:solidFill>
                <a:latin typeface="Microsoft Tai Le"/>
                <a:cs typeface="Microsoft Tai Le"/>
              </a:rPr>
              <a:t> </a:t>
            </a:r>
            <a:r>
              <a:rPr sz="1800" b="1" spc="-95" dirty="0">
                <a:solidFill>
                  <a:srgbClr val="FFFFFF"/>
                </a:solidFill>
                <a:latin typeface="Microsoft Tai Le"/>
                <a:cs typeface="Microsoft Tai Le"/>
              </a:rPr>
              <a:t>on</a:t>
            </a:r>
            <a:r>
              <a:rPr sz="1800" b="1" spc="-265" dirty="0">
                <a:solidFill>
                  <a:srgbClr val="FFFFFF"/>
                </a:solidFill>
                <a:latin typeface="Microsoft Tai Le"/>
                <a:cs typeface="Microsoft Tai Le"/>
              </a:rPr>
              <a:t> </a:t>
            </a:r>
            <a:r>
              <a:rPr sz="1800" b="1" spc="-135" dirty="0">
                <a:solidFill>
                  <a:srgbClr val="FFFFFF"/>
                </a:solidFill>
                <a:latin typeface="Microsoft Tai Le"/>
                <a:cs typeface="Microsoft Tai Le"/>
              </a:rPr>
              <a:t>computer</a:t>
            </a:r>
            <a:r>
              <a:rPr sz="1800" b="1" spc="-225" dirty="0">
                <a:solidFill>
                  <a:srgbClr val="FFFFFF"/>
                </a:solidFill>
                <a:latin typeface="Microsoft Tai Le"/>
                <a:cs typeface="Microsoft Tai Le"/>
              </a:rPr>
              <a:t> </a:t>
            </a:r>
            <a:r>
              <a:rPr sz="1800" b="1" spc="-160" dirty="0">
                <a:solidFill>
                  <a:srgbClr val="FFFFFF"/>
                </a:solidFill>
                <a:latin typeface="Microsoft Tai Le"/>
                <a:cs typeface="Microsoft Tai Le"/>
              </a:rPr>
              <a:t>games</a:t>
            </a:r>
            <a:r>
              <a:rPr sz="1800" b="1" spc="-270" dirty="0">
                <a:solidFill>
                  <a:srgbClr val="FFFFFF"/>
                </a:solidFill>
                <a:latin typeface="Microsoft Tai Le"/>
                <a:cs typeface="Microsoft Tai Le"/>
              </a:rPr>
              <a:t> </a:t>
            </a:r>
            <a:r>
              <a:rPr sz="1800" b="1" spc="-105" dirty="0">
                <a:solidFill>
                  <a:srgbClr val="FFFFFF"/>
                </a:solidFill>
                <a:latin typeface="Microsoft Tai Le"/>
                <a:cs typeface="Microsoft Tai Le"/>
              </a:rPr>
              <a:t>involving</a:t>
            </a:r>
            <a:r>
              <a:rPr sz="1800" b="1" spc="254" dirty="0">
                <a:solidFill>
                  <a:srgbClr val="FFFFFF"/>
                </a:solidFill>
                <a:latin typeface="Microsoft Tai Le"/>
                <a:cs typeface="Microsoft Tai Le"/>
              </a:rPr>
              <a:t> </a:t>
            </a:r>
            <a:r>
              <a:rPr sz="1800" b="1" spc="-35" dirty="0">
                <a:solidFill>
                  <a:srgbClr val="FFFFFF"/>
                </a:solidFill>
                <a:latin typeface="Microsoft Tai Le"/>
                <a:cs typeface="Microsoft Tai Le"/>
              </a:rPr>
              <a:t>flight</a:t>
            </a:r>
            <a:r>
              <a:rPr sz="1800" b="1" spc="-75" dirty="0">
                <a:solidFill>
                  <a:srgbClr val="FFFFFF"/>
                </a:solidFill>
                <a:latin typeface="Microsoft Tai Le"/>
                <a:cs typeface="Microsoft Tai Le"/>
              </a:rPr>
              <a:t> </a:t>
            </a:r>
            <a:r>
              <a:rPr sz="1800" b="1" spc="-190" dirty="0">
                <a:solidFill>
                  <a:srgbClr val="FFFFFF"/>
                </a:solidFill>
                <a:latin typeface="Microsoft Tai Le"/>
                <a:cs typeface="Microsoft Tai Le"/>
              </a:rPr>
              <a:t>suchas</a:t>
            </a:r>
            <a:endParaRPr sz="1800">
              <a:latin typeface="Microsoft Tai Le"/>
              <a:cs typeface="Microsoft Tai Le"/>
            </a:endParaRPr>
          </a:p>
          <a:p>
            <a:pPr marL="204470">
              <a:lnSpc>
                <a:spcPct val="100000"/>
              </a:lnSpc>
              <a:spcBef>
                <a:spcPts val="430"/>
              </a:spcBef>
            </a:pPr>
            <a:r>
              <a:rPr sz="1800" b="1" spc="-30" dirty="0">
                <a:solidFill>
                  <a:srgbClr val="FFFFFF"/>
                </a:solidFill>
                <a:latin typeface="Microsoft Tai Le"/>
                <a:cs typeface="Microsoft Tai Le"/>
              </a:rPr>
              <a:t>f</a:t>
            </a:r>
            <a:r>
              <a:rPr sz="1800" b="1" spc="-35" dirty="0">
                <a:solidFill>
                  <a:srgbClr val="FFFFFF"/>
                </a:solidFill>
                <a:latin typeface="Microsoft Tai Le"/>
                <a:cs typeface="Microsoft Tai Le"/>
              </a:rPr>
              <a:t>lig</a:t>
            </a:r>
            <a:r>
              <a:rPr sz="1800" b="1" spc="-40" dirty="0">
                <a:solidFill>
                  <a:srgbClr val="FFFFFF"/>
                </a:solidFill>
                <a:latin typeface="Microsoft Tai Le"/>
                <a:cs typeface="Microsoft Tai Le"/>
              </a:rPr>
              <a:t>h</a:t>
            </a:r>
            <a:r>
              <a:rPr sz="1800" b="1" dirty="0">
                <a:solidFill>
                  <a:srgbClr val="FFFFFF"/>
                </a:solidFill>
                <a:latin typeface="Microsoft Tai Le"/>
                <a:cs typeface="Microsoft Tai Le"/>
              </a:rPr>
              <a:t>t</a:t>
            </a:r>
            <a:r>
              <a:rPr sz="1800" b="1" spc="-215" dirty="0">
                <a:solidFill>
                  <a:srgbClr val="FFFFFF"/>
                </a:solidFill>
                <a:latin typeface="Microsoft Tai Le"/>
                <a:cs typeface="Microsoft Tai Le"/>
              </a:rPr>
              <a:t> </a:t>
            </a:r>
            <a:r>
              <a:rPr sz="1800" b="1" spc="-145" dirty="0">
                <a:solidFill>
                  <a:srgbClr val="FFFFFF"/>
                </a:solidFill>
                <a:latin typeface="Microsoft Tai Le"/>
                <a:cs typeface="Microsoft Tai Le"/>
              </a:rPr>
              <a:t>s</a:t>
            </a:r>
            <a:r>
              <a:rPr sz="1800" b="1" spc="-140" dirty="0">
                <a:solidFill>
                  <a:srgbClr val="FFFFFF"/>
                </a:solidFill>
                <a:latin typeface="Microsoft Tai Le"/>
                <a:cs typeface="Microsoft Tai Le"/>
              </a:rPr>
              <a:t>i</a:t>
            </a:r>
            <a:r>
              <a:rPr sz="1800" b="1" spc="-150" dirty="0">
                <a:solidFill>
                  <a:srgbClr val="FFFFFF"/>
                </a:solidFill>
                <a:latin typeface="Microsoft Tai Le"/>
                <a:cs typeface="Microsoft Tai Le"/>
              </a:rPr>
              <a:t>m</a:t>
            </a:r>
            <a:r>
              <a:rPr sz="1800" b="1" spc="-145" dirty="0">
                <a:solidFill>
                  <a:srgbClr val="FFFFFF"/>
                </a:solidFill>
                <a:latin typeface="Microsoft Tai Le"/>
                <a:cs typeface="Microsoft Tai Le"/>
              </a:rPr>
              <a:t>u</a:t>
            </a:r>
            <a:r>
              <a:rPr sz="1800" b="1" spc="-140" dirty="0">
                <a:solidFill>
                  <a:srgbClr val="FFFFFF"/>
                </a:solidFill>
                <a:latin typeface="Microsoft Tai Le"/>
                <a:cs typeface="Microsoft Tai Le"/>
              </a:rPr>
              <a:t>l</a:t>
            </a:r>
            <a:r>
              <a:rPr sz="1800" b="1" spc="-145" dirty="0">
                <a:solidFill>
                  <a:srgbClr val="FFFFFF"/>
                </a:solidFill>
                <a:latin typeface="Microsoft Tai Le"/>
                <a:cs typeface="Microsoft Tai Le"/>
              </a:rPr>
              <a:t>a</a:t>
            </a:r>
            <a:r>
              <a:rPr sz="1800" b="1" spc="-150" dirty="0">
                <a:solidFill>
                  <a:srgbClr val="FFFFFF"/>
                </a:solidFill>
                <a:latin typeface="Microsoft Tai Le"/>
                <a:cs typeface="Microsoft Tai Le"/>
              </a:rPr>
              <a:t>t</a:t>
            </a:r>
            <a:r>
              <a:rPr sz="1800" b="1" spc="-145" dirty="0">
                <a:solidFill>
                  <a:srgbClr val="FFFFFF"/>
                </a:solidFill>
                <a:latin typeface="Microsoft Tai Le"/>
                <a:cs typeface="Microsoft Tai Le"/>
              </a:rPr>
              <a:t>or</a:t>
            </a:r>
            <a:r>
              <a:rPr sz="1800" b="1" dirty="0">
                <a:solidFill>
                  <a:srgbClr val="FFFFFF"/>
                </a:solidFill>
                <a:latin typeface="Microsoft Tai Le"/>
                <a:cs typeface="Microsoft Tai Le"/>
              </a:rPr>
              <a:t>.</a:t>
            </a:r>
            <a:endParaRPr sz="1800">
              <a:latin typeface="Microsoft Tai Le"/>
              <a:cs typeface="Microsoft Tai Le"/>
            </a:endParaRPr>
          </a:p>
          <a:p>
            <a:pPr marL="204470" marR="5080">
              <a:lnSpc>
                <a:spcPts val="2610"/>
              </a:lnSpc>
              <a:spcBef>
                <a:spcPts val="95"/>
              </a:spcBef>
            </a:pPr>
            <a:r>
              <a:rPr sz="1800" b="1" spc="-160" dirty="0">
                <a:solidFill>
                  <a:srgbClr val="FFFFFF"/>
                </a:solidFill>
                <a:latin typeface="Microsoft Tai Le"/>
                <a:cs typeface="Microsoft Tai Le"/>
              </a:rPr>
              <a:t>Joysticks</a:t>
            </a:r>
            <a:r>
              <a:rPr sz="1800" b="1" spc="-235" dirty="0">
                <a:solidFill>
                  <a:srgbClr val="FFFFFF"/>
                </a:solidFill>
                <a:latin typeface="Microsoft Tai Le"/>
                <a:cs typeface="Microsoft Tai Le"/>
              </a:rPr>
              <a:t> </a:t>
            </a:r>
            <a:r>
              <a:rPr sz="1800" b="1" spc="-30" dirty="0">
                <a:solidFill>
                  <a:srgbClr val="FFFFFF"/>
                </a:solidFill>
                <a:latin typeface="Microsoft Tai Le"/>
                <a:cs typeface="Microsoft Tai Le"/>
              </a:rPr>
              <a:t>are</a:t>
            </a:r>
            <a:r>
              <a:rPr sz="1800" b="1" spc="-105" dirty="0">
                <a:solidFill>
                  <a:srgbClr val="FFFFFF"/>
                </a:solidFill>
                <a:latin typeface="Microsoft Tai Le"/>
                <a:cs typeface="Microsoft Tai Le"/>
              </a:rPr>
              <a:t> </a:t>
            </a:r>
            <a:r>
              <a:rPr sz="1800" b="1" spc="-75" dirty="0">
                <a:solidFill>
                  <a:srgbClr val="FFFFFF"/>
                </a:solidFill>
                <a:latin typeface="Microsoft Tai Le"/>
                <a:cs typeface="Microsoft Tai Le"/>
              </a:rPr>
              <a:t>often</a:t>
            </a:r>
            <a:r>
              <a:rPr sz="1800" b="1" spc="-135" dirty="0">
                <a:solidFill>
                  <a:srgbClr val="FFFFFF"/>
                </a:solidFill>
                <a:latin typeface="Microsoft Tai Le"/>
                <a:cs typeface="Microsoft Tai Le"/>
              </a:rPr>
              <a:t> </a:t>
            </a:r>
            <a:r>
              <a:rPr sz="1800" b="1" spc="-150" dirty="0">
                <a:solidFill>
                  <a:srgbClr val="FFFFFF"/>
                </a:solidFill>
                <a:latin typeface="Microsoft Tai Le"/>
                <a:cs typeface="Microsoft Tai Le"/>
              </a:rPr>
              <a:t>used</a:t>
            </a:r>
            <a:r>
              <a:rPr sz="1800" b="1" spc="-245" dirty="0">
                <a:solidFill>
                  <a:srgbClr val="FFFFFF"/>
                </a:solidFill>
                <a:latin typeface="Microsoft Tai Le"/>
                <a:cs typeface="Microsoft Tai Le"/>
              </a:rPr>
              <a:t> </a:t>
            </a:r>
            <a:r>
              <a:rPr sz="1800" b="1" spc="-40" dirty="0">
                <a:solidFill>
                  <a:srgbClr val="FFFFFF"/>
                </a:solidFill>
                <a:latin typeface="Microsoft Tai Le"/>
                <a:cs typeface="Microsoft Tai Le"/>
              </a:rPr>
              <a:t>to</a:t>
            </a:r>
            <a:r>
              <a:rPr sz="1800" b="1" spc="-120" dirty="0">
                <a:solidFill>
                  <a:srgbClr val="FFFFFF"/>
                </a:solidFill>
                <a:latin typeface="Microsoft Tai Le"/>
                <a:cs typeface="Microsoft Tai Le"/>
              </a:rPr>
              <a:t> </a:t>
            </a:r>
            <a:r>
              <a:rPr sz="1800" b="1" spc="-110" dirty="0">
                <a:solidFill>
                  <a:srgbClr val="FFFFFF"/>
                </a:solidFill>
                <a:latin typeface="Microsoft Tai Le"/>
                <a:cs typeface="Microsoft Tai Le"/>
              </a:rPr>
              <a:t>control</a:t>
            </a:r>
            <a:r>
              <a:rPr sz="1800" b="1" spc="-170" dirty="0">
                <a:solidFill>
                  <a:srgbClr val="FFFFFF"/>
                </a:solidFill>
                <a:latin typeface="Microsoft Tai Le"/>
                <a:cs typeface="Microsoft Tai Le"/>
              </a:rPr>
              <a:t> </a:t>
            </a:r>
            <a:r>
              <a:rPr sz="1800" b="1" spc="-70" dirty="0">
                <a:solidFill>
                  <a:srgbClr val="FFFFFF"/>
                </a:solidFill>
                <a:latin typeface="Microsoft Tai Le"/>
                <a:cs typeface="Microsoft Tai Le"/>
              </a:rPr>
              <a:t>video</a:t>
            </a:r>
            <a:r>
              <a:rPr sz="1800" b="1" spc="-130" dirty="0">
                <a:solidFill>
                  <a:srgbClr val="FFFFFF"/>
                </a:solidFill>
                <a:latin typeface="Microsoft Tai Le"/>
                <a:cs typeface="Microsoft Tai Le"/>
              </a:rPr>
              <a:t> </a:t>
            </a:r>
            <a:r>
              <a:rPr sz="1800" b="1" spc="-165" dirty="0">
                <a:solidFill>
                  <a:srgbClr val="FFFFFF"/>
                </a:solidFill>
                <a:latin typeface="Microsoft Tai Le"/>
                <a:cs typeface="Microsoft Tai Le"/>
              </a:rPr>
              <a:t>games,</a:t>
            </a:r>
            <a:r>
              <a:rPr sz="1800" b="1" spc="-240" dirty="0">
                <a:solidFill>
                  <a:srgbClr val="FFFFFF"/>
                </a:solidFill>
                <a:latin typeface="Microsoft Tai Le"/>
                <a:cs typeface="Microsoft Tai Le"/>
              </a:rPr>
              <a:t> </a:t>
            </a:r>
            <a:r>
              <a:rPr sz="1800" b="1" spc="-65" dirty="0">
                <a:solidFill>
                  <a:srgbClr val="FFFFFF"/>
                </a:solidFill>
                <a:latin typeface="Microsoft Tai Le"/>
                <a:cs typeface="Microsoft Tai Le"/>
              </a:rPr>
              <a:t>and</a:t>
            </a:r>
            <a:r>
              <a:rPr sz="1800" b="1" spc="-145" dirty="0">
                <a:solidFill>
                  <a:srgbClr val="FFFFFF"/>
                </a:solidFill>
                <a:latin typeface="Microsoft Tai Le"/>
                <a:cs typeface="Microsoft Tai Le"/>
              </a:rPr>
              <a:t> </a:t>
            </a:r>
            <a:r>
              <a:rPr sz="1800" b="1" spc="-125" dirty="0">
                <a:solidFill>
                  <a:srgbClr val="FFFFFF"/>
                </a:solidFill>
                <a:latin typeface="Microsoft Tai Le"/>
                <a:cs typeface="Microsoft Tai Le"/>
              </a:rPr>
              <a:t>usually</a:t>
            </a:r>
            <a:r>
              <a:rPr sz="1800" b="1" spc="-105" dirty="0">
                <a:solidFill>
                  <a:srgbClr val="FFFFFF"/>
                </a:solidFill>
                <a:latin typeface="Microsoft Tai Le"/>
                <a:cs typeface="Microsoft Tai Le"/>
              </a:rPr>
              <a:t> </a:t>
            </a:r>
            <a:r>
              <a:rPr sz="1800" b="1" spc="-114" dirty="0">
                <a:solidFill>
                  <a:srgbClr val="FFFFFF"/>
                </a:solidFill>
                <a:latin typeface="Microsoft Tai Le"/>
                <a:cs typeface="Microsoft Tai Le"/>
              </a:rPr>
              <a:t>have</a:t>
            </a:r>
            <a:r>
              <a:rPr sz="1800" b="1" spc="-210" dirty="0">
                <a:solidFill>
                  <a:srgbClr val="FFFFFF"/>
                </a:solidFill>
                <a:latin typeface="Microsoft Tai Le"/>
                <a:cs typeface="Microsoft Tai Le"/>
              </a:rPr>
              <a:t> </a:t>
            </a:r>
            <a:r>
              <a:rPr sz="1800" b="1" spc="-120" dirty="0">
                <a:solidFill>
                  <a:srgbClr val="FFFFFF"/>
                </a:solidFill>
                <a:latin typeface="Microsoft Tai Le"/>
                <a:cs typeface="Microsoft Tai Le"/>
              </a:rPr>
              <a:t>one </a:t>
            </a:r>
            <a:r>
              <a:rPr sz="1800" b="1" spc="-484" dirty="0">
                <a:solidFill>
                  <a:srgbClr val="FFFFFF"/>
                </a:solidFill>
                <a:latin typeface="Microsoft Tai Le"/>
                <a:cs typeface="Microsoft Tai Le"/>
              </a:rPr>
              <a:t> </a:t>
            </a:r>
            <a:r>
              <a:rPr sz="1800" b="1" spc="-60" dirty="0">
                <a:solidFill>
                  <a:srgbClr val="FFFFFF"/>
                </a:solidFill>
                <a:latin typeface="Microsoft Tai Le"/>
                <a:cs typeface="Microsoft Tai Le"/>
              </a:rPr>
              <a:t>o</a:t>
            </a:r>
            <a:r>
              <a:rPr sz="1800" b="1" dirty="0">
                <a:solidFill>
                  <a:srgbClr val="FFFFFF"/>
                </a:solidFill>
                <a:latin typeface="Microsoft Tai Le"/>
                <a:cs typeface="Microsoft Tai Le"/>
              </a:rPr>
              <a:t>r</a:t>
            </a:r>
            <a:r>
              <a:rPr sz="1800" b="1" spc="-145" dirty="0">
                <a:solidFill>
                  <a:srgbClr val="FFFFFF"/>
                </a:solidFill>
                <a:latin typeface="Microsoft Tai Le"/>
                <a:cs typeface="Microsoft Tai Le"/>
              </a:rPr>
              <a:t> </a:t>
            </a:r>
            <a:r>
              <a:rPr sz="1800" b="1" spc="-165" dirty="0">
                <a:solidFill>
                  <a:srgbClr val="FFFFFF"/>
                </a:solidFill>
                <a:latin typeface="Microsoft Tai Le"/>
                <a:cs typeface="Microsoft Tai Le"/>
              </a:rPr>
              <a:t>m</a:t>
            </a:r>
            <a:r>
              <a:rPr sz="1800" b="1" spc="-155" dirty="0">
                <a:solidFill>
                  <a:srgbClr val="FFFFFF"/>
                </a:solidFill>
                <a:latin typeface="Microsoft Tai Le"/>
                <a:cs typeface="Microsoft Tai Le"/>
              </a:rPr>
              <a:t>or</a:t>
            </a:r>
            <a:r>
              <a:rPr sz="1800" b="1" dirty="0">
                <a:solidFill>
                  <a:srgbClr val="FFFFFF"/>
                </a:solidFill>
                <a:latin typeface="Microsoft Tai Le"/>
                <a:cs typeface="Microsoft Tai Le"/>
              </a:rPr>
              <a:t>e</a:t>
            </a:r>
            <a:r>
              <a:rPr sz="1800" b="1" spc="-335" dirty="0">
                <a:solidFill>
                  <a:srgbClr val="FFFFFF"/>
                </a:solidFill>
                <a:latin typeface="Microsoft Tai Le"/>
                <a:cs typeface="Microsoft Tai Le"/>
              </a:rPr>
              <a:t> </a:t>
            </a:r>
            <a:r>
              <a:rPr sz="1800" b="1" spc="-170" dirty="0">
                <a:solidFill>
                  <a:srgbClr val="FFFFFF"/>
                </a:solidFill>
                <a:latin typeface="Microsoft Tai Le"/>
                <a:cs typeface="Microsoft Tai Le"/>
              </a:rPr>
              <a:t>pus</a:t>
            </a:r>
            <a:r>
              <a:rPr sz="1800" b="1" spc="-175" dirty="0">
                <a:solidFill>
                  <a:srgbClr val="FFFFFF"/>
                </a:solidFill>
                <a:latin typeface="Microsoft Tai Le"/>
                <a:cs typeface="Microsoft Tai Le"/>
              </a:rPr>
              <a:t>h</a:t>
            </a:r>
            <a:r>
              <a:rPr sz="1800" b="1" spc="-165" dirty="0">
                <a:solidFill>
                  <a:srgbClr val="FFFFFF"/>
                </a:solidFill>
                <a:latin typeface="Microsoft Tai Le"/>
                <a:cs typeface="Microsoft Tai Le"/>
              </a:rPr>
              <a:t>-</a:t>
            </a:r>
            <a:r>
              <a:rPr sz="1800" b="1" spc="-170" dirty="0">
                <a:solidFill>
                  <a:srgbClr val="FFFFFF"/>
                </a:solidFill>
                <a:latin typeface="Microsoft Tai Le"/>
                <a:cs typeface="Microsoft Tai Le"/>
              </a:rPr>
              <a:t>bu</a:t>
            </a:r>
            <a:r>
              <a:rPr sz="1800" b="1" spc="-175" dirty="0">
                <a:solidFill>
                  <a:srgbClr val="FFFFFF"/>
                </a:solidFill>
                <a:latin typeface="Microsoft Tai Le"/>
                <a:cs typeface="Microsoft Tai Le"/>
              </a:rPr>
              <a:t>tt</a:t>
            </a:r>
            <a:r>
              <a:rPr sz="1800" b="1" spc="-165" dirty="0">
                <a:solidFill>
                  <a:srgbClr val="FFFFFF"/>
                </a:solidFill>
                <a:latin typeface="Microsoft Tai Le"/>
                <a:cs typeface="Microsoft Tai Le"/>
              </a:rPr>
              <a:t>o</a:t>
            </a:r>
            <a:r>
              <a:rPr sz="1800" b="1" spc="-170" dirty="0">
                <a:solidFill>
                  <a:srgbClr val="FFFFFF"/>
                </a:solidFill>
                <a:latin typeface="Microsoft Tai Le"/>
                <a:cs typeface="Microsoft Tai Le"/>
              </a:rPr>
              <a:t>n</a:t>
            </a:r>
            <a:r>
              <a:rPr sz="1800" b="1" dirty="0">
                <a:solidFill>
                  <a:srgbClr val="FFFFFF"/>
                </a:solidFill>
                <a:latin typeface="Microsoft Tai Le"/>
                <a:cs typeface="Microsoft Tai Le"/>
              </a:rPr>
              <a:t>s</a:t>
            </a:r>
            <a:r>
              <a:rPr sz="1800" b="1" spc="-315" dirty="0">
                <a:solidFill>
                  <a:srgbClr val="FFFFFF"/>
                </a:solidFill>
                <a:latin typeface="Microsoft Tai Le"/>
                <a:cs typeface="Microsoft Tai Le"/>
              </a:rPr>
              <a:t> </a:t>
            </a:r>
            <a:r>
              <a:rPr sz="1800" b="1" spc="-200" dirty="0">
                <a:solidFill>
                  <a:srgbClr val="FFFFFF"/>
                </a:solidFill>
                <a:latin typeface="Microsoft Tai Le"/>
                <a:cs typeface="Microsoft Tai Le"/>
              </a:rPr>
              <a:t>w</a:t>
            </a:r>
            <a:r>
              <a:rPr sz="1800" b="1" spc="-210" dirty="0">
                <a:solidFill>
                  <a:srgbClr val="FFFFFF"/>
                </a:solidFill>
                <a:latin typeface="Microsoft Tai Le"/>
                <a:cs typeface="Microsoft Tai Le"/>
              </a:rPr>
              <a:t>h</a:t>
            </a:r>
            <a:r>
              <a:rPr sz="1800" b="1" spc="-204" dirty="0">
                <a:solidFill>
                  <a:srgbClr val="FFFFFF"/>
                </a:solidFill>
                <a:latin typeface="Microsoft Tai Le"/>
                <a:cs typeface="Microsoft Tai Le"/>
              </a:rPr>
              <a:t>os</a:t>
            </a:r>
            <a:r>
              <a:rPr sz="1800" b="1" spc="114" dirty="0">
                <a:solidFill>
                  <a:srgbClr val="FFFFFF"/>
                </a:solidFill>
                <a:latin typeface="Microsoft Tai Le"/>
                <a:cs typeface="Microsoft Tai Le"/>
              </a:rPr>
              <a:t>e</a:t>
            </a:r>
            <a:r>
              <a:rPr sz="1800" b="1" spc="-110" dirty="0">
                <a:solidFill>
                  <a:srgbClr val="FFFFFF"/>
                </a:solidFill>
                <a:latin typeface="Microsoft Tai Le"/>
                <a:cs typeface="Microsoft Tai Le"/>
              </a:rPr>
              <a:t>s</a:t>
            </a:r>
            <a:r>
              <a:rPr sz="1800" b="1" spc="-114" dirty="0">
                <a:solidFill>
                  <a:srgbClr val="FFFFFF"/>
                </a:solidFill>
                <a:latin typeface="Microsoft Tai Le"/>
                <a:cs typeface="Microsoft Tai Le"/>
              </a:rPr>
              <a:t>t</a:t>
            </a:r>
            <a:r>
              <a:rPr sz="1800" b="1" spc="-105" dirty="0">
                <a:solidFill>
                  <a:srgbClr val="FFFFFF"/>
                </a:solidFill>
                <a:latin typeface="Microsoft Tai Le"/>
                <a:cs typeface="Microsoft Tai Le"/>
              </a:rPr>
              <a:t>a</a:t>
            </a:r>
            <a:r>
              <a:rPr sz="1800" b="1" spc="-114" dirty="0">
                <a:solidFill>
                  <a:srgbClr val="FFFFFF"/>
                </a:solidFill>
                <a:latin typeface="Microsoft Tai Le"/>
                <a:cs typeface="Microsoft Tai Le"/>
              </a:rPr>
              <a:t>t</a:t>
            </a:r>
            <a:r>
              <a:rPr sz="1800" b="1" dirty="0">
                <a:solidFill>
                  <a:srgbClr val="FFFFFF"/>
                </a:solidFill>
                <a:latin typeface="Microsoft Tai Le"/>
                <a:cs typeface="Microsoft Tai Le"/>
              </a:rPr>
              <a:t>e</a:t>
            </a:r>
            <a:r>
              <a:rPr sz="1800" b="1" spc="-240" dirty="0">
                <a:solidFill>
                  <a:srgbClr val="FFFFFF"/>
                </a:solidFill>
                <a:latin typeface="Microsoft Tai Le"/>
                <a:cs typeface="Microsoft Tai Le"/>
              </a:rPr>
              <a:t> </a:t>
            </a:r>
            <a:r>
              <a:rPr sz="1800" b="1" spc="-180" dirty="0">
                <a:solidFill>
                  <a:srgbClr val="FFFFFF"/>
                </a:solidFill>
                <a:latin typeface="Microsoft Tai Le"/>
                <a:cs typeface="Microsoft Tai Le"/>
              </a:rPr>
              <a:t>ca</a:t>
            </a:r>
            <a:r>
              <a:rPr sz="1800" b="1" spc="135" dirty="0">
                <a:solidFill>
                  <a:srgbClr val="FFFFFF"/>
                </a:solidFill>
                <a:latin typeface="Microsoft Tai Le"/>
                <a:cs typeface="Microsoft Tai Le"/>
              </a:rPr>
              <a:t>n</a:t>
            </a:r>
            <a:r>
              <a:rPr sz="1800" b="1" spc="-130" dirty="0">
                <a:solidFill>
                  <a:srgbClr val="FFFFFF"/>
                </a:solidFill>
                <a:latin typeface="Microsoft Tai Le"/>
                <a:cs typeface="Microsoft Tai Le"/>
              </a:rPr>
              <a:t>als</a:t>
            </a:r>
            <a:r>
              <a:rPr sz="1800" b="1" dirty="0">
                <a:solidFill>
                  <a:srgbClr val="FFFFFF"/>
                </a:solidFill>
                <a:latin typeface="Microsoft Tai Le"/>
                <a:cs typeface="Microsoft Tai Le"/>
              </a:rPr>
              <a:t>o</a:t>
            </a:r>
            <a:r>
              <a:rPr sz="1800" b="1" spc="-280" dirty="0">
                <a:solidFill>
                  <a:srgbClr val="FFFFFF"/>
                </a:solidFill>
                <a:latin typeface="Microsoft Tai Le"/>
                <a:cs typeface="Microsoft Tai Le"/>
              </a:rPr>
              <a:t> </a:t>
            </a:r>
            <a:r>
              <a:rPr sz="1800" b="1" spc="-75" dirty="0">
                <a:solidFill>
                  <a:srgbClr val="FFFFFF"/>
                </a:solidFill>
                <a:latin typeface="Microsoft Tai Le"/>
                <a:cs typeface="Microsoft Tai Le"/>
              </a:rPr>
              <a:t>b</a:t>
            </a:r>
            <a:r>
              <a:rPr sz="1800" b="1" dirty="0">
                <a:solidFill>
                  <a:srgbClr val="FFFFFF"/>
                </a:solidFill>
                <a:latin typeface="Microsoft Tai Le"/>
                <a:cs typeface="Microsoft Tai Le"/>
              </a:rPr>
              <a:t>e </a:t>
            </a:r>
            <a:r>
              <a:rPr sz="1800" b="1" spc="-204" dirty="0">
                <a:solidFill>
                  <a:srgbClr val="FFFFFF"/>
                </a:solidFill>
                <a:latin typeface="Microsoft Tai Le"/>
                <a:cs typeface="Microsoft Tai Le"/>
              </a:rPr>
              <a:t> </a:t>
            </a:r>
            <a:r>
              <a:rPr sz="1800" b="1" spc="-35" dirty="0">
                <a:solidFill>
                  <a:srgbClr val="FFFFFF"/>
                </a:solidFill>
                <a:latin typeface="Microsoft Tai Le"/>
                <a:cs typeface="Microsoft Tai Le"/>
              </a:rPr>
              <a:t>r</a:t>
            </a:r>
            <a:r>
              <a:rPr sz="1800" b="1" spc="-40" dirty="0">
                <a:solidFill>
                  <a:srgbClr val="FFFFFF"/>
                </a:solidFill>
                <a:latin typeface="Microsoft Tai Le"/>
                <a:cs typeface="Microsoft Tai Le"/>
              </a:rPr>
              <a:t>e</a:t>
            </a:r>
            <a:r>
              <a:rPr sz="1800" b="1" spc="-35" dirty="0">
                <a:solidFill>
                  <a:srgbClr val="FFFFFF"/>
                </a:solidFill>
                <a:latin typeface="Microsoft Tai Le"/>
                <a:cs typeface="Microsoft Tai Le"/>
              </a:rPr>
              <a:t>a</a:t>
            </a:r>
            <a:r>
              <a:rPr sz="1800" b="1" dirty="0">
                <a:solidFill>
                  <a:srgbClr val="FFFFFF"/>
                </a:solidFill>
                <a:latin typeface="Microsoft Tai Le"/>
                <a:cs typeface="Microsoft Tai Le"/>
              </a:rPr>
              <a:t>d</a:t>
            </a:r>
            <a:r>
              <a:rPr sz="1800" b="1" spc="-100" dirty="0">
                <a:solidFill>
                  <a:srgbClr val="FFFFFF"/>
                </a:solidFill>
                <a:latin typeface="Microsoft Tai Le"/>
                <a:cs typeface="Microsoft Tai Le"/>
              </a:rPr>
              <a:t> </a:t>
            </a:r>
            <a:r>
              <a:rPr sz="1800" b="1" spc="-65" dirty="0">
                <a:solidFill>
                  <a:srgbClr val="FFFFFF"/>
                </a:solidFill>
                <a:latin typeface="Microsoft Tai Le"/>
                <a:cs typeface="Microsoft Tai Le"/>
              </a:rPr>
              <a:t>b</a:t>
            </a:r>
            <a:r>
              <a:rPr sz="1800" b="1" dirty="0">
                <a:solidFill>
                  <a:srgbClr val="FFFFFF"/>
                </a:solidFill>
                <a:latin typeface="Microsoft Tai Le"/>
                <a:cs typeface="Microsoft Tai Le"/>
              </a:rPr>
              <a:t>y</a:t>
            </a:r>
            <a:r>
              <a:rPr sz="1800" b="1" spc="-150" dirty="0">
                <a:solidFill>
                  <a:srgbClr val="FFFFFF"/>
                </a:solidFill>
                <a:latin typeface="Microsoft Tai Le"/>
                <a:cs typeface="Microsoft Tai Le"/>
              </a:rPr>
              <a:t> </a:t>
            </a:r>
            <a:r>
              <a:rPr sz="1800" b="1" spc="-140" dirty="0">
                <a:solidFill>
                  <a:srgbClr val="FFFFFF"/>
                </a:solidFill>
                <a:latin typeface="Microsoft Tai Le"/>
                <a:cs typeface="Microsoft Tai Le"/>
              </a:rPr>
              <a:t>th</a:t>
            </a:r>
            <a:r>
              <a:rPr sz="1800" b="1" dirty="0">
                <a:solidFill>
                  <a:srgbClr val="FFFFFF"/>
                </a:solidFill>
                <a:latin typeface="Microsoft Tai Le"/>
                <a:cs typeface="Microsoft Tai Le"/>
              </a:rPr>
              <a:t>e</a:t>
            </a:r>
            <a:r>
              <a:rPr sz="1800" b="1" spc="-10" dirty="0">
                <a:solidFill>
                  <a:srgbClr val="FFFFFF"/>
                </a:solidFill>
                <a:latin typeface="Microsoft Tai Le"/>
                <a:cs typeface="Microsoft Tai Le"/>
              </a:rPr>
              <a:t> </a:t>
            </a:r>
            <a:r>
              <a:rPr sz="1800" b="1" spc="-145" dirty="0">
                <a:solidFill>
                  <a:srgbClr val="FFFFFF"/>
                </a:solidFill>
                <a:latin typeface="Microsoft Tai Le"/>
                <a:cs typeface="Microsoft Tai Le"/>
              </a:rPr>
              <a:t>co</a:t>
            </a:r>
            <a:r>
              <a:rPr sz="1800" b="1" spc="-150" dirty="0">
                <a:solidFill>
                  <a:srgbClr val="FFFFFF"/>
                </a:solidFill>
                <a:latin typeface="Microsoft Tai Le"/>
                <a:cs typeface="Microsoft Tai Le"/>
              </a:rPr>
              <a:t>m</a:t>
            </a:r>
            <a:r>
              <a:rPr sz="1800" b="1" spc="-145" dirty="0">
                <a:solidFill>
                  <a:srgbClr val="FFFFFF"/>
                </a:solidFill>
                <a:latin typeface="Microsoft Tai Le"/>
                <a:cs typeface="Microsoft Tai Le"/>
              </a:rPr>
              <a:t>pu</a:t>
            </a:r>
            <a:r>
              <a:rPr sz="1800" b="1" spc="-150" dirty="0">
                <a:solidFill>
                  <a:srgbClr val="FFFFFF"/>
                </a:solidFill>
                <a:latin typeface="Microsoft Tai Le"/>
                <a:cs typeface="Microsoft Tai Le"/>
              </a:rPr>
              <a:t>te</a:t>
            </a:r>
            <a:r>
              <a:rPr sz="1800" b="1" dirty="0">
                <a:solidFill>
                  <a:srgbClr val="FFFFFF"/>
                </a:solidFill>
                <a:latin typeface="Microsoft Tai Le"/>
                <a:cs typeface="Microsoft Tai Le"/>
              </a:rPr>
              <a:t>r</a:t>
            </a:r>
            <a:endParaRPr sz="1800">
              <a:latin typeface="Microsoft Tai Le"/>
              <a:cs typeface="Microsoft Tai Le"/>
            </a:endParaRPr>
          </a:p>
        </p:txBody>
      </p:sp>
      <p:grpSp>
        <p:nvGrpSpPr>
          <p:cNvPr id="5" name="object 5"/>
          <p:cNvGrpSpPr/>
          <p:nvPr/>
        </p:nvGrpSpPr>
        <p:grpSpPr>
          <a:xfrm>
            <a:off x="6092952" y="547116"/>
            <a:ext cx="2010410" cy="2970530"/>
            <a:chOff x="6092952" y="547116"/>
            <a:chExt cx="2010410" cy="2970530"/>
          </a:xfrm>
        </p:grpSpPr>
        <p:pic>
          <p:nvPicPr>
            <p:cNvPr id="6" name="object 6"/>
            <p:cNvPicPr/>
            <p:nvPr/>
          </p:nvPicPr>
          <p:blipFill>
            <a:blip r:embed="rId2" cstate="print"/>
            <a:stretch>
              <a:fillRect/>
            </a:stretch>
          </p:blipFill>
          <p:spPr>
            <a:xfrm>
              <a:off x="6092952" y="547116"/>
              <a:ext cx="1975103" cy="1274064"/>
            </a:xfrm>
            <a:prstGeom prst="rect">
              <a:avLst/>
            </a:prstGeom>
          </p:spPr>
        </p:pic>
        <p:pic>
          <p:nvPicPr>
            <p:cNvPr id="7" name="object 7"/>
            <p:cNvPicPr/>
            <p:nvPr/>
          </p:nvPicPr>
          <p:blipFill>
            <a:blip r:embed="rId3" cstate="print"/>
            <a:stretch>
              <a:fillRect/>
            </a:stretch>
          </p:blipFill>
          <p:spPr>
            <a:xfrm>
              <a:off x="6774180" y="2005583"/>
              <a:ext cx="1328927" cy="1511808"/>
            </a:xfrm>
            <a:prstGeom prst="rect">
              <a:avLst/>
            </a:prstGeom>
          </p:spPr>
        </p:pic>
      </p:grpSp>
      <p:sp>
        <p:nvSpPr>
          <p:cNvPr id="8" name="object 8"/>
          <p:cNvSpPr txBox="1"/>
          <p:nvPr/>
        </p:nvSpPr>
        <p:spPr>
          <a:xfrm>
            <a:off x="1178458" y="4944072"/>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
        <p:nvSpPr>
          <p:cNvPr id="3" name="object 3"/>
          <p:cNvSpPr txBox="1"/>
          <p:nvPr/>
        </p:nvSpPr>
        <p:spPr>
          <a:xfrm>
            <a:off x="1352550" y="626821"/>
            <a:ext cx="6741795" cy="1498600"/>
          </a:xfrm>
          <a:prstGeom prst="rect">
            <a:avLst/>
          </a:prstGeom>
        </p:spPr>
        <p:txBody>
          <a:bodyPr vert="horz" wrap="square" lIns="0" tIns="12700" rIns="0" bIns="0" rtlCol="0">
            <a:spAutoFit/>
          </a:bodyPr>
          <a:lstStyle/>
          <a:p>
            <a:pPr marL="12700">
              <a:lnSpc>
                <a:spcPct val="100000"/>
              </a:lnSpc>
              <a:spcBef>
                <a:spcPts val="100"/>
              </a:spcBef>
            </a:pPr>
            <a:r>
              <a:rPr sz="2400" b="1" u="heavy" spc="-5" dirty="0">
                <a:solidFill>
                  <a:srgbClr val="FFFF00"/>
                </a:solidFill>
                <a:uFill>
                  <a:solidFill>
                    <a:srgbClr val="FFFF00"/>
                  </a:solidFill>
                </a:uFill>
                <a:latin typeface="Microsoft Tai Le"/>
                <a:cs typeface="Microsoft Tai Le"/>
              </a:rPr>
              <a:t>Output</a:t>
            </a:r>
            <a:r>
              <a:rPr sz="2400" b="1" u="heavy" spc="-35" dirty="0">
                <a:solidFill>
                  <a:srgbClr val="FFFF00"/>
                </a:solidFill>
                <a:uFill>
                  <a:solidFill>
                    <a:srgbClr val="FFFF00"/>
                  </a:solidFill>
                </a:uFill>
                <a:latin typeface="Microsoft Tai Le"/>
                <a:cs typeface="Microsoft Tai Le"/>
              </a:rPr>
              <a:t> </a:t>
            </a:r>
            <a:r>
              <a:rPr sz="2400" b="1" u="heavy" spc="-5" dirty="0">
                <a:solidFill>
                  <a:srgbClr val="FFFF00"/>
                </a:solidFill>
                <a:uFill>
                  <a:solidFill>
                    <a:srgbClr val="FFFF00"/>
                  </a:solidFill>
                </a:uFill>
                <a:latin typeface="Microsoft Tai Le"/>
                <a:cs typeface="Microsoft Tai Le"/>
              </a:rPr>
              <a:t>Device:</a:t>
            </a:r>
            <a:endParaRPr sz="2400">
              <a:latin typeface="Microsoft Tai Le"/>
              <a:cs typeface="Microsoft Tai Le"/>
            </a:endParaRPr>
          </a:p>
          <a:p>
            <a:pPr marL="12700" marR="5080">
              <a:lnSpc>
                <a:spcPct val="100000"/>
              </a:lnSpc>
              <a:spcBef>
                <a:spcPts val="2235"/>
              </a:spcBef>
            </a:pPr>
            <a:r>
              <a:rPr sz="1800" b="1" spc="-5" dirty="0">
                <a:solidFill>
                  <a:srgbClr val="FFFFFF"/>
                </a:solidFill>
                <a:latin typeface="Microsoft Tai Le"/>
                <a:cs typeface="Microsoft Tai Le"/>
              </a:rPr>
              <a:t>Output devices </a:t>
            </a:r>
            <a:r>
              <a:rPr sz="1800" b="1" dirty="0">
                <a:solidFill>
                  <a:srgbClr val="FFFFFF"/>
                </a:solidFill>
                <a:latin typeface="Microsoft Tai Le"/>
                <a:cs typeface="Microsoft Tai Le"/>
              </a:rPr>
              <a:t>are </a:t>
            </a:r>
            <a:r>
              <a:rPr sz="1800" b="1" spc="-5" dirty="0">
                <a:solidFill>
                  <a:srgbClr val="FFFFFF"/>
                </a:solidFill>
                <a:latin typeface="Microsoft Tai Le"/>
                <a:cs typeface="Microsoft Tai Le"/>
              </a:rPr>
              <a:t>those devices which help to </a:t>
            </a:r>
            <a:r>
              <a:rPr sz="1800" b="1" dirty="0">
                <a:solidFill>
                  <a:srgbClr val="FFFFFF"/>
                </a:solidFill>
                <a:latin typeface="Microsoft Tai Le"/>
                <a:cs typeface="Microsoft Tai Le"/>
              </a:rPr>
              <a:t>display </a:t>
            </a:r>
            <a:r>
              <a:rPr sz="1800" b="1" spc="-5" dirty="0">
                <a:solidFill>
                  <a:srgbClr val="FFFFFF"/>
                </a:solidFill>
                <a:latin typeface="Microsoft Tai Le"/>
                <a:cs typeface="Microsoft Tai Le"/>
              </a:rPr>
              <a:t>the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processed information.</a:t>
            </a:r>
            <a:r>
              <a:rPr sz="1800" b="1" dirty="0">
                <a:solidFill>
                  <a:srgbClr val="FFFFFF"/>
                </a:solidFill>
                <a:latin typeface="Microsoft Tai Le"/>
                <a:cs typeface="Microsoft Tai Le"/>
              </a:rPr>
              <a:t> Eg. </a:t>
            </a:r>
            <a:r>
              <a:rPr sz="1800" b="1" spc="-5" dirty="0">
                <a:solidFill>
                  <a:srgbClr val="FFFFFF"/>
                </a:solidFill>
                <a:latin typeface="Microsoft Tai Le"/>
                <a:cs typeface="Microsoft Tai Le"/>
              </a:rPr>
              <a:t>Monitor, Printer, Plotter, Projector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etc.</a:t>
            </a:r>
            <a:endParaRPr sz="1800">
              <a:latin typeface="Microsoft Tai Le"/>
              <a:cs typeface="Microsoft Tai Le"/>
            </a:endParaRPr>
          </a:p>
        </p:txBody>
      </p:sp>
      <p:pic>
        <p:nvPicPr>
          <p:cNvPr id="4" name="object 4"/>
          <p:cNvPicPr/>
          <p:nvPr/>
        </p:nvPicPr>
        <p:blipFill>
          <a:blip r:embed="rId2" cstate="print"/>
          <a:stretch>
            <a:fillRect/>
          </a:stretch>
        </p:blipFill>
        <p:spPr>
          <a:xfrm>
            <a:off x="1440180" y="2267711"/>
            <a:ext cx="5943600" cy="2157984"/>
          </a:xfrm>
          <a:prstGeom prst="rect">
            <a:avLst/>
          </a:prstGeom>
        </p:spPr>
      </p:pic>
      <p:sp>
        <p:nvSpPr>
          <p:cNvPr id="5" name="object 5"/>
          <p:cNvSpPr txBox="1"/>
          <p:nvPr/>
        </p:nvSpPr>
        <p:spPr>
          <a:xfrm>
            <a:off x="1178458" y="4944072"/>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487121"/>
            <a:ext cx="6414770" cy="27793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00"/>
                </a:solidFill>
                <a:latin typeface="Microsoft Tai Le"/>
                <a:cs typeface="Microsoft Tai Le"/>
              </a:rPr>
              <a:t>PRINTER:</a:t>
            </a:r>
            <a:endParaRPr sz="2400">
              <a:latin typeface="Microsoft Tai Le"/>
              <a:cs typeface="Microsoft Tai Le"/>
            </a:endParaRPr>
          </a:p>
          <a:p>
            <a:pPr marL="344805" indent="-320675">
              <a:lnSpc>
                <a:spcPct val="100000"/>
              </a:lnSpc>
              <a:spcBef>
                <a:spcPts val="1685"/>
              </a:spcBef>
              <a:buClr>
                <a:srgbClr val="DD8046"/>
              </a:buClr>
              <a:buSzPct val="61000"/>
              <a:buFont typeface="Wingdings" panose="05000000000000000000"/>
              <a:buChar char=""/>
              <a:tabLst>
                <a:tab pos="344805" algn="l"/>
                <a:tab pos="345440" algn="l"/>
              </a:tabLst>
            </a:pPr>
            <a:r>
              <a:rPr sz="1800" b="1" spc="-100" dirty="0">
                <a:solidFill>
                  <a:srgbClr val="FFFFFF"/>
                </a:solidFill>
                <a:latin typeface="Microsoft Tai Le"/>
                <a:cs typeface="Microsoft Tai Le"/>
              </a:rPr>
              <a:t>P</a:t>
            </a:r>
            <a:r>
              <a:rPr sz="1800" b="1" spc="-95" dirty="0">
                <a:solidFill>
                  <a:srgbClr val="FFFFFF"/>
                </a:solidFill>
                <a:latin typeface="Microsoft Tai Le"/>
                <a:cs typeface="Microsoft Tai Le"/>
              </a:rPr>
              <a:t>rin</a:t>
            </a:r>
            <a:r>
              <a:rPr sz="1800" b="1" spc="-105" dirty="0">
                <a:solidFill>
                  <a:srgbClr val="FFFFFF"/>
                </a:solidFill>
                <a:latin typeface="Microsoft Tai Le"/>
                <a:cs typeface="Microsoft Tai Le"/>
              </a:rPr>
              <a:t>t</a:t>
            </a:r>
            <a:r>
              <a:rPr sz="1800" b="1" spc="-100" dirty="0">
                <a:solidFill>
                  <a:srgbClr val="FFFFFF"/>
                </a:solidFill>
                <a:latin typeface="Microsoft Tai Le"/>
                <a:cs typeface="Microsoft Tai Le"/>
              </a:rPr>
              <a:t>e</a:t>
            </a:r>
            <a:r>
              <a:rPr sz="1800" b="1" dirty="0">
                <a:solidFill>
                  <a:srgbClr val="FFFFFF"/>
                </a:solidFill>
                <a:latin typeface="Microsoft Tai Le"/>
                <a:cs typeface="Microsoft Tai Le"/>
              </a:rPr>
              <a:t>r</a:t>
            </a:r>
            <a:r>
              <a:rPr sz="1800" b="1" spc="-195" dirty="0">
                <a:solidFill>
                  <a:srgbClr val="FFFFFF"/>
                </a:solidFill>
                <a:latin typeface="Microsoft Tai Le"/>
                <a:cs typeface="Microsoft Tai Le"/>
              </a:rPr>
              <a:t> </a:t>
            </a:r>
            <a:r>
              <a:rPr sz="1800" b="1" spc="-100" dirty="0">
                <a:solidFill>
                  <a:srgbClr val="FFFFFF"/>
                </a:solidFill>
                <a:latin typeface="Microsoft Tai Le"/>
                <a:cs typeface="Microsoft Tai Le"/>
              </a:rPr>
              <a:t>p</a:t>
            </a:r>
            <a:r>
              <a:rPr sz="1800" b="1" spc="-95" dirty="0">
                <a:solidFill>
                  <a:srgbClr val="FFFFFF"/>
                </a:solidFill>
                <a:latin typeface="Microsoft Tai Le"/>
                <a:cs typeface="Microsoft Tai Le"/>
              </a:rPr>
              <a:t>rodu</a:t>
            </a:r>
            <a:r>
              <a:rPr sz="1800" b="1" spc="-100" dirty="0">
                <a:solidFill>
                  <a:srgbClr val="FFFFFF"/>
                </a:solidFill>
                <a:latin typeface="Microsoft Tai Le"/>
                <a:cs typeface="Microsoft Tai Le"/>
              </a:rPr>
              <a:t>ce</a:t>
            </a:r>
            <a:r>
              <a:rPr sz="1800" b="1" dirty="0">
                <a:solidFill>
                  <a:srgbClr val="FFFFFF"/>
                </a:solidFill>
                <a:latin typeface="Microsoft Tai Le"/>
                <a:cs typeface="Microsoft Tai Le"/>
              </a:rPr>
              <a:t>s</a:t>
            </a:r>
            <a:r>
              <a:rPr sz="1800" b="1" spc="-210" dirty="0">
                <a:solidFill>
                  <a:srgbClr val="FFFFFF"/>
                </a:solidFill>
                <a:latin typeface="Microsoft Tai Le"/>
                <a:cs typeface="Microsoft Tai Le"/>
              </a:rPr>
              <a:t> </a:t>
            </a:r>
            <a:r>
              <a:rPr sz="1800" b="1" spc="-95" dirty="0">
                <a:solidFill>
                  <a:srgbClr val="FFFFFF"/>
                </a:solidFill>
                <a:latin typeface="Microsoft Tai Le"/>
                <a:cs typeface="Microsoft Tai Le"/>
              </a:rPr>
              <a:t>r</a:t>
            </a:r>
            <a:r>
              <a:rPr sz="1800" b="1" spc="-100" dirty="0">
                <a:solidFill>
                  <a:srgbClr val="FFFFFF"/>
                </a:solidFill>
                <a:latin typeface="Microsoft Tai Le"/>
                <a:cs typeface="Microsoft Tai Le"/>
              </a:rPr>
              <a:t>es</a:t>
            </a:r>
            <a:r>
              <a:rPr sz="1800" b="1" spc="-95" dirty="0">
                <a:solidFill>
                  <a:srgbClr val="FFFFFF"/>
                </a:solidFill>
                <a:latin typeface="Microsoft Tai Le"/>
                <a:cs typeface="Microsoft Tai Le"/>
              </a:rPr>
              <a:t>ul</a:t>
            </a:r>
            <a:r>
              <a:rPr sz="1800" b="1" dirty="0">
                <a:solidFill>
                  <a:srgbClr val="FFFFFF"/>
                </a:solidFill>
                <a:latin typeface="Microsoft Tai Le"/>
                <a:cs typeface="Microsoft Tai Le"/>
              </a:rPr>
              <a:t>t</a:t>
            </a:r>
            <a:r>
              <a:rPr sz="1800" b="1" spc="-204" dirty="0">
                <a:solidFill>
                  <a:srgbClr val="FFFFFF"/>
                </a:solidFill>
                <a:latin typeface="Microsoft Tai Le"/>
                <a:cs typeface="Microsoft Tai Le"/>
              </a:rPr>
              <a:t> </a:t>
            </a:r>
            <a:r>
              <a:rPr sz="1800" b="1" spc="-95" dirty="0">
                <a:solidFill>
                  <a:srgbClr val="FFFFFF"/>
                </a:solidFill>
                <a:latin typeface="Microsoft Tai Le"/>
                <a:cs typeface="Microsoft Tai Le"/>
              </a:rPr>
              <a:t>o</a:t>
            </a:r>
            <a:r>
              <a:rPr sz="1800" b="1" dirty="0">
                <a:solidFill>
                  <a:srgbClr val="FFFFFF"/>
                </a:solidFill>
                <a:latin typeface="Microsoft Tai Le"/>
                <a:cs typeface="Microsoft Tai Le"/>
              </a:rPr>
              <a:t>n</a:t>
            </a:r>
            <a:r>
              <a:rPr sz="1800" b="1" spc="-195" dirty="0">
                <a:solidFill>
                  <a:srgbClr val="FFFFFF"/>
                </a:solidFill>
                <a:latin typeface="Microsoft Tai Le"/>
                <a:cs typeface="Microsoft Tai Le"/>
              </a:rPr>
              <a:t> </a:t>
            </a:r>
            <a:r>
              <a:rPr sz="1800" b="1" spc="-105" dirty="0">
                <a:solidFill>
                  <a:srgbClr val="FFFFFF"/>
                </a:solidFill>
                <a:latin typeface="Microsoft Tai Le"/>
                <a:cs typeface="Microsoft Tai Le"/>
              </a:rPr>
              <a:t>t</a:t>
            </a:r>
            <a:r>
              <a:rPr sz="1800" b="1" spc="-100" dirty="0">
                <a:solidFill>
                  <a:srgbClr val="FFFFFF"/>
                </a:solidFill>
                <a:latin typeface="Microsoft Tai Le"/>
                <a:cs typeface="Microsoft Tai Le"/>
              </a:rPr>
              <a:t>h</a:t>
            </a:r>
            <a:r>
              <a:rPr sz="1800" b="1" dirty="0">
                <a:solidFill>
                  <a:srgbClr val="FFFFFF"/>
                </a:solidFill>
                <a:latin typeface="Microsoft Tai Le"/>
                <a:cs typeface="Microsoft Tai Le"/>
              </a:rPr>
              <a:t>e</a:t>
            </a:r>
            <a:r>
              <a:rPr sz="1800" b="1" spc="-165" dirty="0">
                <a:solidFill>
                  <a:srgbClr val="FFFFFF"/>
                </a:solidFill>
                <a:latin typeface="Microsoft Tai Le"/>
                <a:cs typeface="Microsoft Tai Le"/>
              </a:rPr>
              <a:t> </a:t>
            </a:r>
            <a:r>
              <a:rPr sz="1800" b="1" spc="-100" dirty="0">
                <a:solidFill>
                  <a:srgbClr val="FFFFFF"/>
                </a:solidFill>
                <a:latin typeface="Microsoft Tai Le"/>
                <a:cs typeface="Microsoft Tai Le"/>
              </a:rPr>
              <a:t>p</a:t>
            </a:r>
            <a:r>
              <a:rPr sz="1800" b="1" spc="-95" dirty="0">
                <a:solidFill>
                  <a:srgbClr val="FFFFFF"/>
                </a:solidFill>
                <a:latin typeface="Microsoft Tai Le"/>
                <a:cs typeface="Microsoft Tai Le"/>
              </a:rPr>
              <a:t>a</a:t>
            </a:r>
            <a:r>
              <a:rPr sz="1800" b="1" spc="-100" dirty="0">
                <a:solidFill>
                  <a:srgbClr val="FFFFFF"/>
                </a:solidFill>
                <a:latin typeface="Microsoft Tai Le"/>
                <a:cs typeface="Microsoft Tai Le"/>
              </a:rPr>
              <a:t>pe</a:t>
            </a:r>
            <a:r>
              <a:rPr sz="1800" b="1" spc="-95" dirty="0">
                <a:solidFill>
                  <a:srgbClr val="FFFFFF"/>
                </a:solidFill>
                <a:latin typeface="Microsoft Tai Le"/>
                <a:cs typeface="Microsoft Tai Le"/>
              </a:rPr>
              <a:t>r</a:t>
            </a:r>
            <a:r>
              <a:rPr sz="1800" b="1" dirty="0">
                <a:solidFill>
                  <a:srgbClr val="FFFFFF"/>
                </a:solidFill>
                <a:latin typeface="Microsoft Tai Le"/>
                <a:cs typeface="Microsoft Tai Le"/>
              </a:rPr>
              <a:t>.</a:t>
            </a:r>
            <a:endParaRPr sz="1800">
              <a:latin typeface="Microsoft Tai Le"/>
              <a:cs typeface="Microsoft Tai Le"/>
            </a:endParaRPr>
          </a:p>
          <a:p>
            <a:pPr marL="344805" indent="-320675">
              <a:lnSpc>
                <a:spcPct val="100000"/>
              </a:lnSpc>
              <a:spcBef>
                <a:spcPts val="1785"/>
              </a:spcBef>
              <a:buClr>
                <a:srgbClr val="DD8046"/>
              </a:buClr>
              <a:buSzPct val="61000"/>
              <a:buFont typeface="Wingdings" panose="05000000000000000000"/>
              <a:buChar char=""/>
              <a:tabLst>
                <a:tab pos="344805" algn="l"/>
                <a:tab pos="345440" algn="l"/>
              </a:tabLst>
            </a:pPr>
            <a:r>
              <a:rPr sz="1800" b="1" spc="20" dirty="0">
                <a:solidFill>
                  <a:srgbClr val="FFFFFF"/>
                </a:solidFill>
                <a:latin typeface="Microsoft Tai Le"/>
                <a:cs typeface="Microsoft Tai Le"/>
              </a:rPr>
              <a:t>There</a:t>
            </a:r>
            <a:r>
              <a:rPr sz="1800" b="1" spc="65" dirty="0">
                <a:solidFill>
                  <a:srgbClr val="FFFFFF"/>
                </a:solidFill>
                <a:latin typeface="Microsoft Tai Le"/>
                <a:cs typeface="Microsoft Tai Le"/>
              </a:rPr>
              <a:t> </a:t>
            </a:r>
            <a:r>
              <a:rPr sz="1800" b="1" spc="-40" dirty="0">
                <a:solidFill>
                  <a:srgbClr val="FFFFFF"/>
                </a:solidFill>
                <a:latin typeface="Microsoft Tai Le"/>
                <a:cs typeface="Microsoft Tai Le"/>
              </a:rPr>
              <a:t>are</a:t>
            </a:r>
            <a:r>
              <a:rPr sz="1800" b="1" spc="-140" dirty="0">
                <a:solidFill>
                  <a:srgbClr val="FFFFFF"/>
                </a:solidFill>
                <a:latin typeface="Microsoft Tai Le"/>
                <a:cs typeface="Microsoft Tai Le"/>
              </a:rPr>
              <a:t> </a:t>
            </a:r>
            <a:r>
              <a:rPr sz="1800" b="1" spc="-55" dirty="0">
                <a:solidFill>
                  <a:srgbClr val="FFFFFF"/>
                </a:solidFill>
                <a:latin typeface="Microsoft Tai Le"/>
                <a:cs typeface="Microsoft Tai Le"/>
              </a:rPr>
              <a:t>various</a:t>
            </a:r>
            <a:r>
              <a:rPr sz="1800" b="1" spc="-155" dirty="0">
                <a:solidFill>
                  <a:srgbClr val="FFFFFF"/>
                </a:solidFill>
                <a:latin typeface="Microsoft Tai Le"/>
                <a:cs typeface="Microsoft Tai Le"/>
              </a:rPr>
              <a:t> </a:t>
            </a:r>
            <a:r>
              <a:rPr sz="1800" b="1" spc="-55" dirty="0">
                <a:solidFill>
                  <a:srgbClr val="FFFFFF"/>
                </a:solidFill>
                <a:latin typeface="Microsoft Tai Le"/>
                <a:cs typeface="Microsoft Tai Le"/>
              </a:rPr>
              <a:t>types</a:t>
            </a:r>
            <a:r>
              <a:rPr sz="1800" b="1" spc="-125" dirty="0">
                <a:solidFill>
                  <a:srgbClr val="FFFFFF"/>
                </a:solidFill>
                <a:latin typeface="Microsoft Tai Le"/>
                <a:cs typeface="Microsoft Tai Le"/>
              </a:rPr>
              <a:t> </a:t>
            </a:r>
            <a:r>
              <a:rPr sz="1800" b="1" spc="-30" dirty="0">
                <a:solidFill>
                  <a:srgbClr val="FFFFFF"/>
                </a:solidFill>
                <a:latin typeface="Microsoft Tai Le"/>
                <a:cs typeface="Microsoft Tai Le"/>
              </a:rPr>
              <a:t>of</a:t>
            </a:r>
            <a:r>
              <a:rPr sz="1800" b="1" spc="-120" dirty="0">
                <a:solidFill>
                  <a:srgbClr val="FFFFFF"/>
                </a:solidFill>
                <a:latin typeface="Microsoft Tai Le"/>
                <a:cs typeface="Microsoft Tai Le"/>
              </a:rPr>
              <a:t> </a:t>
            </a:r>
            <a:r>
              <a:rPr sz="1800" b="1" spc="-55" dirty="0">
                <a:solidFill>
                  <a:srgbClr val="FFFFFF"/>
                </a:solidFill>
                <a:latin typeface="Microsoft Tai Le"/>
                <a:cs typeface="Microsoft Tai Le"/>
              </a:rPr>
              <a:t>printers</a:t>
            </a:r>
            <a:r>
              <a:rPr sz="1800" b="1" spc="-155" dirty="0">
                <a:solidFill>
                  <a:srgbClr val="FFFFFF"/>
                </a:solidFill>
                <a:latin typeface="Microsoft Tai Le"/>
                <a:cs typeface="Microsoft Tai Le"/>
              </a:rPr>
              <a:t> </a:t>
            </a:r>
            <a:r>
              <a:rPr sz="1800" b="1" spc="-55" dirty="0">
                <a:solidFill>
                  <a:srgbClr val="FFFFFF"/>
                </a:solidFill>
                <a:latin typeface="Microsoft Tai Le"/>
                <a:cs typeface="Microsoft Tai Le"/>
              </a:rPr>
              <a:t>available</a:t>
            </a:r>
            <a:r>
              <a:rPr sz="1800" b="1" spc="-155" dirty="0">
                <a:solidFill>
                  <a:srgbClr val="FFFFFF"/>
                </a:solidFill>
                <a:latin typeface="Microsoft Tai Le"/>
                <a:cs typeface="Microsoft Tai Le"/>
              </a:rPr>
              <a:t> </a:t>
            </a:r>
            <a:r>
              <a:rPr sz="1800" b="1" spc="-30" dirty="0">
                <a:solidFill>
                  <a:srgbClr val="FFFFFF"/>
                </a:solidFill>
                <a:latin typeface="Microsoft Tai Le"/>
                <a:cs typeface="Microsoft Tai Le"/>
              </a:rPr>
              <a:t>in</a:t>
            </a:r>
            <a:r>
              <a:rPr sz="1800" b="1" spc="-120" dirty="0">
                <a:solidFill>
                  <a:srgbClr val="FFFFFF"/>
                </a:solidFill>
                <a:latin typeface="Microsoft Tai Le"/>
                <a:cs typeface="Microsoft Tai Le"/>
              </a:rPr>
              <a:t> </a:t>
            </a:r>
            <a:r>
              <a:rPr sz="1800" b="1" spc="-45" dirty="0">
                <a:solidFill>
                  <a:srgbClr val="FFFFFF"/>
                </a:solidFill>
                <a:latin typeface="Microsoft Tai Le"/>
                <a:cs typeface="Microsoft Tai Le"/>
              </a:rPr>
              <a:t>the</a:t>
            </a:r>
            <a:r>
              <a:rPr sz="1800" b="1" spc="-105" dirty="0">
                <a:solidFill>
                  <a:srgbClr val="FFFFFF"/>
                </a:solidFill>
                <a:latin typeface="Microsoft Tai Le"/>
                <a:cs typeface="Microsoft Tai Le"/>
              </a:rPr>
              <a:t> </a:t>
            </a:r>
            <a:r>
              <a:rPr sz="1800" b="1" spc="-55" dirty="0">
                <a:solidFill>
                  <a:srgbClr val="FFFFFF"/>
                </a:solidFill>
                <a:latin typeface="Microsoft Tai Le"/>
                <a:cs typeface="Microsoft Tai Le"/>
              </a:rPr>
              <a:t>market:</a:t>
            </a:r>
            <a:endParaRPr sz="1800">
              <a:latin typeface="Microsoft Tai Le"/>
              <a:cs typeface="Microsoft Tai Le"/>
            </a:endParaRPr>
          </a:p>
          <a:p>
            <a:pPr marL="24765">
              <a:lnSpc>
                <a:spcPct val="100000"/>
              </a:lnSpc>
              <a:spcBef>
                <a:spcPts val="975"/>
              </a:spcBef>
            </a:pPr>
            <a:r>
              <a:rPr sz="1800" b="1" spc="-5" dirty="0">
                <a:solidFill>
                  <a:srgbClr val="FFFF00"/>
                </a:solidFill>
                <a:latin typeface="Microsoft Tai Le"/>
                <a:cs typeface="Microsoft Tai Le"/>
              </a:rPr>
              <a:t>DOT</a:t>
            </a:r>
            <a:r>
              <a:rPr sz="1800" b="1" spc="-30" dirty="0">
                <a:solidFill>
                  <a:srgbClr val="FFFF00"/>
                </a:solidFill>
                <a:latin typeface="Microsoft Tai Le"/>
                <a:cs typeface="Microsoft Tai Le"/>
              </a:rPr>
              <a:t> </a:t>
            </a:r>
            <a:r>
              <a:rPr sz="1800" b="1" spc="-5" dirty="0">
                <a:solidFill>
                  <a:srgbClr val="FFFF00"/>
                </a:solidFill>
                <a:latin typeface="Microsoft Tai Le"/>
                <a:cs typeface="Microsoft Tai Le"/>
              </a:rPr>
              <a:t>MATRIX</a:t>
            </a:r>
            <a:r>
              <a:rPr sz="1800" b="1" spc="-25" dirty="0">
                <a:solidFill>
                  <a:srgbClr val="FFFF00"/>
                </a:solidFill>
                <a:latin typeface="Microsoft Tai Le"/>
                <a:cs typeface="Microsoft Tai Le"/>
              </a:rPr>
              <a:t> </a:t>
            </a:r>
            <a:r>
              <a:rPr sz="1800" b="1" spc="-5" dirty="0">
                <a:solidFill>
                  <a:srgbClr val="FFFF00"/>
                </a:solidFill>
                <a:latin typeface="Microsoft Tai Le"/>
                <a:cs typeface="Microsoft Tai Le"/>
              </a:rPr>
              <a:t>PRINTER:</a:t>
            </a:r>
            <a:endParaRPr sz="1800">
              <a:latin typeface="Microsoft Tai Le"/>
              <a:cs typeface="Microsoft Tai Le"/>
            </a:endParaRPr>
          </a:p>
          <a:p>
            <a:pPr marL="344805" indent="-320675">
              <a:lnSpc>
                <a:spcPct val="100000"/>
              </a:lnSpc>
              <a:spcBef>
                <a:spcPts val="695"/>
              </a:spcBef>
              <a:buClr>
                <a:srgbClr val="DD8046"/>
              </a:buClr>
              <a:buSzPct val="61000"/>
              <a:buFont typeface="Wingdings" panose="05000000000000000000"/>
              <a:buChar char=""/>
              <a:tabLst>
                <a:tab pos="344805" algn="l"/>
                <a:tab pos="345440" algn="l"/>
              </a:tabLst>
            </a:pPr>
            <a:r>
              <a:rPr sz="1800" b="1" spc="-105" dirty="0">
                <a:solidFill>
                  <a:srgbClr val="FFFFFF"/>
                </a:solidFill>
                <a:latin typeface="Microsoft Tai Le"/>
                <a:cs typeface="Microsoft Tai Le"/>
              </a:rPr>
              <a:t>U</a:t>
            </a:r>
            <a:r>
              <a:rPr sz="1800" b="1" spc="-100" dirty="0">
                <a:solidFill>
                  <a:srgbClr val="FFFFFF"/>
                </a:solidFill>
                <a:latin typeface="Microsoft Tai Le"/>
                <a:cs typeface="Microsoft Tai Le"/>
              </a:rPr>
              <a:t>se</a:t>
            </a:r>
            <a:r>
              <a:rPr sz="1800" b="1" dirty="0">
                <a:solidFill>
                  <a:srgbClr val="FFFFFF"/>
                </a:solidFill>
                <a:latin typeface="Microsoft Tai Le"/>
                <a:cs typeface="Microsoft Tai Le"/>
              </a:rPr>
              <a:t>s</a:t>
            </a:r>
            <a:r>
              <a:rPr sz="1800" b="1" spc="-185" dirty="0">
                <a:solidFill>
                  <a:srgbClr val="FFFFFF"/>
                </a:solidFill>
                <a:latin typeface="Microsoft Tai Le"/>
                <a:cs typeface="Microsoft Tai Le"/>
              </a:rPr>
              <a:t> </a:t>
            </a:r>
            <a:r>
              <a:rPr sz="1800" b="1" spc="-95" dirty="0">
                <a:solidFill>
                  <a:srgbClr val="FFFFFF"/>
                </a:solidFill>
                <a:latin typeface="Microsoft Tai Le"/>
                <a:cs typeface="Microsoft Tai Le"/>
              </a:rPr>
              <a:t>ri</a:t>
            </a:r>
            <a:r>
              <a:rPr sz="1800" b="1" spc="-100" dirty="0">
                <a:solidFill>
                  <a:srgbClr val="FFFFFF"/>
                </a:solidFill>
                <a:latin typeface="Microsoft Tai Le"/>
                <a:cs typeface="Microsoft Tai Le"/>
              </a:rPr>
              <a:t>bb</a:t>
            </a:r>
            <a:r>
              <a:rPr sz="1800" b="1" spc="-95" dirty="0">
                <a:solidFill>
                  <a:srgbClr val="FFFFFF"/>
                </a:solidFill>
                <a:latin typeface="Microsoft Tai Le"/>
                <a:cs typeface="Microsoft Tai Le"/>
              </a:rPr>
              <a:t>o</a:t>
            </a:r>
            <a:r>
              <a:rPr sz="1800" b="1" dirty="0">
                <a:solidFill>
                  <a:srgbClr val="FFFFFF"/>
                </a:solidFill>
                <a:latin typeface="Microsoft Tai Le"/>
                <a:cs typeface="Microsoft Tai Le"/>
              </a:rPr>
              <a:t>n</a:t>
            </a:r>
            <a:r>
              <a:rPr sz="1800" b="1" spc="-210" dirty="0">
                <a:solidFill>
                  <a:srgbClr val="FFFFFF"/>
                </a:solidFill>
                <a:latin typeface="Microsoft Tai Le"/>
                <a:cs typeface="Microsoft Tai Le"/>
              </a:rPr>
              <a:t> </a:t>
            </a:r>
            <a:r>
              <a:rPr sz="1800" b="1" spc="-95" dirty="0">
                <a:solidFill>
                  <a:srgbClr val="FFFFFF"/>
                </a:solidFill>
                <a:latin typeface="Microsoft Tai Le"/>
                <a:cs typeface="Microsoft Tai Le"/>
              </a:rPr>
              <a:t>an</a:t>
            </a:r>
            <a:r>
              <a:rPr sz="1800" b="1" dirty="0">
                <a:solidFill>
                  <a:srgbClr val="FFFFFF"/>
                </a:solidFill>
                <a:latin typeface="Microsoft Tai Le"/>
                <a:cs typeface="Microsoft Tai Le"/>
              </a:rPr>
              <a:t>d</a:t>
            </a:r>
            <a:r>
              <a:rPr sz="1800" b="1" spc="-195" dirty="0">
                <a:solidFill>
                  <a:srgbClr val="FFFFFF"/>
                </a:solidFill>
                <a:latin typeface="Microsoft Tai Le"/>
                <a:cs typeface="Microsoft Tai Le"/>
              </a:rPr>
              <a:t> </a:t>
            </a:r>
            <a:r>
              <a:rPr sz="1800" b="1" spc="-100" dirty="0">
                <a:solidFill>
                  <a:srgbClr val="FFFFFF"/>
                </a:solidFill>
                <a:latin typeface="Microsoft Tai Le"/>
                <a:cs typeface="Microsoft Tai Le"/>
              </a:rPr>
              <a:t>h</a:t>
            </a:r>
            <a:r>
              <a:rPr sz="1800" b="1" spc="-95" dirty="0">
                <a:solidFill>
                  <a:srgbClr val="FFFFFF"/>
                </a:solidFill>
                <a:latin typeface="Microsoft Tai Le"/>
                <a:cs typeface="Microsoft Tai Le"/>
              </a:rPr>
              <a:t>a</a:t>
            </a:r>
            <a:r>
              <a:rPr sz="1800" b="1" spc="-105" dirty="0">
                <a:solidFill>
                  <a:srgbClr val="FFFFFF"/>
                </a:solidFill>
                <a:latin typeface="Microsoft Tai Le"/>
                <a:cs typeface="Microsoft Tai Le"/>
              </a:rPr>
              <a:t>mm</a:t>
            </a:r>
            <a:r>
              <a:rPr sz="1800" b="1" spc="-100" dirty="0">
                <a:solidFill>
                  <a:srgbClr val="FFFFFF"/>
                </a:solidFill>
                <a:latin typeface="Microsoft Tai Le"/>
                <a:cs typeface="Microsoft Tai Le"/>
              </a:rPr>
              <a:t>e</a:t>
            </a:r>
            <a:r>
              <a:rPr sz="1800" b="1" dirty="0">
                <a:solidFill>
                  <a:srgbClr val="FFFFFF"/>
                </a:solidFill>
                <a:latin typeface="Microsoft Tai Le"/>
                <a:cs typeface="Microsoft Tai Le"/>
              </a:rPr>
              <a:t>r</a:t>
            </a:r>
            <a:r>
              <a:rPr sz="1800" b="1" spc="-180" dirty="0">
                <a:solidFill>
                  <a:srgbClr val="FFFFFF"/>
                </a:solidFill>
                <a:latin typeface="Microsoft Tai Le"/>
                <a:cs typeface="Microsoft Tai Le"/>
              </a:rPr>
              <a:t> </a:t>
            </a:r>
            <a:r>
              <a:rPr sz="1800" b="1" spc="-105" dirty="0">
                <a:solidFill>
                  <a:srgbClr val="FFFFFF"/>
                </a:solidFill>
                <a:latin typeface="Microsoft Tai Le"/>
                <a:cs typeface="Microsoft Tai Le"/>
              </a:rPr>
              <a:t>t</a:t>
            </a:r>
            <a:r>
              <a:rPr sz="1800" b="1" spc="-100" dirty="0">
                <a:solidFill>
                  <a:srgbClr val="FFFFFF"/>
                </a:solidFill>
                <a:latin typeface="Microsoft Tai Le"/>
                <a:cs typeface="Microsoft Tai Le"/>
              </a:rPr>
              <a:t>ech</a:t>
            </a:r>
            <a:r>
              <a:rPr sz="1800" b="1" spc="-95" dirty="0">
                <a:solidFill>
                  <a:srgbClr val="FFFFFF"/>
                </a:solidFill>
                <a:latin typeface="Microsoft Tai Le"/>
                <a:cs typeface="Microsoft Tai Le"/>
              </a:rPr>
              <a:t>nology</a:t>
            </a:r>
            <a:r>
              <a:rPr sz="1800" b="1" dirty="0">
                <a:solidFill>
                  <a:srgbClr val="FFFFFF"/>
                </a:solidFill>
                <a:latin typeface="Microsoft Tai Le"/>
                <a:cs typeface="Microsoft Tai Le"/>
              </a:rPr>
              <a:t>.</a:t>
            </a:r>
            <a:endParaRPr sz="1800">
              <a:latin typeface="Microsoft Tai Le"/>
              <a:cs typeface="Microsoft Tai Le"/>
            </a:endParaRPr>
          </a:p>
          <a:p>
            <a:pPr marL="344805" indent="-320675">
              <a:lnSpc>
                <a:spcPct val="100000"/>
              </a:lnSpc>
              <a:spcBef>
                <a:spcPts val="700"/>
              </a:spcBef>
              <a:buClr>
                <a:srgbClr val="DD8046"/>
              </a:buClr>
              <a:buSzPct val="61000"/>
              <a:buFont typeface="Wingdings" panose="05000000000000000000"/>
              <a:buChar char=""/>
              <a:tabLst>
                <a:tab pos="344805" algn="l"/>
                <a:tab pos="345440" algn="l"/>
              </a:tabLst>
            </a:pPr>
            <a:r>
              <a:rPr sz="1800" b="1" spc="-70" dirty="0">
                <a:solidFill>
                  <a:srgbClr val="FFFFFF"/>
                </a:solidFill>
                <a:latin typeface="Microsoft Tai Le"/>
                <a:cs typeface="Microsoft Tai Le"/>
              </a:rPr>
              <a:t>Its</a:t>
            </a:r>
            <a:r>
              <a:rPr sz="1800" b="1" spc="-185" dirty="0">
                <a:solidFill>
                  <a:srgbClr val="FFFFFF"/>
                </a:solidFill>
                <a:latin typeface="Microsoft Tai Le"/>
                <a:cs typeface="Microsoft Tai Le"/>
              </a:rPr>
              <a:t> </a:t>
            </a:r>
            <a:r>
              <a:rPr sz="1800" b="1" spc="-85" dirty="0">
                <a:solidFill>
                  <a:srgbClr val="FFFFFF"/>
                </a:solidFill>
                <a:latin typeface="Microsoft Tai Le"/>
                <a:cs typeface="Microsoft Tai Le"/>
              </a:rPr>
              <a:t>quality</a:t>
            </a:r>
            <a:r>
              <a:rPr sz="1800" b="1" spc="-204" dirty="0">
                <a:solidFill>
                  <a:srgbClr val="FFFFFF"/>
                </a:solidFill>
                <a:latin typeface="Microsoft Tai Le"/>
                <a:cs typeface="Microsoft Tai Le"/>
              </a:rPr>
              <a:t> </a:t>
            </a:r>
            <a:r>
              <a:rPr sz="1800" b="1" spc="-50" dirty="0">
                <a:solidFill>
                  <a:srgbClr val="FFFFFF"/>
                </a:solidFill>
                <a:latin typeface="Microsoft Tai Le"/>
                <a:cs typeface="Microsoft Tai Le"/>
              </a:rPr>
              <a:t>is</a:t>
            </a:r>
            <a:r>
              <a:rPr sz="1800" b="1" spc="-195" dirty="0">
                <a:solidFill>
                  <a:srgbClr val="FFFFFF"/>
                </a:solidFill>
                <a:latin typeface="Microsoft Tai Le"/>
                <a:cs typeface="Microsoft Tai Le"/>
              </a:rPr>
              <a:t> </a:t>
            </a:r>
            <a:r>
              <a:rPr sz="1800" b="1" spc="-65" dirty="0">
                <a:solidFill>
                  <a:srgbClr val="FFFFFF"/>
                </a:solidFill>
                <a:latin typeface="Microsoft Tai Le"/>
                <a:cs typeface="Microsoft Tai Le"/>
              </a:rPr>
              <a:t>not</a:t>
            </a:r>
            <a:r>
              <a:rPr sz="1800" b="1" spc="-185" dirty="0">
                <a:solidFill>
                  <a:srgbClr val="FFFFFF"/>
                </a:solidFill>
                <a:latin typeface="Microsoft Tai Le"/>
                <a:cs typeface="Microsoft Tai Le"/>
              </a:rPr>
              <a:t> </a:t>
            </a:r>
            <a:r>
              <a:rPr sz="1800" b="1" spc="-75" dirty="0">
                <a:solidFill>
                  <a:srgbClr val="FFFFFF"/>
                </a:solidFill>
                <a:latin typeface="Microsoft Tai Le"/>
                <a:cs typeface="Microsoft Tai Le"/>
              </a:rPr>
              <a:t>very</a:t>
            </a:r>
            <a:r>
              <a:rPr sz="1800" b="1" spc="-190" dirty="0">
                <a:solidFill>
                  <a:srgbClr val="FFFFFF"/>
                </a:solidFill>
                <a:latin typeface="Microsoft Tai Le"/>
                <a:cs typeface="Microsoft Tai Le"/>
              </a:rPr>
              <a:t> </a:t>
            </a:r>
            <a:r>
              <a:rPr sz="1800" b="1" spc="-80" dirty="0">
                <a:solidFill>
                  <a:srgbClr val="FFFFFF"/>
                </a:solidFill>
                <a:latin typeface="Microsoft Tai Le"/>
                <a:cs typeface="Microsoft Tai Le"/>
              </a:rPr>
              <a:t>good.</a:t>
            </a:r>
            <a:r>
              <a:rPr sz="1800" b="1" spc="-200" dirty="0">
                <a:solidFill>
                  <a:srgbClr val="FFFFFF"/>
                </a:solidFill>
                <a:latin typeface="Microsoft Tai Le"/>
                <a:cs typeface="Microsoft Tai Le"/>
              </a:rPr>
              <a:t> </a:t>
            </a:r>
            <a:r>
              <a:rPr sz="1800" b="1" spc="-50" dirty="0">
                <a:solidFill>
                  <a:srgbClr val="FFFFFF"/>
                </a:solidFill>
                <a:latin typeface="Microsoft Tai Le"/>
                <a:cs typeface="Microsoft Tai Le"/>
              </a:rPr>
              <a:t>It</a:t>
            </a:r>
            <a:r>
              <a:rPr sz="1800" b="1" spc="-185" dirty="0">
                <a:solidFill>
                  <a:srgbClr val="FFFFFF"/>
                </a:solidFill>
                <a:latin typeface="Microsoft Tai Le"/>
                <a:cs typeface="Microsoft Tai Le"/>
              </a:rPr>
              <a:t> </a:t>
            </a:r>
            <a:r>
              <a:rPr sz="1800" b="1" spc="-85" dirty="0">
                <a:solidFill>
                  <a:srgbClr val="FFFFFF"/>
                </a:solidFill>
                <a:latin typeface="Microsoft Tai Le"/>
                <a:cs typeface="Microsoft Tai Le"/>
              </a:rPr>
              <a:t>prints</a:t>
            </a:r>
            <a:r>
              <a:rPr sz="1800" b="1" spc="-195" dirty="0">
                <a:solidFill>
                  <a:srgbClr val="FFFFFF"/>
                </a:solidFill>
                <a:latin typeface="Microsoft Tai Le"/>
                <a:cs typeface="Microsoft Tai Le"/>
              </a:rPr>
              <a:t> </a:t>
            </a:r>
            <a:r>
              <a:rPr sz="1800" b="1" spc="-50" dirty="0">
                <a:solidFill>
                  <a:srgbClr val="FFFFFF"/>
                </a:solidFill>
                <a:latin typeface="Microsoft Tai Le"/>
                <a:cs typeface="Microsoft Tai Le"/>
              </a:rPr>
              <a:t>by</a:t>
            </a:r>
            <a:r>
              <a:rPr sz="1800" b="1" spc="-190" dirty="0">
                <a:solidFill>
                  <a:srgbClr val="FFFFFF"/>
                </a:solidFill>
                <a:latin typeface="Microsoft Tai Le"/>
                <a:cs typeface="Microsoft Tai Le"/>
              </a:rPr>
              <a:t> </a:t>
            </a:r>
            <a:r>
              <a:rPr sz="1800" b="1" spc="-85" dirty="0">
                <a:solidFill>
                  <a:srgbClr val="FFFFFF"/>
                </a:solidFill>
                <a:latin typeface="Microsoft Tai Le"/>
                <a:cs typeface="Microsoft Tai Le"/>
              </a:rPr>
              <a:t>making</a:t>
            </a:r>
            <a:r>
              <a:rPr sz="1800" b="1" spc="-190" dirty="0">
                <a:solidFill>
                  <a:srgbClr val="FFFFFF"/>
                </a:solidFill>
                <a:latin typeface="Microsoft Tai Le"/>
                <a:cs typeface="Microsoft Tai Le"/>
              </a:rPr>
              <a:t> </a:t>
            </a:r>
            <a:r>
              <a:rPr sz="1800" b="1" spc="-70" dirty="0">
                <a:solidFill>
                  <a:srgbClr val="FFFFFF"/>
                </a:solidFill>
                <a:latin typeface="Microsoft Tai Le"/>
                <a:cs typeface="Microsoft Tai Le"/>
              </a:rPr>
              <a:t>the</a:t>
            </a:r>
            <a:r>
              <a:rPr sz="1800" b="1" spc="-160" dirty="0">
                <a:solidFill>
                  <a:srgbClr val="FFFFFF"/>
                </a:solidFill>
                <a:latin typeface="Microsoft Tai Le"/>
                <a:cs typeface="Microsoft Tai Le"/>
              </a:rPr>
              <a:t> </a:t>
            </a:r>
            <a:r>
              <a:rPr sz="1800" b="1" spc="-85" dirty="0">
                <a:solidFill>
                  <a:srgbClr val="FFFFFF"/>
                </a:solidFill>
                <a:latin typeface="Microsoft Tai Le"/>
                <a:cs typeface="Microsoft Tai Le"/>
              </a:rPr>
              <a:t>object</a:t>
            </a:r>
            <a:r>
              <a:rPr sz="1800" b="1" spc="-200" dirty="0">
                <a:solidFill>
                  <a:srgbClr val="FFFFFF"/>
                </a:solidFill>
                <a:latin typeface="Microsoft Tai Le"/>
                <a:cs typeface="Microsoft Tai Le"/>
              </a:rPr>
              <a:t> </a:t>
            </a:r>
            <a:r>
              <a:rPr sz="1800" b="1" spc="-80" dirty="0">
                <a:solidFill>
                  <a:srgbClr val="FFFFFF"/>
                </a:solidFill>
                <a:latin typeface="Microsoft Tai Le"/>
                <a:cs typeface="Microsoft Tai Le"/>
              </a:rPr>
              <a:t>using</a:t>
            </a:r>
            <a:endParaRPr sz="1800">
              <a:latin typeface="Microsoft Tai Le"/>
              <a:cs typeface="Microsoft Tai Le"/>
            </a:endParaRPr>
          </a:p>
          <a:p>
            <a:pPr marL="344805">
              <a:lnSpc>
                <a:spcPct val="100000"/>
              </a:lnSpc>
            </a:pPr>
            <a:r>
              <a:rPr sz="1800" b="1" spc="-100" dirty="0">
                <a:solidFill>
                  <a:srgbClr val="FFFFFF"/>
                </a:solidFill>
                <a:latin typeface="Microsoft Tai Le"/>
                <a:cs typeface="Microsoft Tai Le"/>
              </a:rPr>
              <a:t>s</a:t>
            </a:r>
            <a:r>
              <a:rPr sz="1800" b="1" spc="-105" dirty="0">
                <a:solidFill>
                  <a:srgbClr val="FFFFFF"/>
                </a:solidFill>
                <a:latin typeface="Microsoft Tai Le"/>
                <a:cs typeface="Microsoft Tai Le"/>
              </a:rPr>
              <a:t>m</a:t>
            </a:r>
            <a:r>
              <a:rPr sz="1800" b="1" spc="-95" dirty="0">
                <a:solidFill>
                  <a:srgbClr val="FFFFFF"/>
                </a:solidFill>
                <a:latin typeface="Microsoft Tai Le"/>
                <a:cs typeface="Microsoft Tai Le"/>
              </a:rPr>
              <a:t>al</a:t>
            </a:r>
            <a:r>
              <a:rPr sz="1800" b="1" dirty="0">
                <a:solidFill>
                  <a:srgbClr val="FFFFFF"/>
                </a:solidFill>
                <a:latin typeface="Microsoft Tai Le"/>
                <a:cs typeface="Microsoft Tai Le"/>
              </a:rPr>
              <a:t>l</a:t>
            </a:r>
            <a:r>
              <a:rPr sz="1800" b="1" spc="-195" dirty="0">
                <a:solidFill>
                  <a:srgbClr val="FFFFFF"/>
                </a:solidFill>
                <a:latin typeface="Microsoft Tai Le"/>
                <a:cs typeface="Microsoft Tai Le"/>
              </a:rPr>
              <a:t> </a:t>
            </a:r>
            <a:r>
              <a:rPr sz="1800" b="1" spc="-95" dirty="0">
                <a:solidFill>
                  <a:srgbClr val="FFFFFF"/>
                </a:solidFill>
                <a:latin typeface="Microsoft Tai Le"/>
                <a:cs typeface="Microsoft Tai Le"/>
              </a:rPr>
              <a:t>do</a:t>
            </a:r>
            <a:r>
              <a:rPr sz="1800" b="1" spc="-105" dirty="0">
                <a:solidFill>
                  <a:srgbClr val="FFFFFF"/>
                </a:solidFill>
                <a:latin typeface="Microsoft Tai Le"/>
                <a:cs typeface="Microsoft Tai Le"/>
              </a:rPr>
              <a:t>t</a:t>
            </a:r>
            <a:r>
              <a:rPr sz="1800" b="1" spc="-100" dirty="0">
                <a:solidFill>
                  <a:srgbClr val="FFFFFF"/>
                </a:solidFill>
                <a:latin typeface="Microsoft Tai Le"/>
                <a:cs typeface="Microsoft Tai Le"/>
              </a:rPr>
              <a:t>s</a:t>
            </a:r>
            <a:r>
              <a:rPr sz="1800" b="1" dirty="0">
                <a:solidFill>
                  <a:srgbClr val="FFFFFF"/>
                </a:solidFill>
                <a:latin typeface="Microsoft Tai Le"/>
                <a:cs typeface="Microsoft Tai Le"/>
              </a:rPr>
              <a:t>.</a:t>
            </a:r>
            <a:endParaRPr sz="18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pic>
        <p:nvPicPr>
          <p:cNvPr id="4" name="object 4"/>
          <p:cNvPicPr/>
          <p:nvPr/>
        </p:nvPicPr>
        <p:blipFill>
          <a:blip r:embed="rId2" cstate="print"/>
          <a:stretch>
            <a:fillRect/>
          </a:stretch>
        </p:blipFill>
        <p:spPr>
          <a:xfrm>
            <a:off x="4573523" y="3028188"/>
            <a:ext cx="2872739" cy="1566672"/>
          </a:xfrm>
          <a:prstGeom prst="rect">
            <a:avLst/>
          </a:prstGeom>
        </p:spPr>
      </p:pic>
      <p:sp>
        <p:nvSpPr>
          <p:cNvPr id="5" name="object 5"/>
          <p:cNvSpPr txBox="1"/>
          <p:nvPr/>
        </p:nvSpPr>
        <p:spPr>
          <a:xfrm>
            <a:off x="1178458" y="4944072"/>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5400" y="133503"/>
            <a:ext cx="6965950" cy="4809490"/>
          </a:xfrm>
          <a:prstGeom prst="rect">
            <a:avLst/>
          </a:prstGeom>
        </p:spPr>
        <p:txBody>
          <a:bodyPr vert="horz" wrap="square" lIns="0" tIns="305435" rIns="0" bIns="0" rtlCol="0">
            <a:spAutoFit/>
          </a:bodyPr>
          <a:lstStyle/>
          <a:p>
            <a:pPr marL="348615">
              <a:lnSpc>
                <a:spcPct val="100000"/>
              </a:lnSpc>
              <a:spcBef>
                <a:spcPts val="2405"/>
              </a:spcBef>
            </a:pPr>
            <a:r>
              <a:rPr sz="4000" b="1" spc="-5" dirty="0">
                <a:solidFill>
                  <a:srgbClr val="00CCFF"/>
                </a:solidFill>
                <a:latin typeface="Microsoft Tai Le"/>
                <a:cs typeface="Microsoft Tai Le"/>
              </a:rPr>
              <a:t>Introduction</a:t>
            </a:r>
            <a:r>
              <a:rPr sz="4000" b="1" spc="10" dirty="0">
                <a:solidFill>
                  <a:srgbClr val="00CCFF"/>
                </a:solidFill>
                <a:latin typeface="Microsoft Tai Le"/>
                <a:cs typeface="Microsoft Tai Le"/>
              </a:rPr>
              <a:t> </a:t>
            </a:r>
            <a:r>
              <a:rPr sz="4000" b="1" spc="-5" dirty="0">
                <a:solidFill>
                  <a:srgbClr val="00CCFF"/>
                </a:solidFill>
                <a:latin typeface="Microsoft Tai Le"/>
                <a:cs typeface="Microsoft Tai Le"/>
              </a:rPr>
              <a:t>to</a:t>
            </a:r>
            <a:r>
              <a:rPr sz="4000" b="1" spc="-15" dirty="0">
                <a:solidFill>
                  <a:srgbClr val="00CCFF"/>
                </a:solidFill>
                <a:latin typeface="Microsoft Tai Le"/>
                <a:cs typeface="Microsoft Tai Le"/>
              </a:rPr>
              <a:t> </a:t>
            </a:r>
            <a:r>
              <a:rPr sz="4000" b="1" spc="-5" dirty="0">
                <a:solidFill>
                  <a:srgbClr val="00CCFF"/>
                </a:solidFill>
                <a:latin typeface="Microsoft Tai Le"/>
                <a:cs typeface="Microsoft Tai Le"/>
              </a:rPr>
              <a:t>Computer</a:t>
            </a:r>
            <a:endParaRPr sz="4000">
              <a:latin typeface="Microsoft Tai Le"/>
              <a:cs typeface="Microsoft Tai Le"/>
            </a:endParaRPr>
          </a:p>
          <a:p>
            <a:pPr marL="197485" marR="205740" algn="just">
              <a:lnSpc>
                <a:spcPct val="100000"/>
              </a:lnSpc>
              <a:spcBef>
                <a:spcPts val="1045"/>
              </a:spcBef>
            </a:pPr>
            <a:r>
              <a:rPr sz="1800" b="1" dirty="0">
                <a:solidFill>
                  <a:srgbClr val="FFFFFF"/>
                </a:solidFill>
                <a:latin typeface="Microsoft Tai Le"/>
                <a:cs typeface="Microsoft Tai Le"/>
              </a:rPr>
              <a:t>Computer is an </a:t>
            </a:r>
            <a:r>
              <a:rPr sz="1800" b="1" spc="-5" dirty="0">
                <a:solidFill>
                  <a:srgbClr val="FFFFFF"/>
                </a:solidFill>
                <a:latin typeface="Microsoft Tai Le"/>
                <a:cs typeface="Microsoft Tai Le"/>
              </a:rPr>
              <a:t>advanced </a:t>
            </a:r>
            <a:r>
              <a:rPr sz="1800" b="1" dirty="0">
                <a:solidFill>
                  <a:srgbClr val="FFFFFF"/>
                </a:solidFill>
                <a:latin typeface="Microsoft Tai Le"/>
                <a:cs typeface="Microsoft Tai Le"/>
              </a:rPr>
              <a:t>electronic </a:t>
            </a:r>
            <a:r>
              <a:rPr sz="1800" b="1" spc="-5" dirty="0">
                <a:solidFill>
                  <a:srgbClr val="FFFFFF"/>
                </a:solidFill>
                <a:latin typeface="Microsoft Tai Le"/>
                <a:cs typeface="Microsoft Tai Le"/>
              </a:rPr>
              <a:t>device that takes </a:t>
            </a:r>
            <a:r>
              <a:rPr sz="1800" b="1" dirty="0">
                <a:solidFill>
                  <a:srgbClr val="FFFFFF"/>
                </a:solidFill>
                <a:latin typeface="Microsoft Tai Le"/>
                <a:cs typeface="Microsoft Tai Le"/>
              </a:rPr>
              <a:t>raw </a:t>
            </a:r>
            <a:r>
              <a:rPr sz="1800" b="1" spc="5" dirty="0">
                <a:solidFill>
                  <a:srgbClr val="FFFFFF"/>
                </a:solidFill>
                <a:latin typeface="Microsoft Tai Le"/>
                <a:cs typeface="Microsoft Tai Le"/>
              </a:rPr>
              <a:t> </a:t>
            </a:r>
            <a:r>
              <a:rPr sz="1800" b="1" spc="-10" dirty="0">
                <a:solidFill>
                  <a:srgbClr val="FFFFFF"/>
                </a:solidFill>
                <a:latin typeface="Microsoft Tai Le"/>
                <a:cs typeface="Microsoft Tai Le"/>
              </a:rPr>
              <a:t>data </a:t>
            </a:r>
            <a:r>
              <a:rPr sz="1800" b="1" spc="-5" dirty="0">
                <a:solidFill>
                  <a:srgbClr val="FFFFFF"/>
                </a:solidFill>
                <a:latin typeface="Microsoft Tai Le"/>
                <a:cs typeface="Microsoft Tai Le"/>
              </a:rPr>
              <a:t>as input from the </a:t>
            </a:r>
            <a:r>
              <a:rPr sz="1800" b="1" dirty="0">
                <a:solidFill>
                  <a:srgbClr val="FFFFFF"/>
                </a:solidFill>
                <a:latin typeface="Microsoft Tai Le"/>
                <a:cs typeface="Microsoft Tai Le"/>
              </a:rPr>
              <a:t>user and </a:t>
            </a:r>
            <a:r>
              <a:rPr sz="1800" b="1" spc="-5" dirty="0">
                <a:solidFill>
                  <a:srgbClr val="FFFFFF"/>
                </a:solidFill>
                <a:latin typeface="Microsoft Tai Le"/>
                <a:cs typeface="Microsoft Tai Le"/>
              </a:rPr>
              <a:t>processes these data under </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the </a:t>
            </a:r>
            <a:r>
              <a:rPr sz="1800" b="1" dirty="0">
                <a:solidFill>
                  <a:srgbClr val="FFFFFF"/>
                </a:solidFill>
                <a:latin typeface="Microsoft Tai Le"/>
                <a:cs typeface="Microsoft Tai Le"/>
              </a:rPr>
              <a:t>control of set of </a:t>
            </a:r>
            <a:r>
              <a:rPr sz="1800" b="1" spc="-5" dirty="0">
                <a:solidFill>
                  <a:srgbClr val="FFFFFF"/>
                </a:solidFill>
                <a:latin typeface="Microsoft Tai Le"/>
                <a:cs typeface="Microsoft Tai Le"/>
              </a:rPr>
              <a:t>instructions (called program) </a:t>
            </a:r>
            <a:r>
              <a:rPr sz="1800" b="1" dirty="0">
                <a:solidFill>
                  <a:srgbClr val="FFFFFF"/>
                </a:solidFill>
                <a:latin typeface="Microsoft Tai Le"/>
                <a:cs typeface="Microsoft Tai Le"/>
              </a:rPr>
              <a:t>and </a:t>
            </a:r>
            <a:r>
              <a:rPr sz="1800" b="1" spc="-5" dirty="0">
                <a:solidFill>
                  <a:srgbClr val="FFFFFF"/>
                </a:solidFill>
                <a:latin typeface="Microsoft Tai Le"/>
                <a:cs typeface="Microsoft Tai Le"/>
              </a:rPr>
              <a:t>gives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result</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(output)</a:t>
            </a:r>
            <a:r>
              <a:rPr sz="1800" b="1" dirty="0">
                <a:solidFill>
                  <a:srgbClr val="FFFFFF"/>
                </a:solidFill>
                <a:latin typeface="Microsoft Tai Le"/>
                <a:cs typeface="Microsoft Tai Le"/>
              </a:rPr>
              <a:t> and</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saves</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output</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for</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future</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use.</a:t>
            </a:r>
            <a:endParaRPr sz="1800">
              <a:latin typeface="Microsoft Tai Le"/>
              <a:cs typeface="Microsoft Tai Le"/>
            </a:endParaRPr>
          </a:p>
          <a:p>
            <a:pPr marL="197485" marR="205740" indent="1459865" algn="just">
              <a:lnSpc>
                <a:spcPct val="100000"/>
              </a:lnSpc>
              <a:spcBef>
                <a:spcPts val="1200"/>
              </a:spcBef>
            </a:pPr>
            <a:r>
              <a:rPr sz="1800" b="1" dirty="0">
                <a:solidFill>
                  <a:srgbClr val="FFFFFF"/>
                </a:solidFill>
                <a:latin typeface="Microsoft Tai Le"/>
                <a:cs typeface="Microsoft Tai Le"/>
              </a:rPr>
              <a:t>A computer is a </a:t>
            </a:r>
            <a:r>
              <a:rPr sz="1800" b="1" spc="-5" dirty="0">
                <a:solidFill>
                  <a:srgbClr val="FFFFFF"/>
                </a:solidFill>
                <a:latin typeface="Microsoft Tai Le"/>
                <a:cs typeface="Microsoft Tai Le"/>
              </a:rPr>
              <a:t>combination </a:t>
            </a:r>
            <a:r>
              <a:rPr sz="1800" b="1" dirty="0">
                <a:solidFill>
                  <a:srgbClr val="FFFFFF"/>
                </a:solidFill>
                <a:latin typeface="Microsoft Tai Le"/>
                <a:cs typeface="Microsoft Tai Le"/>
              </a:rPr>
              <a:t>of </a:t>
            </a:r>
            <a:r>
              <a:rPr sz="1800" b="1" spc="-5" dirty="0">
                <a:solidFill>
                  <a:srgbClr val="FFFFFF"/>
                </a:solidFill>
                <a:latin typeface="Microsoft Tai Le"/>
                <a:cs typeface="Microsoft Tai Le"/>
              </a:rPr>
              <a:t>hardware </a:t>
            </a:r>
            <a:r>
              <a:rPr sz="1800" b="1" dirty="0">
                <a:solidFill>
                  <a:srgbClr val="FFFFFF"/>
                </a:solidFill>
                <a:latin typeface="Microsoft Tai Le"/>
                <a:cs typeface="Microsoft Tai Le"/>
              </a:rPr>
              <a:t>and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software resources which integrate together</a:t>
            </a:r>
            <a:r>
              <a:rPr sz="1800" b="1" dirty="0">
                <a:solidFill>
                  <a:srgbClr val="FFFFFF"/>
                </a:solidFill>
                <a:latin typeface="Microsoft Tai Le"/>
                <a:cs typeface="Microsoft Tai Le"/>
              </a:rPr>
              <a:t> and </a:t>
            </a:r>
            <a:r>
              <a:rPr sz="1800" b="1" spc="-5" dirty="0">
                <a:solidFill>
                  <a:srgbClr val="FFFFFF"/>
                </a:solidFill>
                <a:latin typeface="Microsoft Tai Le"/>
                <a:cs typeface="Microsoft Tai Le"/>
              </a:rPr>
              <a:t>provides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various functionalities to the </a:t>
            </a:r>
            <a:r>
              <a:rPr sz="1800" b="1" dirty="0">
                <a:solidFill>
                  <a:srgbClr val="FFFFFF"/>
                </a:solidFill>
                <a:latin typeface="Microsoft Tai Le"/>
                <a:cs typeface="Microsoft Tai Le"/>
              </a:rPr>
              <a:t>user. </a:t>
            </a:r>
            <a:r>
              <a:rPr sz="1800" b="1" spc="-5" dirty="0">
                <a:solidFill>
                  <a:srgbClr val="FFFFFF"/>
                </a:solidFill>
                <a:latin typeface="Microsoft Tai Le"/>
                <a:cs typeface="Microsoft Tai Le"/>
              </a:rPr>
              <a:t>Hardware are the physical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components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computer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like</a:t>
            </a:r>
            <a:r>
              <a:rPr sz="1800" b="1" dirty="0">
                <a:solidFill>
                  <a:srgbClr val="FFFFFF"/>
                </a:solidFill>
                <a:latin typeface="Microsoft Tai Le"/>
                <a:cs typeface="Microsoft Tai Le"/>
              </a:rPr>
              <a:t> 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processor,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memory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devices, monitor, keyboard etc. </a:t>
            </a:r>
            <a:r>
              <a:rPr sz="1800" b="1" dirty="0">
                <a:solidFill>
                  <a:srgbClr val="FFFFFF"/>
                </a:solidFill>
                <a:latin typeface="Microsoft Tai Le"/>
                <a:cs typeface="Microsoft Tai Le"/>
              </a:rPr>
              <a:t>while software is </a:t>
            </a:r>
            <a:r>
              <a:rPr sz="1800" b="1" spc="-5" dirty="0">
                <a:solidFill>
                  <a:srgbClr val="FFFFFF"/>
                </a:solidFill>
                <a:latin typeface="Microsoft Tai Le"/>
                <a:cs typeface="Microsoft Tai Le"/>
              </a:rPr>
              <a:t>the </a:t>
            </a:r>
            <a:r>
              <a:rPr sz="1800" b="1" dirty="0">
                <a:solidFill>
                  <a:srgbClr val="FFFFFF"/>
                </a:solidFill>
                <a:latin typeface="Microsoft Tai Le"/>
                <a:cs typeface="Microsoft Tai Le"/>
              </a:rPr>
              <a:t>set of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programs </a:t>
            </a:r>
            <a:r>
              <a:rPr sz="1800" b="1" dirty="0">
                <a:solidFill>
                  <a:srgbClr val="FFFFFF"/>
                </a:solidFill>
                <a:latin typeface="Microsoft Tai Le"/>
                <a:cs typeface="Microsoft Tai Le"/>
              </a:rPr>
              <a:t>or </a:t>
            </a:r>
            <a:r>
              <a:rPr sz="1800" b="1" spc="-5" dirty="0">
                <a:solidFill>
                  <a:srgbClr val="FFFFFF"/>
                </a:solidFill>
                <a:latin typeface="Microsoft Tai Le"/>
                <a:cs typeface="Microsoft Tai Le"/>
              </a:rPr>
              <a:t>instructions that are required by </a:t>
            </a:r>
            <a:r>
              <a:rPr sz="1800" b="1" spc="-10" dirty="0">
                <a:solidFill>
                  <a:srgbClr val="FFFFFF"/>
                </a:solidFill>
                <a:latin typeface="Microsoft Tai Le"/>
                <a:cs typeface="Microsoft Tai Le"/>
              </a:rPr>
              <a:t>the </a:t>
            </a:r>
            <a:r>
              <a:rPr sz="1800" b="1" spc="-5" dirty="0">
                <a:solidFill>
                  <a:srgbClr val="FFFFFF"/>
                </a:solidFill>
                <a:latin typeface="Microsoft Tai Le"/>
                <a:cs typeface="Microsoft Tai Le"/>
              </a:rPr>
              <a:t>hardware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resources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perform</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various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operations</a:t>
            </a:r>
            <a:r>
              <a:rPr sz="1800" b="1" dirty="0">
                <a:solidFill>
                  <a:srgbClr val="FFFFFF"/>
                </a:solidFill>
                <a:latin typeface="Microsoft Tai Le"/>
                <a:cs typeface="Microsoft Tai Le"/>
              </a:rPr>
              <a:t> as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per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requirement</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users.</a:t>
            </a:r>
            <a:endParaRPr sz="1200">
              <a:latin typeface="Microsoft Tai Le"/>
              <a:cs typeface="Microsoft Tai L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0391" y="474726"/>
            <a:ext cx="4178300" cy="949325"/>
          </a:xfrm>
          <a:prstGeom prst="rect">
            <a:avLst/>
          </a:prstGeom>
        </p:spPr>
        <p:txBody>
          <a:bodyPr vert="horz" wrap="square" lIns="0" tIns="12700" rIns="0" bIns="0" rtlCol="0">
            <a:spAutoFit/>
          </a:bodyPr>
          <a:lstStyle/>
          <a:p>
            <a:pPr marL="12700">
              <a:lnSpc>
                <a:spcPct val="100000"/>
              </a:lnSpc>
              <a:spcBef>
                <a:spcPts val="100"/>
              </a:spcBef>
            </a:pPr>
            <a:r>
              <a:rPr sz="2400" u="none" spc="-5" dirty="0"/>
              <a:t>INKJET</a:t>
            </a:r>
            <a:r>
              <a:rPr sz="2400" u="none" spc="-10" dirty="0"/>
              <a:t> </a:t>
            </a:r>
            <a:r>
              <a:rPr sz="2400" u="none" spc="-5" dirty="0"/>
              <a:t>PRINTER:</a:t>
            </a:r>
            <a:endParaRPr sz="2400"/>
          </a:p>
          <a:p>
            <a:pPr marL="76200" marR="5080" indent="-64135">
              <a:lnSpc>
                <a:spcPct val="100000"/>
              </a:lnSpc>
              <a:spcBef>
                <a:spcPts val="70"/>
              </a:spcBef>
            </a:pPr>
            <a:r>
              <a:rPr sz="1800" u="none" dirty="0">
                <a:solidFill>
                  <a:srgbClr val="FFFFFF"/>
                </a:solidFill>
              </a:rPr>
              <a:t>It </a:t>
            </a:r>
            <a:r>
              <a:rPr sz="1800" u="none" spc="-5" dirty="0">
                <a:solidFill>
                  <a:srgbClr val="FFFFFF"/>
                </a:solidFill>
              </a:rPr>
              <a:t>creates </a:t>
            </a:r>
            <a:r>
              <a:rPr sz="1800" u="none" dirty="0">
                <a:solidFill>
                  <a:srgbClr val="FFFFFF"/>
                </a:solidFill>
              </a:rPr>
              <a:t>a </a:t>
            </a:r>
            <a:r>
              <a:rPr sz="1800" u="none" spc="-5" dirty="0">
                <a:solidFill>
                  <a:srgbClr val="FFFFFF"/>
                </a:solidFill>
              </a:rPr>
              <a:t>digital image by propelling </a:t>
            </a:r>
            <a:r>
              <a:rPr sz="1800" u="none" spc="-484" dirty="0">
                <a:solidFill>
                  <a:srgbClr val="FFFFFF"/>
                </a:solidFill>
              </a:rPr>
              <a:t> </a:t>
            </a:r>
            <a:r>
              <a:rPr sz="1800" u="none" spc="-5" dirty="0">
                <a:solidFill>
                  <a:srgbClr val="FFFFFF"/>
                </a:solidFill>
              </a:rPr>
              <a:t>droplets</a:t>
            </a:r>
            <a:r>
              <a:rPr sz="1800" u="none" spc="-25" dirty="0">
                <a:solidFill>
                  <a:srgbClr val="FFFFFF"/>
                </a:solidFill>
              </a:rPr>
              <a:t> </a:t>
            </a:r>
            <a:r>
              <a:rPr sz="1800" u="none" spc="-5" dirty="0">
                <a:solidFill>
                  <a:srgbClr val="FFFFFF"/>
                </a:solidFill>
              </a:rPr>
              <a:t>of</a:t>
            </a:r>
            <a:r>
              <a:rPr sz="1800" u="none" spc="-15" dirty="0">
                <a:solidFill>
                  <a:srgbClr val="FFFFFF"/>
                </a:solidFill>
              </a:rPr>
              <a:t> </a:t>
            </a:r>
            <a:r>
              <a:rPr sz="1800" u="none" dirty="0">
                <a:solidFill>
                  <a:srgbClr val="FFFFFF"/>
                </a:solidFill>
              </a:rPr>
              <a:t>ink</a:t>
            </a:r>
            <a:r>
              <a:rPr sz="1800" u="none" spc="5" dirty="0">
                <a:solidFill>
                  <a:srgbClr val="FFFFFF"/>
                </a:solidFill>
              </a:rPr>
              <a:t> </a:t>
            </a:r>
            <a:r>
              <a:rPr sz="1800" u="none" spc="-5" dirty="0">
                <a:solidFill>
                  <a:srgbClr val="FFFFFF"/>
                </a:solidFill>
              </a:rPr>
              <a:t>onto</a:t>
            </a:r>
            <a:r>
              <a:rPr sz="1800" u="none" spc="-10" dirty="0">
                <a:solidFill>
                  <a:srgbClr val="FFFFFF"/>
                </a:solidFill>
              </a:rPr>
              <a:t> </a:t>
            </a:r>
            <a:r>
              <a:rPr sz="1800" u="none" spc="-5" dirty="0">
                <a:solidFill>
                  <a:srgbClr val="FFFFFF"/>
                </a:solidFill>
              </a:rPr>
              <a:t>the</a:t>
            </a:r>
            <a:r>
              <a:rPr sz="1800" u="none" spc="5" dirty="0">
                <a:solidFill>
                  <a:srgbClr val="FFFFFF"/>
                </a:solidFill>
              </a:rPr>
              <a:t> </a:t>
            </a:r>
            <a:r>
              <a:rPr sz="1800" u="none" spc="-5" dirty="0">
                <a:solidFill>
                  <a:srgbClr val="FFFFFF"/>
                </a:solidFill>
              </a:rPr>
              <a:t>paper.</a:t>
            </a:r>
            <a:endParaRPr sz="1800"/>
          </a:p>
        </p:txBody>
      </p:sp>
      <p:grpSp>
        <p:nvGrpSpPr>
          <p:cNvPr id="3" name="object 3"/>
          <p:cNvGrpSpPr/>
          <p:nvPr/>
        </p:nvGrpSpPr>
        <p:grpSpPr>
          <a:xfrm>
            <a:off x="1231391" y="2436888"/>
            <a:ext cx="7104380" cy="704850"/>
            <a:chOff x="1231391" y="2436888"/>
            <a:chExt cx="7104380" cy="704850"/>
          </a:xfrm>
        </p:grpSpPr>
        <p:pic>
          <p:nvPicPr>
            <p:cNvPr id="4" name="object 4"/>
            <p:cNvPicPr/>
            <p:nvPr/>
          </p:nvPicPr>
          <p:blipFill>
            <a:blip r:embed="rId2" cstate="print"/>
            <a:stretch>
              <a:fillRect/>
            </a:stretch>
          </p:blipFill>
          <p:spPr>
            <a:xfrm>
              <a:off x="1231391" y="2436888"/>
              <a:ext cx="738378" cy="460997"/>
            </a:xfrm>
            <a:prstGeom prst="rect">
              <a:avLst/>
            </a:prstGeom>
          </p:spPr>
        </p:pic>
        <p:pic>
          <p:nvPicPr>
            <p:cNvPr id="5" name="object 5"/>
            <p:cNvPicPr/>
            <p:nvPr/>
          </p:nvPicPr>
          <p:blipFill>
            <a:blip r:embed="rId3" cstate="print"/>
            <a:stretch>
              <a:fillRect/>
            </a:stretch>
          </p:blipFill>
          <p:spPr>
            <a:xfrm>
              <a:off x="1757172" y="2436888"/>
              <a:ext cx="688086" cy="460997"/>
            </a:xfrm>
            <a:prstGeom prst="rect">
              <a:avLst/>
            </a:prstGeom>
          </p:spPr>
        </p:pic>
        <p:pic>
          <p:nvPicPr>
            <p:cNvPr id="6" name="object 6"/>
            <p:cNvPicPr/>
            <p:nvPr/>
          </p:nvPicPr>
          <p:blipFill>
            <a:blip r:embed="rId4" cstate="print"/>
            <a:stretch>
              <a:fillRect/>
            </a:stretch>
          </p:blipFill>
          <p:spPr>
            <a:xfrm>
              <a:off x="2231136" y="2436888"/>
              <a:ext cx="724662" cy="460997"/>
            </a:xfrm>
            <a:prstGeom prst="rect">
              <a:avLst/>
            </a:prstGeom>
          </p:spPr>
        </p:pic>
        <p:pic>
          <p:nvPicPr>
            <p:cNvPr id="7" name="object 7"/>
            <p:cNvPicPr/>
            <p:nvPr/>
          </p:nvPicPr>
          <p:blipFill>
            <a:blip r:embed="rId5" cstate="print"/>
            <a:stretch>
              <a:fillRect/>
            </a:stretch>
          </p:blipFill>
          <p:spPr>
            <a:xfrm>
              <a:off x="2741675" y="2436888"/>
              <a:ext cx="1347977" cy="460997"/>
            </a:xfrm>
            <a:prstGeom prst="rect">
              <a:avLst/>
            </a:prstGeom>
          </p:spPr>
        </p:pic>
        <p:pic>
          <p:nvPicPr>
            <p:cNvPr id="8" name="object 8"/>
            <p:cNvPicPr/>
            <p:nvPr/>
          </p:nvPicPr>
          <p:blipFill>
            <a:blip r:embed="rId6" cstate="print"/>
            <a:stretch>
              <a:fillRect/>
            </a:stretch>
          </p:blipFill>
          <p:spPr>
            <a:xfrm>
              <a:off x="3877056" y="2436888"/>
              <a:ext cx="480834" cy="460997"/>
            </a:xfrm>
            <a:prstGeom prst="rect">
              <a:avLst/>
            </a:prstGeom>
          </p:spPr>
        </p:pic>
        <p:pic>
          <p:nvPicPr>
            <p:cNvPr id="9" name="object 9"/>
            <p:cNvPicPr/>
            <p:nvPr/>
          </p:nvPicPr>
          <p:blipFill>
            <a:blip r:embed="rId7" cstate="print"/>
            <a:stretch>
              <a:fillRect/>
            </a:stretch>
          </p:blipFill>
          <p:spPr>
            <a:xfrm>
              <a:off x="4145280" y="2436888"/>
              <a:ext cx="741426" cy="460997"/>
            </a:xfrm>
            <a:prstGeom prst="rect">
              <a:avLst/>
            </a:prstGeom>
          </p:spPr>
        </p:pic>
        <p:pic>
          <p:nvPicPr>
            <p:cNvPr id="10" name="object 10"/>
            <p:cNvPicPr/>
            <p:nvPr/>
          </p:nvPicPr>
          <p:blipFill>
            <a:blip r:embed="rId8" cstate="print"/>
            <a:stretch>
              <a:fillRect/>
            </a:stretch>
          </p:blipFill>
          <p:spPr>
            <a:xfrm>
              <a:off x="4674107" y="2436888"/>
              <a:ext cx="1332738" cy="460997"/>
            </a:xfrm>
            <a:prstGeom prst="rect">
              <a:avLst/>
            </a:prstGeom>
          </p:spPr>
        </p:pic>
        <p:pic>
          <p:nvPicPr>
            <p:cNvPr id="11" name="object 11"/>
            <p:cNvPicPr/>
            <p:nvPr/>
          </p:nvPicPr>
          <p:blipFill>
            <a:blip r:embed="rId9" cstate="print"/>
            <a:stretch>
              <a:fillRect/>
            </a:stretch>
          </p:blipFill>
          <p:spPr>
            <a:xfrm>
              <a:off x="5728715" y="2436888"/>
              <a:ext cx="331470" cy="460997"/>
            </a:xfrm>
            <a:prstGeom prst="rect">
              <a:avLst/>
            </a:prstGeom>
          </p:spPr>
        </p:pic>
        <p:pic>
          <p:nvPicPr>
            <p:cNvPr id="12" name="object 12"/>
            <p:cNvPicPr/>
            <p:nvPr/>
          </p:nvPicPr>
          <p:blipFill>
            <a:blip r:embed="rId10" cstate="print"/>
            <a:stretch>
              <a:fillRect/>
            </a:stretch>
          </p:blipFill>
          <p:spPr>
            <a:xfrm>
              <a:off x="5847588" y="2436888"/>
              <a:ext cx="421398" cy="460997"/>
            </a:xfrm>
            <a:prstGeom prst="rect">
              <a:avLst/>
            </a:prstGeom>
          </p:spPr>
        </p:pic>
        <p:pic>
          <p:nvPicPr>
            <p:cNvPr id="13" name="object 13"/>
            <p:cNvPicPr/>
            <p:nvPr/>
          </p:nvPicPr>
          <p:blipFill>
            <a:blip r:embed="rId11" cstate="print"/>
            <a:stretch>
              <a:fillRect/>
            </a:stretch>
          </p:blipFill>
          <p:spPr>
            <a:xfrm>
              <a:off x="6056376" y="2436888"/>
              <a:ext cx="1061466" cy="460997"/>
            </a:xfrm>
            <a:prstGeom prst="rect">
              <a:avLst/>
            </a:prstGeom>
          </p:spPr>
        </p:pic>
        <p:pic>
          <p:nvPicPr>
            <p:cNvPr id="14" name="object 14"/>
            <p:cNvPicPr/>
            <p:nvPr/>
          </p:nvPicPr>
          <p:blipFill>
            <a:blip r:embed="rId12" cstate="print"/>
            <a:stretch>
              <a:fillRect/>
            </a:stretch>
          </p:blipFill>
          <p:spPr>
            <a:xfrm>
              <a:off x="6905244" y="2436888"/>
              <a:ext cx="704850" cy="460997"/>
            </a:xfrm>
            <a:prstGeom prst="rect">
              <a:avLst/>
            </a:prstGeom>
          </p:spPr>
        </p:pic>
        <p:pic>
          <p:nvPicPr>
            <p:cNvPr id="15" name="object 15"/>
            <p:cNvPicPr/>
            <p:nvPr/>
          </p:nvPicPr>
          <p:blipFill>
            <a:blip r:embed="rId13" cstate="print"/>
            <a:stretch>
              <a:fillRect/>
            </a:stretch>
          </p:blipFill>
          <p:spPr>
            <a:xfrm>
              <a:off x="7397495" y="2436888"/>
              <a:ext cx="938022" cy="460997"/>
            </a:xfrm>
            <a:prstGeom prst="rect">
              <a:avLst/>
            </a:prstGeom>
          </p:spPr>
        </p:pic>
        <p:pic>
          <p:nvPicPr>
            <p:cNvPr id="16" name="object 16"/>
            <p:cNvPicPr/>
            <p:nvPr/>
          </p:nvPicPr>
          <p:blipFill>
            <a:blip r:embed="rId14" cstate="print"/>
            <a:stretch>
              <a:fillRect/>
            </a:stretch>
          </p:blipFill>
          <p:spPr>
            <a:xfrm>
              <a:off x="1231391" y="2680728"/>
              <a:ext cx="1047749" cy="460997"/>
            </a:xfrm>
            <a:prstGeom prst="rect">
              <a:avLst/>
            </a:prstGeom>
          </p:spPr>
        </p:pic>
        <p:pic>
          <p:nvPicPr>
            <p:cNvPr id="17" name="object 17"/>
            <p:cNvPicPr/>
            <p:nvPr/>
          </p:nvPicPr>
          <p:blipFill>
            <a:blip r:embed="rId15" cstate="print"/>
            <a:stretch>
              <a:fillRect/>
            </a:stretch>
          </p:blipFill>
          <p:spPr>
            <a:xfrm>
              <a:off x="2057400" y="2680728"/>
              <a:ext cx="467118" cy="460997"/>
            </a:xfrm>
            <a:prstGeom prst="rect">
              <a:avLst/>
            </a:prstGeom>
          </p:spPr>
        </p:pic>
        <p:pic>
          <p:nvPicPr>
            <p:cNvPr id="18" name="object 18"/>
            <p:cNvPicPr/>
            <p:nvPr/>
          </p:nvPicPr>
          <p:blipFill>
            <a:blip r:embed="rId16" cstate="print"/>
            <a:stretch>
              <a:fillRect/>
            </a:stretch>
          </p:blipFill>
          <p:spPr>
            <a:xfrm>
              <a:off x="2301239" y="2680728"/>
              <a:ext cx="688086" cy="460997"/>
            </a:xfrm>
            <a:prstGeom prst="rect">
              <a:avLst/>
            </a:prstGeom>
          </p:spPr>
        </p:pic>
        <p:pic>
          <p:nvPicPr>
            <p:cNvPr id="19" name="object 19"/>
            <p:cNvPicPr/>
            <p:nvPr/>
          </p:nvPicPr>
          <p:blipFill>
            <a:blip r:embed="rId12" cstate="print"/>
            <a:stretch>
              <a:fillRect/>
            </a:stretch>
          </p:blipFill>
          <p:spPr>
            <a:xfrm>
              <a:off x="2766059" y="2680728"/>
              <a:ext cx="704850" cy="460997"/>
            </a:xfrm>
            <a:prstGeom prst="rect">
              <a:avLst/>
            </a:prstGeom>
          </p:spPr>
        </p:pic>
        <p:pic>
          <p:nvPicPr>
            <p:cNvPr id="20" name="object 20"/>
            <p:cNvPicPr/>
            <p:nvPr/>
          </p:nvPicPr>
          <p:blipFill>
            <a:blip r:embed="rId17" cstate="print"/>
            <a:stretch>
              <a:fillRect/>
            </a:stretch>
          </p:blipFill>
          <p:spPr>
            <a:xfrm>
              <a:off x="3249168" y="2680728"/>
              <a:ext cx="837437" cy="460997"/>
            </a:xfrm>
            <a:prstGeom prst="rect">
              <a:avLst/>
            </a:prstGeom>
          </p:spPr>
        </p:pic>
        <p:pic>
          <p:nvPicPr>
            <p:cNvPr id="21" name="object 21"/>
            <p:cNvPicPr/>
            <p:nvPr/>
          </p:nvPicPr>
          <p:blipFill>
            <a:blip r:embed="rId18" cstate="print"/>
            <a:stretch>
              <a:fillRect/>
            </a:stretch>
          </p:blipFill>
          <p:spPr>
            <a:xfrm>
              <a:off x="3808475" y="2680728"/>
              <a:ext cx="332981" cy="460997"/>
            </a:xfrm>
            <a:prstGeom prst="rect">
              <a:avLst/>
            </a:prstGeom>
          </p:spPr>
        </p:pic>
      </p:grpSp>
      <p:sp>
        <p:nvSpPr>
          <p:cNvPr id="22" name="object 22"/>
          <p:cNvSpPr txBox="1"/>
          <p:nvPr/>
        </p:nvSpPr>
        <p:spPr>
          <a:xfrm>
            <a:off x="1350391" y="1937715"/>
            <a:ext cx="6852284" cy="104521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00"/>
                </a:solidFill>
                <a:latin typeface="Microsoft Tai Le"/>
                <a:cs typeface="Microsoft Tai Le"/>
              </a:rPr>
              <a:t>LASERJET</a:t>
            </a:r>
            <a:r>
              <a:rPr sz="2400" b="1" spc="-25" dirty="0">
                <a:solidFill>
                  <a:srgbClr val="FFFF00"/>
                </a:solidFill>
                <a:latin typeface="Microsoft Tai Le"/>
                <a:cs typeface="Microsoft Tai Le"/>
              </a:rPr>
              <a:t> </a:t>
            </a:r>
            <a:r>
              <a:rPr sz="2400" b="1" spc="-5" dirty="0">
                <a:solidFill>
                  <a:srgbClr val="FFFF00"/>
                </a:solidFill>
                <a:latin typeface="Microsoft Tai Le"/>
                <a:cs typeface="Microsoft Tai Le"/>
              </a:rPr>
              <a:t>PRINTER:</a:t>
            </a:r>
            <a:endParaRPr sz="2400">
              <a:latin typeface="Microsoft Tai Le"/>
              <a:cs typeface="Microsoft Tai Le"/>
            </a:endParaRPr>
          </a:p>
          <a:p>
            <a:pPr marL="12700" marR="5080">
              <a:lnSpc>
                <a:spcPct val="100000"/>
              </a:lnSpc>
              <a:spcBef>
                <a:spcPts val="1305"/>
              </a:spcBef>
            </a:pPr>
            <a:r>
              <a:rPr sz="1600" b="1" spc="-5" dirty="0">
                <a:solidFill>
                  <a:srgbClr val="FFFFFF"/>
                </a:solidFill>
                <a:latin typeface="Microsoft Tai Le"/>
                <a:cs typeface="Microsoft Tai Le"/>
              </a:rPr>
              <a:t>They</a:t>
            </a:r>
            <a:r>
              <a:rPr sz="1600" b="1" spc="85" dirty="0">
                <a:solidFill>
                  <a:srgbClr val="FFFFFF"/>
                </a:solidFill>
                <a:latin typeface="Microsoft Tai Le"/>
                <a:cs typeface="Microsoft Tai Le"/>
              </a:rPr>
              <a:t> </a:t>
            </a:r>
            <a:r>
              <a:rPr sz="1600" b="1" spc="-10" dirty="0">
                <a:solidFill>
                  <a:srgbClr val="FFFFFF"/>
                </a:solidFill>
                <a:latin typeface="Microsoft Tai Le"/>
                <a:cs typeface="Microsoft Tai Le"/>
              </a:rPr>
              <a:t>uses</a:t>
            </a:r>
            <a:r>
              <a:rPr sz="1600" b="1" spc="70" dirty="0">
                <a:solidFill>
                  <a:srgbClr val="FFFFFF"/>
                </a:solidFill>
                <a:latin typeface="Microsoft Tai Le"/>
                <a:cs typeface="Microsoft Tai Le"/>
              </a:rPr>
              <a:t> </a:t>
            </a:r>
            <a:r>
              <a:rPr sz="1600" b="1" spc="-10" dirty="0">
                <a:solidFill>
                  <a:srgbClr val="FFFFFF"/>
                </a:solidFill>
                <a:latin typeface="Microsoft Tai Le"/>
                <a:cs typeface="Microsoft Tai Le"/>
              </a:rPr>
              <a:t>laser</a:t>
            </a:r>
            <a:r>
              <a:rPr sz="1600" b="1" spc="70" dirty="0">
                <a:solidFill>
                  <a:srgbClr val="FFFFFF"/>
                </a:solidFill>
                <a:latin typeface="Microsoft Tai Le"/>
                <a:cs typeface="Microsoft Tai Le"/>
              </a:rPr>
              <a:t> </a:t>
            </a:r>
            <a:r>
              <a:rPr sz="1600" b="1" spc="-5" dirty="0">
                <a:solidFill>
                  <a:srgbClr val="FFFFFF"/>
                </a:solidFill>
                <a:latin typeface="Microsoft Tai Le"/>
                <a:cs typeface="Microsoft Tai Le"/>
              </a:rPr>
              <a:t>technology</a:t>
            </a:r>
            <a:r>
              <a:rPr sz="1600" b="1" spc="65" dirty="0">
                <a:solidFill>
                  <a:srgbClr val="FFFFFF"/>
                </a:solidFill>
                <a:latin typeface="Microsoft Tai Le"/>
                <a:cs typeface="Microsoft Tai Le"/>
              </a:rPr>
              <a:t> </a:t>
            </a:r>
            <a:r>
              <a:rPr sz="1600" b="1" spc="-5" dirty="0">
                <a:solidFill>
                  <a:srgbClr val="FFFFFF"/>
                </a:solidFill>
                <a:latin typeface="Microsoft Tai Le"/>
                <a:cs typeface="Microsoft Tai Le"/>
              </a:rPr>
              <a:t>to</a:t>
            </a:r>
            <a:r>
              <a:rPr sz="1600" b="1" spc="80" dirty="0">
                <a:solidFill>
                  <a:srgbClr val="FFFFFF"/>
                </a:solidFill>
                <a:latin typeface="Microsoft Tai Le"/>
                <a:cs typeface="Microsoft Tai Le"/>
              </a:rPr>
              <a:t> </a:t>
            </a:r>
            <a:r>
              <a:rPr sz="1600" b="1" spc="-10" dirty="0">
                <a:solidFill>
                  <a:srgbClr val="FFFFFF"/>
                </a:solidFill>
                <a:latin typeface="Microsoft Tai Le"/>
                <a:cs typeface="Microsoft Tai Le"/>
              </a:rPr>
              <a:t>print</a:t>
            </a:r>
            <a:r>
              <a:rPr sz="1600" b="1" spc="80" dirty="0">
                <a:solidFill>
                  <a:srgbClr val="FFFFFF"/>
                </a:solidFill>
                <a:latin typeface="Microsoft Tai Le"/>
                <a:cs typeface="Microsoft Tai Le"/>
              </a:rPr>
              <a:t> </a:t>
            </a:r>
            <a:r>
              <a:rPr sz="1600" b="1" spc="-5" dirty="0">
                <a:solidFill>
                  <a:srgbClr val="FFFFFF"/>
                </a:solidFill>
                <a:latin typeface="Microsoft Tai Le"/>
                <a:cs typeface="Microsoft Tai Le"/>
              </a:rPr>
              <a:t>documents.</a:t>
            </a:r>
            <a:r>
              <a:rPr sz="1600" b="1" spc="65" dirty="0">
                <a:solidFill>
                  <a:srgbClr val="FFFFFF"/>
                </a:solidFill>
                <a:latin typeface="Microsoft Tai Le"/>
                <a:cs typeface="Microsoft Tai Le"/>
              </a:rPr>
              <a:t> </a:t>
            </a:r>
            <a:r>
              <a:rPr sz="1600" b="1" spc="-5" dirty="0">
                <a:solidFill>
                  <a:srgbClr val="FFFFFF"/>
                </a:solidFill>
                <a:latin typeface="Microsoft Tai Le"/>
                <a:cs typeface="Microsoft Tai Le"/>
              </a:rPr>
              <a:t>It</a:t>
            </a:r>
            <a:r>
              <a:rPr sz="1600" b="1" spc="80" dirty="0">
                <a:solidFill>
                  <a:srgbClr val="FFFFFF"/>
                </a:solidFill>
                <a:latin typeface="Microsoft Tai Le"/>
                <a:cs typeface="Microsoft Tai Le"/>
              </a:rPr>
              <a:t> </a:t>
            </a:r>
            <a:r>
              <a:rPr sz="1600" b="1" spc="-10" dirty="0">
                <a:solidFill>
                  <a:srgbClr val="FFFFFF"/>
                </a:solidFill>
                <a:latin typeface="Microsoft Tai Le"/>
                <a:cs typeface="Microsoft Tai Le"/>
              </a:rPr>
              <a:t>produce</a:t>
            </a:r>
            <a:r>
              <a:rPr sz="1600" b="1" spc="85" dirty="0">
                <a:solidFill>
                  <a:srgbClr val="FFFFFF"/>
                </a:solidFill>
                <a:latin typeface="Microsoft Tai Le"/>
                <a:cs typeface="Microsoft Tai Le"/>
              </a:rPr>
              <a:t> </a:t>
            </a:r>
            <a:r>
              <a:rPr sz="1600" b="1" spc="-10" dirty="0">
                <a:solidFill>
                  <a:srgbClr val="FFFFFF"/>
                </a:solidFill>
                <a:latin typeface="Microsoft Tai Le"/>
                <a:cs typeface="Microsoft Tai Le"/>
              </a:rPr>
              <a:t>high</a:t>
            </a:r>
            <a:r>
              <a:rPr sz="1600" b="1" spc="75" dirty="0">
                <a:solidFill>
                  <a:srgbClr val="FFFFFF"/>
                </a:solidFill>
                <a:latin typeface="Microsoft Tai Le"/>
                <a:cs typeface="Microsoft Tai Le"/>
              </a:rPr>
              <a:t> </a:t>
            </a:r>
            <a:r>
              <a:rPr sz="1600" b="1" spc="-10" dirty="0">
                <a:solidFill>
                  <a:srgbClr val="FFFFFF"/>
                </a:solidFill>
                <a:latin typeface="Microsoft Tai Le"/>
                <a:cs typeface="Microsoft Tai Le"/>
              </a:rPr>
              <a:t>quality </a:t>
            </a:r>
            <a:r>
              <a:rPr sz="1600" b="1" spc="-430" dirty="0">
                <a:solidFill>
                  <a:srgbClr val="FFFFFF"/>
                </a:solidFill>
                <a:latin typeface="Microsoft Tai Le"/>
                <a:cs typeface="Microsoft Tai Le"/>
              </a:rPr>
              <a:t> </a:t>
            </a:r>
            <a:r>
              <a:rPr sz="1600" b="1" spc="-5" dirty="0">
                <a:solidFill>
                  <a:srgbClr val="FFFFFF"/>
                </a:solidFill>
                <a:latin typeface="Microsoft Tai Le"/>
                <a:cs typeface="Microsoft Tai Le"/>
              </a:rPr>
              <a:t>printing</a:t>
            </a:r>
            <a:r>
              <a:rPr sz="1600" b="1" spc="-15" dirty="0">
                <a:solidFill>
                  <a:srgbClr val="FFFFFF"/>
                </a:solidFill>
                <a:latin typeface="Microsoft Tai Le"/>
                <a:cs typeface="Microsoft Tai Le"/>
              </a:rPr>
              <a:t> </a:t>
            </a:r>
            <a:r>
              <a:rPr sz="1600" b="1" dirty="0">
                <a:solidFill>
                  <a:srgbClr val="FFFFFF"/>
                </a:solidFill>
                <a:latin typeface="Microsoft Tai Le"/>
                <a:cs typeface="Microsoft Tai Le"/>
              </a:rPr>
              <a:t>at</a:t>
            </a:r>
            <a:r>
              <a:rPr sz="1600" b="1" spc="-10" dirty="0">
                <a:solidFill>
                  <a:srgbClr val="FFFFFF"/>
                </a:solidFill>
                <a:latin typeface="Microsoft Tai Le"/>
                <a:cs typeface="Microsoft Tai Le"/>
              </a:rPr>
              <a:t> </a:t>
            </a:r>
            <a:r>
              <a:rPr sz="1600" b="1" spc="-5" dirty="0">
                <a:solidFill>
                  <a:srgbClr val="FFFFFF"/>
                </a:solidFill>
                <a:latin typeface="Microsoft Tai Le"/>
                <a:cs typeface="Microsoft Tai Le"/>
              </a:rPr>
              <a:t>very </a:t>
            </a:r>
            <a:r>
              <a:rPr sz="1600" b="1" spc="-10" dirty="0">
                <a:solidFill>
                  <a:srgbClr val="FFFFFF"/>
                </a:solidFill>
                <a:latin typeface="Microsoft Tai Le"/>
                <a:cs typeface="Microsoft Tai Le"/>
              </a:rPr>
              <a:t>high</a:t>
            </a:r>
            <a:r>
              <a:rPr sz="1600" b="1" dirty="0">
                <a:solidFill>
                  <a:srgbClr val="FFFFFF"/>
                </a:solidFill>
                <a:latin typeface="Microsoft Tai Le"/>
                <a:cs typeface="Microsoft Tai Le"/>
              </a:rPr>
              <a:t> </a:t>
            </a:r>
            <a:r>
              <a:rPr sz="1600" b="1" spc="-5" dirty="0">
                <a:solidFill>
                  <a:srgbClr val="FFFFFF"/>
                </a:solidFill>
                <a:latin typeface="Microsoft Tai Le"/>
                <a:cs typeface="Microsoft Tai Le"/>
              </a:rPr>
              <a:t>speed.</a:t>
            </a:r>
            <a:endParaRPr sz="1600">
              <a:latin typeface="Microsoft Tai Le"/>
              <a:cs typeface="Microsoft Tai Le"/>
            </a:endParaRPr>
          </a:p>
        </p:txBody>
      </p:sp>
      <p:sp>
        <p:nvSpPr>
          <p:cNvPr id="23" name="object 23"/>
          <p:cNvSpPr txBox="1"/>
          <p:nvPr/>
        </p:nvSpPr>
        <p:spPr>
          <a:xfrm>
            <a:off x="2279650" y="0"/>
            <a:ext cx="4805045" cy="320675"/>
          </a:xfrm>
          <a:prstGeom prst="rect">
            <a:avLst/>
          </a:prstGeom>
        </p:spPr>
        <p:txBody>
          <a:bodyPr vert="horz" wrap="square" lIns="0" tIns="13335" rIns="0" bIns="0" rtlCol="0">
            <a:spAutoFit/>
          </a:bodyPr>
          <a:lstStyle/>
          <a:p>
            <a:pPr marL="12700">
              <a:lnSpc>
                <a:spcPct val="100000"/>
              </a:lnSpc>
              <a:spcBef>
                <a:spcPts val="105"/>
              </a:spcBef>
            </a:pPr>
            <a:endParaRPr sz="2000">
              <a:latin typeface="Microsoft Tai Le"/>
              <a:cs typeface="Microsoft Tai Le"/>
            </a:endParaRPr>
          </a:p>
        </p:txBody>
      </p:sp>
      <p:grpSp>
        <p:nvGrpSpPr>
          <p:cNvPr id="24" name="object 24"/>
          <p:cNvGrpSpPr/>
          <p:nvPr/>
        </p:nvGrpSpPr>
        <p:grpSpPr>
          <a:xfrm>
            <a:off x="5820155" y="670559"/>
            <a:ext cx="2385060" cy="3792220"/>
            <a:chOff x="5820155" y="670559"/>
            <a:chExt cx="2385060" cy="3792220"/>
          </a:xfrm>
        </p:grpSpPr>
        <p:pic>
          <p:nvPicPr>
            <p:cNvPr id="25" name="object 25"/>
            <p:cNvPicPr/>
            <p:nvPr/>
          </p:nvPicPr>
          <p:blipFill>
            <a:blip r:embed="rId19" cstate="print"/>
            <a:stretch>
              <a:fillRect/>
            </a:stretch>
          </p:blipFill>
          <p:spPr>
            <a:xfrm>
              <a:off x="6452615" y="670559"/>
              <a:ext cx="1752599" cy="1356359"/>
            </a:xfrm>
            <a:prstGeom prst="rect">
              <a:avLst/>
            </a:prstGeom>
          </p:spPr>
        </p:pic>
        <p:pic>
          <p:nvPicPr>
            <p:cNvPr id="26" name="object 26"/>
            <p:cNvPicPr/>
            <p:nvPr/>
          </p:nvPicPr>
          <p:blipFill>
            <a:blip r:embed="rId20" cstate="print"/>
            <a:stretch>
              <a:fillRect/>
            </a:stretch>
          </p:blipFill>
          <p:spPr>
            <a:xfrm>
              <a:off x="5820155" y="2811780"/>
              <a:ext cx="2258568" cy="1650492"/>
            </a:xfrm>
            <a:prstGeom prst="rect">
              <a:avLst/>
            </a:prstGeom>
          </p:spPr>
        </p:pic>
      </p:grpSp>
      <p:sp>
        <p:nvSpPr>
          <p:cNvPr id="27" name="object 27"/>
          <p:cNvSpPr txBox="1"/>
          <p:nvPr/>
        </p:nvSpPr>
        <p:spPr>
          <a:xfrm>
            <a:off x="1301877" y="4580751"/>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457091"/>
            <a:ext cx="5064125" cy="3754754"/>
          </a:xfrm>
          <a:prstGeom prst="rect">
            <a:avLst/>
          </a:prstGeom>
        </p:spPr>
        <p:txBody>
          <a:bodyPr vert="horz" wrap="square" lIns="0" tIns="36830" rIns="0" bIns="0" rtlCol="0">
            <a:spAutoFit/>
          </a:bodyPr>
          <a:lstStyle/>
          <a:p>
            <a:pPr marL="12700">
              <a:lnSpc>
                <a:spcPct val="100000"/>
              </a:lnSpc>
              <a:spcBef>
                <a:spcPts val="290"/>
              </a:spcBef>
            </a:pPr>
            <a:r>
              <a:rPr sz="2800" b="1" spc="-10" dirty="0">
                <a:solidFill>
                  <a:srgbClr val="00CCFF"/>
                </a:solidFill>
                <a:latin typeface="Microsoft Tai Le"/>
                <a:cs typeface="Microsoft Tai Le"/>
              </a:rPr>
              <a:t>MONITOR</a:t>
            </a:r>
            <a:endParaRPr sz="2800">
              <a:latin typeface="Microsoft Tai Le"/>
              <a:cs typeface="Microsoft Tai Le"/>
            </a:endParaRPr>
          </a:p>
          <a:p>
            <a:pPr marL="299085" indent="-287020">
              <a:lnSpc>
                <a:spcPct val="100000"/>
              </a:lnSpc>
              <a:spcBef>
                <a:spcPts val="120"/>
              </a:spcBef>
              <a:buFont typeface="Wingdings" panose="05000000000000000000"/>
              <a:buChar char=""/>
              <a:tabLst>
                <a:tab pos="299720" algn="l"/>
              </a:tabLst>
            </a:pPr>
            <a:r>
              <a:rPr sz="1800" b="1" dirty="0">
                <a:solidFill>
                  <a:srgbClr val="FFFFFF"/>
                </a:solidFill>
                <a:latin typeface="Microsoft Tai Le"/>
                <a:cs typeface="Microsoft Tai Le"/>
              </a:rPr>
              <a:t>It</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primary</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output</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device</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where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we</a:t>
            </a:r>
            <a:endParaRPr sz="1800">
              <a:latin typeface="Microsoft Tai Le"/>
              <a:cs typeface="Microsoft Tai Le"/>
            </a:endParaRPr>
          </a:p>
          <a:p>
            <a:pPr marL="12700">
              <a:lnSpc>
                <a:spcPct val="100000"/>
              </a:lnSpc>
              <a:spcBef>
                <a:spcPts val="1200"/>
              </a:spcBef>
            </a:pPr>
            <a:r>
              <a:rPr sz="1800" b="1" dirty="0">
                <a:solidFill>
                  <a:srgbClr val="FFFFFF"/>
                </a:solidFill>
                <a:latin typeface="Microsoft Tai Le"/>
                <a:cs typeface="Microsoft Tai Le"/>
              </a:rPr>
              <a:t>see</a:t>
            </a:r>
            <a:r>
              <a:rPr sz="1800" b="1" spc="-5" dirty="0">
                <a:solidFill>
                  <a:srgbClr val="FFFFFF"/>
                </a:solidFill>
                <a:latin typeface="Microsoft Tai Le"/>
                <a:cs typeface="Microsoft Tai Le"/>
              </a:rPr>
              <a:t> the</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output.</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It</a:t>
            </a:r>
            <a:r>
              <a:rPr sz="1800" b="1" spc="-5" dirty="0">
                <a:solidFill>
                  <a:srgbClr val="FFFFFF"/>
                </a:solidFill>
                <a:latin typeface="Microsoft Tai Le"/>
                <a:cs typeface="Microsoft Tai Le"/>
              </a:rPr>
              <a:t> looks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like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TV.</a:t>
            </a:r>
            <a:endParaRPr sz="1800">
              <a:latin typeface="Microsoft Tai Le"/>
              <a:cs typeface="Microsoft Tai Le"/>
            </a:endParaRPr>
          </a:p>
          <a:p>
            <a:pPr marL="299085" indent="-287020">
              <a:lnSpc>
                <a:spcPct val="100000"/>
              </a:lnSpc>
              <a:spcBef>
                <a:spcPts val="1205"/>
              </a:spcBef>
              <a:buFont typeface="Wingdings" panose="05000000000000000000"/>
              <a:buChar char=""/>
              <a:tabLst>
                <a:tab pos="299720" algn="l"/>
              </a:tabLst>
            </a:pPr>
            <a:r>
              <a:rPr sz="1800" b="1" dirty="0">
                <a:solidFill>
                  <a:srgbClr val="FFFFFF"/>
                </a:solidFill>
                <a:latin typeface="Microsoft Tai Le"/>
                <a:cs typeface="Microsoft Tai Le"/>
              </a:rPr>
              <a:t>It</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also</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known</a:t>
            </a:r>
            <a:r>
              <a:rPr sz="1800" b="1" dirty="0">
                <a:solidFill>
                  <a:srgbClr val="FFFFFF"/>
                </a:solidFill>
                <a:latin typeface="Microsoft Tai Le"/>
                <a:cs typeface="Microsoft Tai Le"/>
              </a:rPr>
              <a:t> as</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VDU(Visual</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Display Unit).</a:t>
            </a:r>
            <a:endParaRPr sz="1800">
              <a:latin typeface="Microsoft Tai Le"/>
              <a:cs typeface="Microsoft Tai Le"/>
            </a:endParaRPr>
          </a:p>
          <a:p>
            <a:pPr marL="299085" indent="-287020">
              <a:lnSpc>
                <a:spcPct val="100000"/>
              </a:lnSpc>
              <a:spcBef>
                <a:spcPts val="1200"/>
              </a:spcBef>
              <a:buFont typeface="Wingdings" panose="05000000000000000000"/>
              <a:buChar char=""/>
              <a:tabLst>
                <a:tab pos="299720" algn="l"/>
              </a:tabLst>
            </a:pPr>
            <a:r>
              <a:rPr sz="1800" b="1" dirty="0">
                <a:solidFill>
                  <a:srgbClr val="FFFFFF"/>
                </a:solidFill>
                <a:latin typeface="Microsoft Tai Le"/>
                <a:cs typeface="Microsoft Tai Le"/>
              </a:rPr>
              <a:t>Its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display</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may</a:t>
            </a:r>
            <a:r>
              <a:rPr sz="1800" b="1" spc="-30" dirty="0">
                <a:solidFill>
                  <a:srgbClr val="FFFFFF"/>
                </a:solidFill>
                <a:latin typeface="Microsoft Tai Le"/>
                <a:cs typeface="Microsoft Tai Le"/>
              </a:rPr>
              <a:t> </a:t>
            </a:r>
            <a:r>
              <a:rPr sz="1800" b="1" spc="-5" dirty="0">
                <a:solidFill>
                  <a:srgbClr val="FFFFFF"/>
                </a:solidFill>
                <a:latin typeface="Microsoft Tai Le"/>
                <a:cs typeface="Microsoft Tai Le"/>
              </a:rPr>
              <a:t>be</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form</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CRT</a:t>
            </a:r>
            <a:endParaRPr sz="1800">
              <a:latin typeface="Microsoft Tai Le"/>
              <a:cs typeface="Microsoft Tai Le"/>
            </a:endParaRPr>
          </a:p>
          <a:p>
            <a:pPr marL="12700">
              <a:lnSpc>
                <a:spcPct val="100000"/>
              </a:lnSpc>
              <a:spcBef>
                <a:spcPts val="1200"/>
              </a:spcBef>
            </a:pPr>
            <a:r>
              <a:rPr sz="1800" b="1" dirty="0">
                <a:solidFill>
                  <a:srgbClr val="FFFFFF"/>
                </a:solidFill>
                <a:latin typeface="Microsoft Tai Le"/>
                <a:cs typeface="Microsoft Tai Le"/>
              </a:rPr>
              <a:t>LED,</a:t>
            </a:r>
            <a:r>
              <a:rPr sz="1800" b="1" spc="-45" dirty="0">
                <a:solidFill>
                  <a:srgbClr val="FFFFFF"/>
                </a:solidFill>
                <a:latin typeface="Microsoft Tai Le"/>
                <a:cs typeface="Microsoft Tai Le"/>
              </a:rPr>
              <a:t> </a:t>
            </a:r>
            <a:r>
              <a:rPr sz="1800" b="1" dirty="0">
                <a:solidFill>
                  <a:srgbClr val="FFFFFF"/>
                </a:solidFill>
                <a:latin typeface="Microsoft Tai Le"/>
                <a:cs typeface="Microsoft Tai Le"/>
              </a:rPr>
              <a:t>LCD.</a:t>
            </a:r>
            <a:endParaRPr sz="1800">
              <a:latin typeface="Microsoft Tai Le"/>
              <a:cs typeface="Microsoft Tai Le"/>
            </a:endParaRPr>
          </a:p>
          <a:p>
            <a:pPr marL="355600" indent="-342900">
              <a:lnSpc>
                <a:spcPct val="100000"/>
              </a:lnSpc>
              <a:spcBef>
                <a:spcPts val="1200"/>
              </a:spcBef>
              <a:buAutoNum type="arabicPeriod"/>
              <a:tabLst>
                <a:tab pos="354965" algn="l"/>
                <a:tab pos="355600" algn="l"/>
              </a:tabLst>
            </a:pPr>
            <a:r>
              <a:rPr sz="1800" b="1" dirty="0">
                <a:solidFill>
                  <a:srgbClr val="FFFF00"/>
                </a:solidFill>
                <a:latin typeface="Microsoft Tai Le"/>
                <a:cs typeface="Microsoft Tai Le"/>
              </a:rPr>
              <a:t>CRT(CATHODE</a:t>
            </a:r>
            <a:r>
              <a:rPr sz="1800" b="1" spc="-55" dirty="0">
                <a:solidFill>
                  <a:srgbClr val="FFFF00"/>
                </a:solidFill>
                <a:latin typeface="Microsoft Tai Le"/>
                <a:cs typeface="Microsoft Tai Le"/>
              </a:rPr>
              <a:t> </a:t>
            </a:r>
            <a:r>
              <a:rPr sz="1800" b="1" dirty="0">
                <a:solidFill>
                  <a:srgbClr val="FFFF00"/>
                </a:solidFill>
                <a:latin typeface="Microsoft Tai Le"/>
                <a:cs typeface="Microsoft Tai Le"/>
              </a:rPr>
              <a:t>RAY</a:t>
            </a:r>
            <a:r>
              <a:rPr sz="1800" b="1" spc="-30" dirty="0">
                <a:solidFill>
                  <a:srgbClr val="FFFF00"/>
                </a:solidFill>
                <a:latin typeface="Microsoft Tai Le"/>
                <a:cs typeface="Microsoft Tai Le"/>
              </a:rPr>
              <a:t> </a:t>
            </a:r>
            <a:r>
              <a:rPr sz="1800" b="1" spc="-5" dirty="0">
                <a:solidFill>
                  <a:srgbClr val="FFFF00"/>
                </a:solidFill>
                <a:latin typeface="Microsoft Tai Le"/>
                <a:cs typeface="Microsoft Tai Le"/>
              </a:rPr>
              <a:t>TUBE)</a:t>
            </a:r>
            <a:endParaRPr sz="1800">
              <a:latin typeface="Microsoft Tai Le"/>
              <a:cs typeface="Microsoft Tai Le"/>
            </a:endParaRPr>
          </a:p>
          <a:p>
            <a:pPr marL="355600" indent="-342900">
              <a:lnSpc>
                <a:spcPct val="100000"/>
              </a:lnSpc>
              <a:spcBef>
                <a:spcPts val="1200"/>
              </a:spcBef>
              <a:buAutoNum type="arabicPeriod"/>
              <a:tabLst>
                <a:tab pos="354965" algn="l"/>
                <a:tab pos="355600" algn="l"/>
              </a:tabLst>
            </a:pPr>
            <a:r>
              <a:rPr sz="1800" b="1" spc="-5" dirty="0">
                <a:solidFill>
                  <a:srgbClr val="FFFF00"/>
                </a:solidFill>
                <a:latin typeface="Microsoft Tai Le"/>
                <a:cs typeface="Microsoft Tai Le"/>
              </a:rPr>
              <a:t>LCD(LIQUID</a:t>
            </a:r>
            <a:r>
              <a:rPr sz="1800" b="1" spc="-20" dirty="0">
                <a:solidFill>
                  <a:srgbClr val="FFFF00"/>
                </a:solidFill>
                <a:latin typeface="Microsoft Tai Le"/>
                <a:cs typeface="Microsoft Tai Le"/>
              </a:rPr>
              <a:t> </a:t>
            </a:r>
            <a:r>
              <a:rPr sz="1800" b="1" dirty="0">
                <a:solidFill>
                  <a:srgbClr val="FFFF00"/>
                </a:solidFill>
                <a:latin typeface="Microsoft Tai Le"/>
                <a:cs typeface="Microsoft Tai Le"/>
              </a:rPr>
              <a:t>CRYSTAL</a:t>
            </a:r>
            <a:r>
              <a:rPr sz="1800" b="1" spc="-20" dirty="0">
                <a:solidFill>
                  <a:srgbClr val="FFFF00"/>
                </a:solidFill>
                <a:latin typeface="Microsoft Tai Le"/>
                <a:cs typeface="Microsoft Tai Le"/>
              </a:rPr>
              <a:t> </a:t>
            </a:r>
            <a:r>
              <a:rPr sz="1800" b="1" spc="-5" dirty="0">
                <a:solidFill>
                  <a:srgbClr val="FFFF00"/>
                </a:solidFill>
                <a:latin typeface="Microsoft Tai Le"/>
                <a:cs typeface="Microsoft Tai Le"/>
              </a:rPr>
              <a:t>DISPLAY)</a:t>
            </a:r>
            <a:endParaRPr sz="1800">
              <a:latin typeface="Microsoft Tai Le"/>
              <a:cs typeface="Microsoft Tai Le"/>
            </a:endParaRPr>
          </a:p>
          <a:p>
            <a:pPr marL="355600" indent="-342900">
              <a:lnSpc>
                <a:spcPct val="100000"/>
              </a:lnSpc>
              <a:spcBef>
                <a:spcPts val="1205"/>
              </a:spcBef>
              <a:buAutoNum type="arabicPeriod"/>
              <a:tabLst>
                <a:tab pos="354965" algn="l"/>
                <a:tab pos="355600" algn="l"/>
              </a:tabLst>
            </a:pPr>
            <a:r>
              <a:rPr sz="1800" b="1" spc="-5" dirty="0">
                <a:solidFill>
                  <a:srgbClr val="FFFF00"/>
                </a:solidFill>
                <a:latin typeface="Microsoft Tai Le"/>
                <a:cs typeface="Microsoft Tai Le"/>
              </a:rPr>
              <a:t>LED(LIGHT</a:t>
            </a:r>
            <a:r>
              <a:rPr sz="1800" b="1" spc="-20" dirty="0">
                <a:solidFill>
                  <a:srgbClr val="FFFF00"/>
                </a:solidFill>
                <a:latin typeface="Microsoft Tai Le"/>
                <a:cs typeface="Microsoft Tai Le"/>
              </a:rPr>
              <a:t> </a:t>
            </a:r>
            <a:r>
              <a:rPr sz="1800" b="1" dirty="0">
                <a:solidFill>
                  <a:srgbClr val="FFFF00"/>
                </a:solidFill>
                <a:latin typeface="Microsoft Tai Le"/>
                <a:cs typeface="Microsoft Tai Le"/>
              </a:rPr>
              <a:t>EMITTING</a:t>
            </a:r>
            <a:r>
              <a:rPr sz="1800" b="1" spc="-30" dirty="0">
                <a:solidFill>
                  <a:srgbClr val="FFFF00"/>
                </a:solidFill>
                <a:latin typeface="Microsoft Tai Le"/>
                <a:cs typeface="Microsoft Tai Le"/>
              </a:rPr>
              <a:t> </a:t>
            </a:r>
            <a:r>
              <a:rPr sz="1800" b="1" spc="-5" dirty="0">
                <a:solidFill>
                  <a:srgbClr val="FFFF00"/>
                </a:solidFill>
                <a:latin typeface="Microsoft Tai Le"/>
                <a:cs typeface="Microsoft Tai Le"/>
              </a:rPr>
              <a:t>DIODE)</a:t>
            </a:r>
            <a:endParaRPr sz="18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grpSp>
        <p:nvGrpSpPr>
          <p:cNvPr id="4" name="object 4"/>
          <p:cNvGrpSpPr/>
          <p:nvPr/>
        </p:nvGrpSpPr>
        <p:grpSpPr>
          <a:xfrm>
            <a:off x="1114780" y="560832"/>
            <a:ext cx="7115175" cy="4541520"/>
            <a:chOff x="1114780" y="560832"/>
            <a:chExt cx="7115175" cy="4541520"/>
          </a:xfrm>
        </p:grpSpPr>
        <p:sp>
          <p:nvSpPr>
            <p:cNvPr id="5" name="object 5"/>
            <p:cNvSpPr/>
            <p:nvPr/>
          </p:nvSpPr>
          <p:spPr>
            <a:xfrm>
              <a:off x="1114780" y="5093135"/>
              <a:ext cx="6940550" cy="9525"/>
            </a:xfrm>
            <a:custGeom>
              <a:avLst/>
              <a:gdLst/>
              <a:ahLst/>
              <a:cxnLst/>
              <a:rect l="l" t="t" r="r" b="b"/>
              <a:pathLst>
                <a:path w="6940550" h="9525">
                  <a:moveTo>
                    <a:pt x="6940321" y="0"/>
                  </a:moveTo>
                  <a:lnTo>
                    <a:pt x="0" y="0"/>
                  </a:lnTo>
                  <a:lnTo>
                    <a:pt x="0" y="9144"/>
                  </a:lnTo>
                  <a:lnTo>
                    <a:pt x="6940321" y="9144"/>
                  </a:lnTo>
                  <a:lnTo>
                    <a:pt x="6940321" y="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5542787" y="2453639"/>
              <a:ext cx="2686812" cy="1837944"/>
            </a:xfrm>
            <a:prstGeom prst="rect">
              <a:avLst/>
            </a:prstGeom>
          </p:spPr>
        </p:pic>
        <p:pic>
          <p:nvPicPr>
            <p:cNvPr id="7" name="object 7"/>
            <p:cNvPicPr/>
            <p:nvPr/>
          </p:nvPicPr>
          <p:blipFill>
            <a:blip r:embed="rId3" cstate="print"/>
            <a:stretch>
              <a:fillRect/>
            </a:stretch>
          </p:blipFill>
          <p:spPr>
            <a:xfrm>
              <a:off x="6495287" y="560832"/>
              <a:ext cx="1677923" cy="1682495"/>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2794" y="496265"/>
            <a:ext cx="6490335" cy="4661535"/>
          </a:xfrm>
          <a:prstGeom prst="rect">
            <a:avLst/>
          </a:prstGeom>
        </p:spPr>
        <p:txBody>
          <a:bodyPr vert="horz" wrap="square" lIns="0" tIns="12700" rIns="0" bIns="0" rtlCol="0">
            <a:spAutoFit/>
          </a:bodyPr>
          <a:lstStyle/>
          <a:p>
            <a:pPr marL="38100">
              <a:lnSpc>
                <a:spcPct val="100000"/>
              </a:lnSpc>
              <a:spcBef>
                <a:spcPts val="100"/>
              </a:spcBef>
            </a:pPr>
            <a:r>
              <a:rPr sz="1800" b="1" spc="-5" dirty="0">
                <a:solidFill>
                  <a:srgbClr val="FFFF00"/>
                </a:solidFill>
                <a:latin typeface="Microsoft Tai Le"/>
                <a:cs typeface="Microsoft Tai Le"/>
              </a:rPr>
              <a:t>MEMORY</a:t>
            </a:r>
            <a:r>
              <a:rPr sz="1800" b="1" spc="-20" dirty="0">
                <a:solidFill>
                  <a:srgbClr val="FFFF00"/>
                </a:solidFill>
                <a:latin typeface="Microsoft Tai Le"/>
                <a:cs typeface="Microsoft Tai Le"/>
              </a:rPr>
              <a:t> </a:t>
            </a:r>
            <a:r>
              <a:rPr sz="1800" b="1" spc="-5" dirty="0">
                <a:solidFill>
                  <a:srgbClr val="FFFF00"/>
                </a:solidFill>
                <a:latin typeface="Microsoft Tai Le"/>
                <a:cs typeface="Microsoft Tai Le"/>
              </a:rPr>
              <a:t>UNITS:</a:t>
            </a:r>
            <a:r>
              <a:rPr sz="1800" b="1" spc="20" dirty="0">
                <a:solidFill>
                  <a:srgbClr val="FFFF00"/>
                </a:solidFill>
                <a:latin typeface="Microsoft Tai Le"/>
                <a:cs typeface="Microsoft Tai Le"/>
              </a:rPr>
              <a:t> </a:t>
            </a:r>
            <a:r>
              <a:rPr sz="1800" b="1" spc="-5" dirty="0">
                <a:solidFill>
                  <a:srgbClr val="FFFFFF"/>
                </a:solidFill>
                <a:latin typeface="Microsoft Tai Le"/>
                <a:cs typeface="Microsoft Tai Le"/>
              </a:rPr>
              <a:t>Memory</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is</a:t>
            </a:r>
            <a:r>
              <a:rPr sz="1800" b="1" dirty="0">
                <a:solidFill>
                  <a:srgbClr val="FFFFFF"/>
                </a:solidFill>
                <a:latin typeface="Microsoft Tai Le"/>
                <a:cs typeface="Microsoft Tai Le"/>
              </a:rPr>
              <a:t> used</a:t>
            </a:r>
            <a:r>
              <a:rPr sz="1800" b="1" spc="-5" dirty="0">
                <a:solidFill>
                  <a:srgbClr val="FFFFFF"/>
                </a:solidFill>
                <a:latin typeface="Microsoft Tai Le"/>
                <a:cs typeface="Microsoft Tai Le"/>
              </a:rPr>
              <a:t> to</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store</a:t>
            </a:r>
            <a:r>
              <a:rPr sz="1800" b="1" spc="5" dirty="0">
                <a:solidFill>
                  <a:srgbClr val="FFFFFF"/>
                </a:solidFill>
                <a:latin typeface="Microsoft Tai Le"/>
                <a:cs typeface="Microsoft Tai Le"/>
              </a:rPr>
              <a:t> </a:t>
            </a:r>
            <a:r>
              <a:rPr sz="1800" b="1" spc="-10" dirty="0">
                <a:solidFill>
                  <a:srgbClr val="FFFFFF"/>
                </a:solidFill>
                <a:latin typeface="Microsoft Tai Le"/>
                <a:cs typeface="Microsoft Tai Le"/>
              </a:rPr>
              <a:t>the</a:t>
            </a:r>
            <a:r>
              <a:rPr sz="1800" b="1" spc="-5" dirty="0">
                <a:solidFill>
                  <a:srgbClr val="FFFFFF"/>
                </a:solidFill>
                <a:latin typeface="Microsoft Tai Le"/>
                <a:cs typeface="Microsoft Tai Le"/>
              </a:rPr>
              <a:t> data</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for</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later</a:t>
            </a:r>
            <a:endParaRPr sz="1800">
              <a:latin typeface="Microsoft Tai Le"/>
              <a:cs typeface="Microsoft Tai Le"/>
            </a:endParaRPr>
          </a:p>
          <a:p>
            <a:pPr marL="38100">
              <a:lnSpc>
                <a:spcPct val="100000"/>
              </a:lnSpc>
              <a:spcBef>
                <a:spcPts val="5"/>
              </a:spcBef>
            </a:pPr>
            <a:r>
              <a:rPr sz="1800" b="1" dirty="0">
                <a:solidFill>
                  <a:srgbClr val="FFFFFF"/>
                </a:solidFill>
                <a:latin typeface="Microsoft Tai Le"/>
                <a:cs typeface="Microsoft Tai Le"/>
              </a:rPr>
              <a:t>reference.</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smallest</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unit</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is </a:t>
            </a:r>
            <a:r>
              <a:rPr sz="1800" b="1" spc="-5" dirty="0">
                <a:solidFill>
                  <a:srgbClr val="FFFFFF"/>
                </a:solidFill>
                <a:latin typeface="Microsoft Tai Le"/>
                <a:cs typeface="Microsoft Tai Le"/>
              </a:rPr>
              <a:t>bit,</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which</a:t>
            </a:r>
            <a:r>
              <a:rPr sz="1800" b="1" dirty="0">
                <a:solidFill>
                  <a:srgbClr val="FFFFFF"/>
                </a:solidFill>
                <a:latin typeface="Microsoft Tai Le"/>
                <a:cs typeface="Microsoft Tai Le"/>
              </a:rPr>
              <a:t> mean either</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0</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or</a:t>
            </a:r>
            <a:r>
              <a:rPr sz="1800" b="1" spc="-5" dirty="0">
                <a:solidFill>
                  <a:srgbClr val="FFFFFF"/>
                </a:solidFill>
                <a:latin typeface="Microsoft Tai Le"/>
                <a:cs typeface="Microsoft Tai Le"/>
              </a:rPr>
              <a:t> 1.</a:t>
            </a:r>
            <a:endParaRPr sz="1800">
              <a:latin typeface="Microsoft Tai Le"/>
              <a:cs typeface="Microsoft Tai Le"/>
            </a:endParaRPr>
          </a:p>
          <a:p>
            <a:pPr marL="324485" indent="-287020">
              <a:lnSpc>
                <a:spcPct val="100000"/>
              </a:lnSpc>
              <a:spcBef>
                <a:spcPts val="600"/>
              </a:spcBef>
              <a:buFont typeface="Wingdings" panose="05000000000000000000"/>
              <a:buChar char=""/>
              <a:tabLst>
                <a:tab pos="325120" algn="l"/>
              </a:tabLst>
            </a:pPr>
            <a:r>
              <a:rPr sz="1800" b="1" dirty="0">
                <a:solidFill>
                  <a:srgbClr val="FFFFFF"/>
                </a:solidFill>
                <a:latin typeface="Microsoft Tai Le"/>
                <a:cs typeface="Microsoft Tai Le"/>
              </a:rPr>
              <a:t>1</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bit</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0</a:t>
            </a:r>
            <a:r>
              <a:rPr sz="1800" b="1" spc="-5" dirty="0">
                <a:solidFill>
                  <a:srgbClr val="FFFFFF"/>
                </a:solidFill>
                <a:latin typeface="Microsoft Tai Le"/>
                <a:cs typeface="Microsoft Tai Le"/>
              </a:rPr>
              <a:t> or</a:t>
            </a:r>
            <a:r>
              <a:rPr sz="1800" b="1" spc="-30" dirty="0">
                <a:solidFill>
                  <a:srgbClr val="FFFFFF"/>
                </a:solidFill>
                <a:latin typeface="Microsoft Tai Le"/>
                <a:cs typeface="Microsoft Tai Le"/>
              </a:rPr>
              <a:t> </a:t>
            </a:r>
            <a:r>
              <a:rPr sz="1800" b="1" dirty="0">
                <a:solidFill>
                  <a:srgbClr val="FFFFFF"/>
                </a:solidFill>
                <a:latin typeface="Microsoft Tai Le"/>
                <a:cs typeface="Microsoft Tai Le"/>
              </a:rPr>
              <a:t>1</a:t>
            </a:r>
            <a:endParaRPr sz="1800">
              <a:latin typeface="Microsoft Tai Le"/>
              <a:cs typeface="Microsoft Tai Le"/>
            </a:endParaRPr>
          </a:p>
          <a:p>
            <a:pPr marL="324485" indent="-287020">
              <a:lnSpc>
                <a:spcPct val="100000"/>
              </a:lnSpc>
              <a:spcBef>
                <a:spcPts val="600"/>
              </a:spcBef>
              <a:buFont typeface="Wingdings" panose="05000000000000000000"/>
              <a:buChar char=""/>
              <a:tabLst>
                <a:tab pos="325120" algn="l"/>
              </a:tabLst>
            </a:pPr>
            <a:r>
              <a:rPr sz="1800" b="1" dirty="0">
                <a:solidFill>
                  <a:srgbClr val="FFFFFF"/>
                </a:solidFill>
                <a:latin typeface="Microsoft Tai Le"/>
                <a:cs typeface="Microsoft Tai Le"/>
              </a:rPr>
              <a:t>1</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Byte</a:t>
            </a:r>
            <a:r>
              <a:rPr sz="1800" b="1" spc="-30" dirty="0">
                <a:solidFill>
                  <a:srgbClr val="FFFFFF"/>
                </a:solidFill>
                <a:latin typeface="Microsoft Tai Le"/>
                <a:cs typeface="Microsoft Tai Le"/>
              </a:rPr>
              <a:t> </a:t>
            </a:r>
            <a:r>
              <a:rPr sz="1800" b="1" dirty="0">
                <a:solidFill>
                  <a:srgbClr val="FFFFFF"/>
                </a:solidFill>
                <a:latin typeface="Microsoft Tai Le"/>
                <a:cs typeface="Microsoft Tai Le"/>
              </a:rPr>
              <a:t>=</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8</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bits</a:t>
            </a:r>
            <a:endParaRPr sz="1800">
              <a:latin typeface="Microsoft Tai Le"/>
              <a:cs typeface="Microsoft Tai Le"/>
            </a:endParaRPr>
          </a:p>
          <a:p>
            <a:pPr marL="324485" indent="-287020">
              <a:lnSpc>
                <a:spcPct val="100000"/>
              </a:lnSpc>
              <a:spcBef>
                <a:spcPts val="600"/>
              </a:spcBef>
              <a:buFont typeface="Wingdings" panose="05000000000000000000"/>
              <a:buChar char=""/>
              <a:tabLst>
                <a:tab pos="325120" algn="l"/>
              </a:tabLst>
            </a:pPr>
            <a:r>
              <a:rPr sz="1800" b="1" dirty="0">
                <a:solidFill>
                  <a:srgbClr val="FFFFFF"/>
                </a:solidFill>
                <a:latin typeface="Microsoft Tai Le"/>
                <a:cs typeface="Microsoft Tai Le"/>
              </a:rPr>
              <a:t>1</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Nibble</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4</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bits</a:t>
            </a:r>
            <a:endParaRPr sz="1800">
              <a:latin typeface="Microsoft Tai Le"/>
              <a:cs typeface="Microsoft Tai Le"/>
            </a:endParaRPr>
          </a:p>
          <a:p>
            <a:pPr marL="324485" indent="-287020">
              <a:lnSpc>
                <a:spcPct val="100000"/>
              </a:lnSpc>
              <a:spcBef>
                <a:spcPts val="600"/>
              </a:spcBef>
              <a:buFont typeface="Wingdings" panose="05000000000000000000"/>
              <a:buChar char=""/>
              <a:tabLst>
                <a:tab pos="325120" algn="l"/>
              </a:tabLst>
            </a:pPr>
            <a:r>
              <a:rPr sz="1800" b="1" dirty="0">
                <a:solidFill>
                  <a:srgbClr val="FFFFFF"/>
                </a:solidFill>
                <a:latin typeface="Microsoft Tai Le"/>
                <a:cs typeface="Microsoft Tai Le"/>
              </a:rPr>
              <a:t>1</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Kilo</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Byte</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a:t>
            </a:r>
            <a:r>
              <a:rPr sz="1800" b="1" spc="-5" dirty="0">
                <a:solidFill>
                  <a:srgbClr val="FFFFFF"/>
                </a:solidFill>
                <a:latin typeface="Microsoft Tai Le"/>
                <a:cs typeface="Microsoft Tai Le"/>
              </a:rPr>
              <a:t> 1024</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Byte=</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2</a:t>
            </a:r>
            <a:r>
              <a:rPr sz="1800" b="1" baseline="25000" dirty="0">
                <a:solidFill>
                  <a:srgbClr val="FFFFFF"/>
                </a:solidFill>
                <a:latin typeface="Microsoft Tai Le"/>
                <a:cs typeface="Microsoft Tai Le"/>
              </a:rPr>
              <a:t>10</a:t>
            </a:r>
            <a:r>
              <a:rPr sz="1800" b="1" spc="232" baseline="25000" dirty="0">
                <a:solidFill>
                  <a:srgbClr val="FFFFFF"/>
                </a:solidFill>
                <a:latin typeface="Microsoft Tai Le"/>
                <a:cs typeface="Microsoft Tai Le"/>
              </a:rPr>
              <a:t> </a:t>
            </a:r>
            <a:r>
              <a:rPr sz="1800" b="1" spc="-5" dirty="0">
                <a:solidFill>
                  <a:srgbClr val="FFFFFF"/>
                </a:solidFill>
                <a:latin typeface="Microsoft Tai Le"/>
                <a:cs typeface="Microsoft Tai Le"/>
              </a:rPr>
              <a:t>Byte</a:t>
            </a:r>
            <a:endParaRPr sz="1800">
              <a:latin typeface="Microsoft Tai Le"/>
              <a:cs typeface="Microsoft Tai Le"/>
            </a:endParaRPr>
          </a:p>
          <a:p>
            <a:pPr marL="324485" indent="-287020">
              <a:lnSpc>
                <a:spcPct val="100000"/>
              </a:lnSpc>
              <a:spcBef>
                <a:spcPts val="600"/>
              </a:spcBef>
              <a:buFont typeface="Wingdings" panose="05000000000000000000"/>
              <a:buChar char=""/>
              <a:tabLst>
                <a:tab pos="325120" algn="l"/>
              </a:tabLst>
            </a:pPr>
            <a:r>
              <a:rPr sz="1800" b="1" dirty="0">
                <a:solidFill>
                  <a:srgbClr val="FFFFFF"/>
                </a:solidFill>
                <a:latin typeface="Microsoft Tai Le"/>
                <a:cs typeface="Microsoft Tai Le"/>
              </a:rPr>
              <a:t>1</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Mega</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Byte</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a:t>
            </a:r>
            <a:r>
              <a:rPr sz="1800" b="1" spc="-5" dirty="0">
                <a:solidFill>
                  <a:srgbClr val="FFFFFF"/>
                </a:solidFill>
                <a:latin typeface="Microsoft Tai Le"/>
                <a:cs typeface="Microsoft Tai Le"/>
              </a:rPr>
              <a:t> 1024</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KB= </a:t>
            </a:r>
            <a:r>
              <a:rPr sz="1800" b="1" dirty="0">
                <a:solidFill>
                  <a:srgbClr val="FFFFFF"/>
                </a:solidFill>
                <a:latin typeface="Microsoft Tai Le"/>
                <a:cs typeface="Microsoft Tai Le"/>
              </a:rPr>
              <a:t>2</a:t>
            </a:r>
            <a:r>
              <a:rPr sz="1800" b="1" baseline="25000" dirty="0">
                <a:solidFill>
                  <a:srgbClr val="FFFFFF"/>
                </a:solidFill>
                <a:latin typeface="Microsoft Tai Le"/>
                <a:cs typeface="Microsoft Tai Le"/>
              </a:rPr>
              <a:t>10</a:t>
            </a:r>
            <a:r>
              <a:rPr sz="1800" b="1" spc="240" baseline="25000" dirty="0">
                <a:solidFill>
                  <a:srgbClr val="FFFFFF"/>
                </a:solidFill>
                <a:latin typeface="Microsoft Tai Le"/>
                <a:cs typeface="Microsoft Tai Le"/>
              </a:rPr>
              <a:t> </a:t>
            </a:r>
            <a:r>
              <a:rPr sz="1800" b="1" spc="-5" dirty="0">
                <a:solidFill>
                  <a:srgbClr val="FFFFFF"/>
                </a:solidFill>
                <a:latin typeface="Microsoft Tai Le"/>
                <a:cs typeface="Microsoft Tai Le"/>
              </a:rPr>
              <a:t>KB</a:t>
            </a:r>
            <a:endParaRPr sz="1800">
              <a:latin typeface="Microsoft Tai Le"/>
              <a:cs typeface="Microsoft Tai Le"/>
            </a:endParaRPr>
          </a:p>
          <a:p>
            <a:pPr marL="324485" indent="-287020">
              <a:lnSpc>
                <a:spcPct val="100000"/>
              </a:lnSpc>
              <a:spcBef>
                <a:spcPts val="605"/>
              </a:spcBef>
              <a:buFont typeface="Wingdings" panose="05000000000000000000"/>
              <a:buChar char=""/>
              <a:tabLst>
                <a:tab pos="325120" algn="l"/>
              </a:tabLst>
            </a:pPr>
            <a:r>
              <a:rPr sz="1800" b="1" dirty="0">
                <a:solidFill>
                  <a:srgbClr val="FFFFFF"/>
                </a:solidFill>
                <a:latin typeface="Microsoft Tai Le"/>
                <a:cs typeface="Microsoft Tai Le"/>
              </a:rPr>
              <a:t>1</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Giga</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Byte</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a:t>
            </a:r>
            <a:r>
              <a:rPr sz="1800" b="1" spc="-5" dirty="0">
                <a:solidFill>
                  <a:srgbClr val="FFFFFF"/>
                </a:solidFill>
                <a:latin typeface="Microsoft Tai Le"/>
                <a:cs typeface="Microsoft Tai Le"/>
              </a:rPr>
              <a:t> 1024</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MB=</a:t>
            </a:r>
            <a:r>
              <a:rPr sz="1800" b="1" dirty="0">
                <a:solidFill>
                  <a:srgbClr val="FFFFFF"/>
                </a:solidFill>
                <a:latin typeface="Microsoft Tai Le"/>
                <a:cs typeface="Microsoft Tai Le"/>
              </a:rPr>
              <a:t> 2</a:t>
            </a:r>
            <a:r>
              <a:rPr sz="1800" b="1" baseline="25000" dirty="0">
                <a:solidFill>
                  <a:srgbClr val="FFFFFF"/>
                </a:solidFill>
                <a:latin typeface="Microsoft Tai Le"/>
                <a:cs typeface="Microsoft Tai Le"/>
              </a:rPr>
              <a:t>10</a:t>
            </a:r>
            <a:r>
              <a:rPr sz="1800" b="1" spc="232" baseline="25000" dirty="0">
                <a:solidFill>
                  <a:srgbClr val="FFFFFF"/>
                </a:solidFill>
                <a:latin typeface="Microsoft Tai Le"/>
                <a:cs typeface="Microsoft Tai Le"/>
              </a:rPr>
              <a:t> </a:t>
            </a:r>
            <a:r>
              <a:rPr sz="1800" b="1" spc="-5" dirty="0">
                <a:solidFill>
                  <a:srgbClr val="FFFFFF"/>
                </a:solidFill>
                <a:latin typeface="Microsoft Tai Le"/>
                <a:cs typeface="Microsoft Tai Le"/>
              </a:rPr>
              <a:t>MB</a:t>
            </a:r>
            <a:endParaRPr sz="1800">
              <a:latin typeface="Microsoft Tai Le"/>
              <a:cs typeface="Microsoft Tai Le"/>
            </a:endParaRPr>
          </a:p>
          <a:p>
            <a:pPr marL="324485" indent="-287020">
              <a:lnSpc>
                <a:spcPct val="100000"/>
              </a:lnSpc>
              <a:spcBef>
                <a:spcPts val="600"/>
              </a:spcBef>
              <a:buFont typeface="Wingdings" panose="05000000000000000000"/>
              <a:buChar char=""/>
              <a:tabLst>
                <a:tab pos="325120" algn="l"/>
              </a:tabLst>
            </a:pPr>
            <a:r>
              <a:rPr sz="1800" b="1" dirty="0">
                <a:solidFill>
                  <a:srgbClr val="FFFFFF"/>
                </a:solidFill>
                <a:latin typeface="Microsoft Tai Le"/>
                <a:cs typeface="Microsoft Tai Le"/>
              </a:rPr>
              <a:t>1</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Tera</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Byte</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1024</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GB=</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2</a:t>
            </a:r>
            <a:r>
              <a:rPr sz="1800" b="1" baseline="25000" dirty="0">
                <a:solidFill>
                  <a:srgbClr val="FFFFFF"/>
                </a:solidFill>
                <a:latin typeface="Microsoft Tai Le"/>
                <a:cs typeface="Microsoft Tai Le"/>
              </a:rPr>
              <a:t>10</a:t>
            </a:r>
            <a:r>
              <a:rPr sz="1800" b="1" spc="232" baseline="25000" dirty="0">
                <a:solidFill>
                  <a:srgbClr val="FFFFFF"/>
                </a:solidFill>
                <a:latin typeface="Microsoft Tai Le"/>
                <a:cs typeface="Microsoft Tai Le"/>
              </a:rPr>
              <a:t> </a:t>
            </a:r>
            <a:r>
              <a:rPr sz="1800" b="1" dirty="0">
                <a:solidFill>
                  <a:srgbClr val="FFFFFF"/>
                </a:solidFill>
                <a:latin typeface="Microsoft Tai Le"/>
                <a:cs typeface="Microsoft Tai Le"/>
              </a:rPr>
              <a:t>GB</a:t>
            </a:r>
            <a:endParaRPr sz="1800">
              <a:latin typeface="Microsoft Tai Le"/>
              <a:cs typeface="Microsoft Tai Le"/>
            </a:endParaRPr>
          </a:p>
          <a:p>
            <a:pPr marL="324485" indent="-287020">
              <a:lnSpc>
                <a:spcPct val="100000"/>
              </a:lnSpc>
              <a:spcBef>
                <a:spcPts val="600"/>
              </a:spcBef>
              <a:buFont typeface="Wingdings" panose="05000000000000000000"/>
              <a:buChar char=""/>
              <a:tabLst>
                <a:tab pos="325120" algn="l"/>
              </a:tabLst>
            </a:pPr>
            <a:r>
              <a:rPr sz="1800" b="1" dirty="0">
                <a:solidFill>
                  <a:srgbClr val="FFFFFF"/>
                </a:solidFill>
                <a:latin typeface="Microsoft Tai Le"/>
                <a:cs typeface="Microsoft Tai Le"/>
              </a:rPr>
              <a:t>1</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Peta</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Byte</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=1024 </a:t>
            </a:r>
            <a:r>
              <a:rPr sz="1800" b="1" dirty="0">
                <a:solidFill>
                  <a:srgbClr val="FFFFFF"/>
                </a:solidFill>
                <a:latin typeface="Microsoft Tai Le"/>
                <a:cs typeface="Microsoft Tai Le"/>
              </a:rPr>
              <a:t>TB=</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2</a:t>
            </a:r>
            <a:r>
              <a:rPr sz="1800" b="1" baseline="25000" dirty="0">
                <a:solidFill>
                  <a:srgbClr val="FFFFFF"/>
                </a:solidFill>
                <a:latin typeface="Microsoft Tai Le"/>
                <a:cs typeface="Microsoft Tai Le"/>
              </a:rPr>
              <a:t>10</a:t>
            </a:r>
            <a:r>
              <a:rPr sz="1800" b="1" spc="209" baseline="25000" dirty="0">
                <a:solidFill>
                  <a:srgbClr val="FFFFFF"/>
                </a:solidFill>
                <a:latin typeface="Microsoft Tai Le"/>
                <a:cs typeface="Microsoft Tai Le"/>
              </a:rPr>
              <a:t> </a:t>
            </a:r>
            <a:r>
              <a:rPr sz="1800" b="1" dirty="0">
                <a:solidFill>
                  <a:srgbClr val="FFFFFF"/>
                </a:solidFill>
                <a:latin typeface="Microsoft Tai Le"/>
                <a:cs typeface="Microsoft Tai Le"/>
              </a:rPr>
              <a:t>TB</a:t>
            </a:r>
            <a:endParaRPr sz="1800">
              <a:latin typeface="Microsoft Tai Le"/>
              <a:cs typeface="Microsoft Tai Le"/>
            </a:endParaRPr>
          </a:p>
          <a:p>
            <a:pPr marL="324485" indent="-287020">
              <a:lnSpc>
                <a:spcPct val="100000"/>
              </a:lnSpc>
              <a:spcBef>
                <a:spcPts val="600"/>
              </a:spcBef>
              <a:buFont typeface="Wingdings" panose="05000000000000000000"/>
              <a:buChar char=""/>
              <a:tabLst>
                <a:tab pos="325120" algn="l"/>
              </a:tabLst>
            </a:pPr>
            <a:r>
              <a:rPr sz="1800" b="1" dirty="0">
                <a:solidFill>
                  <a:srgbClr val="FFFFFF"/>
                </a:solidFill>
                <a:latin typeface="Microsoft Tai Le"/>
                <a:cs typeface="Microsoft Tai Le"/>
              </a:rPr>
              <a:t>1</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Exa </a:t>
            </a:r>
            <a:r>
              <a:rPr sz="1800" b="1" spc="-5" dirty="0">
                <a:solidFill>
                  <a:srgbClr val="FFFFFF"/>
                </a:solidFill>
                <a:latin typeface="Microsoft Tai Le"/>
                <a:cs typeface="Microsoft Tai Le"/>
              </a:rPr>
              <a:t>Byte</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=1024</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PB=</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2</a:t>
            </a:r>
            <a:r>
              <a:rPr sz="1800" b="1" baseline="25000" dirty="0">
                <a:solidFill>
                  <a:srgbClr val="FFFFFF"/>
                </a:solidFill>
                <a:latin typeface="Microsoft Tai Le"/>
                <a:cs typeface="Microsoft Tai Le"/>
              </a:rPr>
              <a:t>10</a:t>
            </a:r>
            <a:r>
              <a:rPr sz="1800" b="1" spc="232" baseline="25000" dirty="0">
                <a:solidFill>
                  <a:srgbClr val="FFFFFF"/>
                </a:solidFill>
                <a:latin typeface="Microsoft Tai Le"/>
                <a:cs typeface="Microsoft Tai Le"/>
              </a:rPr>
              <a:t> </a:t>
            </a:r>
            <a:r>
              <a:rPr sz="1800" b="1" spc="-5" dirty="0">
                <a:solidFill>
                  <a:srgbClr val="FFFFFF"/>
                </a:solidFill>
                <a:latin typeface="Microsoft Tai Le"/>
                <a:cs typeface="Microsoft Tai Le"/>
              </a:rPr>
              <a:t>PB</a:t>
            </a:r>
            <a:endParaRPr sz="1800">
              <a:latin typeface="Microsoft Tai Le"/>
              <a:cs typeface="Microsoft Tai Le"/>
            </a:endParaRPr>
          </a:p>
          <a:p>
            <a:pPr marL="37465" indent="0">
              <a:lnSpc>
                <a:spcPct val="100000"/>
              </a:lnSpc>
              <a:spcBef>
                <a:spcPts val="600"/>
              </a:spcBef>
              <a:buFont typeface="Wingdings" panose="05000000000000000000"/>
              <a:buNone/>
              <a:tabLst>
                <a:tab pos="325120" algn="l"/>
              </a:tabLst>
            </a:pPr>
            <a:endParaRPr sz="18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
        <p:nvSpPr>
          <p:cNvPr id="4" name="object 4"/>
          <p:cNvSpPr/>
          <p:nvPr/>
        </p:nvSpPr>
        <p:spPr>
          <a:xfrm>
            <a:off x="1114780" y="5116682"/>
            <a:ext cx="6940550" cy="9525"/>
          </a:xfrm>
          <a:custGeom>
            <a:avLst/>
            <a:gdLst/>
            <a:ahLst/>
            <a:cxnLst/>
            <a:rect l="l" t="t" r="r" b="b"/>
            <a:pathLst>
              <a:path w="6940550" h="9525">
                <a:moveTo>
                  <a:pt x="6940321" y="0"/>
                </a:moveTo>
                <a:lnTo>
                  <a:pt x="0" y="0"/>
                </a:lnTo>
                <a:lnTo>
                  <a:pt x="0" y="9144"/>
                </a:lnTo>
                <a:lnTo>
                  <a:pt x="6940321" y="9144"/>
                </a:lnTo>
                <a:lnTo>
                  <a:pt x="6940321" y="0"/>
                </a:lnTo>
                <a:close/>
              </a:path>
            </a:pathLst>
          </a:custGeom>
          <a:solidFill>
            <a:srgbClr val="FFFFFF"/>
          </a:solidFill>
        </p:spPr>
        <p:txBody>
          <a:bodyPr wrap="square" lIns="0" tIns="0" rIns="0" bIns="0" rtlCol="0"/>
          <a:lstStyle/>
          <a:p>
            <a:endParaRPr/>
          </a:p>
        </p:txBody>
      </p:sp>
      <p:sp>
        <p:nvSpPr>
          <p:cNvPr id="5" name="object 5"/>
          <p:cNvSpPr txBox="1"/>
          <p:nvPr/>
        </p:nvSpPr>
        <p:spPr>
          <a:xfrm>
            <a:off x="1102258" y="4950473"/>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481711"/>
            <a:ext cx="3310254"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CCFF"/>
                </a:solidFill>
                <a:latin typeface="Microsoft Tai Le"/>
                <a:cs typeface="Microsoft Tai Le"/>
              </a:rPr>
              <a:t>PRIMARY</a:t>
            </a:r>
            <a:r>
              <a:rPr sz="2800" b="1" spc="-35" dirty="0">
                <a:solidFill>
                  <a:srgbClr val="00CCFF"/>
                </a:solidFill>
                <a:latin typeface="Microsoft Tai Le"/>
                <a:cs typeface="Microsoft Tai Le"/>
              </a:rPr>
              <a:t> </a:t>
            </a:r>
            <a:r>
              <a:rPr sz="2800" b="1" spc="-10" dirty="0">
                <a:solidFill>
                  <a:srgbClr val="00CCFF"/>
                </a:solidFill>
                <a:latin typeface="Microsoft Tai Le"/>
                <a:cs typeface="Microsoft Tai Le"/>
              </a:rPr>
              <a:t>MEMORY</a:t>
            </a:r>
            <a:endParaRPr sz="2800">
              <a:latin typeface="Microsoft Tai Le"/>
              <a:cs typeface="Microsoft Tai Le"/>
            </a:endParaRPr>
          </a:p>
        </p:txBody>
      </p:sp>
      <p:sp>
        <p:nvSpPr>
          <p:cNvPr id="3" name="object 3"/>
          <p:cNvSpPr txBox="1">
            <a:spLocks noGrp="1"/>
          </p:cNvSpPr>
          <p:nvPr>
            <p:ph type="ctrTitle"/>
          </p:nvPr>
        </p:nvSpPr>
        <p:spPr>
          <a:xfrm>
            <a:off x="2059304" y="-53263"/>
            <a:ext cx="5025390" cy="320675"/>
          </a:xfrm>
          <a:prstGeom prst="rect">
            <a:avLst/>
          </a:prstGeom>
        </p:spPr>
        <p:txBody>
          <a:bodyPr vert="horz" wrap="square" lIns="0" tIns="13335" rIns="0" bIns="0" rtlCol="0">
            <a:spAutoFit/>
          </a:bodyPr>
          <a:lstStyle/>
          <a:p>
            <a:pPr marL="233045">
              <a:lnSpc>
                <a:spcPct val="100000"/>
              </a:lnSpc>
              <a:spcBef>
                <a:spcPts val="105"/>
              </a:spcBef>
            </a:pPr>
            <a:endParaRPr spc="-5" dirty="0"/>
          </a:p>
        </p:txBody>
      </p:sp>
      <p:pic>
        <p:nvPicPr>
          <p:cNvPr id="4" name="object 4"/>
          <p:cNvPicPr/>
          <p:nvPr/>
        </p:nvPicPr>
        <p:blipFill>
          <a:blip r:embed="rId2" cstate="print"/>
          <a:stretch>
            <a:fillRect/>
          </a:stretch>
        </p:blipFill>
        <p:spPr>
          <a:xfrm>
            <a:off x="1257300" y="507491"/>
            <a:ext cx="6934200" cy="4213860"/>
          </a:xfrm>
          <a:prstGeom prst="rect">
            <a:avLst/>
          </a:prstGeom>
        </p:spPr>
      </p:pic>
      <p:sp>
        <p:nvSpPr>
          <p:cNvPr id="5" name="object 5"/>
          <p:cNvSpPr txBox="1"/>
          <p:nvPr/>
        </p:nvSpPr>
        <p:spPr>
          <a:xfrm>
            <a:off x="1102258" y="4950473"/>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457091"/>
            <a:ext cx="6854825" cy="2000885"/>
          </a:xfrm>
          <a:prstGeom prst="rect">
            <a:avLst/>
          </a:prstGeom>
        </p:spPr>
        <p:txBody>
          <a:bodyPr vert="horz" wrap="square" lIns="0" tIns="36830" rIns="0" bIns="0" rtlCol="0">
            <a:spAutoFit/>
          </a:bodyPr>
          <a:lstStyle/>
          <a:p>
            <a:pPr marL="635" algn="ctr">
              <a:lnSpc>
                <a:spcPct val="100000"/>
              </a:lnSpc>
              <a:spcBef>
                <a:spcPts val="290"/>
              </a:spcBef>
            </a:pPr>
            <a:r>
              <a:rPr sz="2800" b="1" spc="-5" dirty="0">
                <a:solidFill>
                  <a:srgbClr val="00CCFF"/>
                </a:solidFill>
                <a:latin typeface="Microsoft Tai Le"/>
                <a:cs typeface="Microsoft Tai Le"/>
              </a:rPr>
              <a:t>SECONDARY</a:t>
            </a:r>
            <a:r>
              <a:rPr sz="2800" b="1" spc="-10" dirty="0">
                <a:solidFill>
                  <a:srgbClr val="00CCFF"/>
                </a:solidFill>
                <a:latin typeface="Microsoft Tai Le"/>
                <a:cs typeface="Microsoft Tai Le"/>
              </a:rPr>
              <a:t> </a:t>
            </a:r>
            <a:r>
              <a:rPr sz="2800" b="1" spc="-5" dirty="0">
                <a:solidFill>
                  <a:srgbClr val="00CCFF"/>
                </a:solidFill>
                <a:latin typeface="Microsoft Tai Le"/>
                <a:cs typeface="Microsoft Tai Le"/>
              </a:rPr>
              <a:t>MEMORY</a:t>
            </a:r>
            <a:endParaRPr sz="2800">
              <a:latin typeface="Microsoft Tai Le"/>
              <a:cs typeface="Microsoft Tai Le"/>
            </a:endParaRPr>
          </a:p>
          <a:p>
            <a:pPr marL="12700" marR="5080" algn="just">
              <a:lnSpc>
                <a:spcPct val="100000"/>
              </a:lnSpc>
              <a:spcBef>
                <a:spcPts val="120"/>
              </a:spcBef>
            </a:pPr>
            <a:r>
              <a:rPr sz="1800" b="1" dirty="0">
                <a:solidFill>
                  <a:srgbClr val="FFFFFF"/>
                </a:solidFill>
                <a:latin typeface="Microsoft Tai Le"/>
                <a:cs typeface="Microsoft Tai Le"/>
              </a:rPr>
              <a:t>The </a:t>
            </a:r>
            <a:r>
              <a:rPr sz="1800" b="1" spc="-5" dirty="0">
                <a:solidFill>
                  <a:srgbClr val="FFFFFF"/>
                </a:solidFill>
                <a:latin typeface="Microsoft Tai Le"/>
                <a:cs typeface="Microsoft Tai Le"/>
              </a:rPr>
              <a:t>primary </a:t>
            </a:r>
            <a:r>
              <a:rPr sz="1800" b="1" spc="-10" dirty="0">
                <a:solidFill>
                  <a:srgbClr val="FFFFFF"/>
                </a:solidFill>
                <a:latin typeface="Microsoft Tai Le"/>
                <a:cs typeface="Microsoft Tai Le"/>
              </a:rPr>
              <a:t>storage </a:t>
            </a:r>
            <a:r>
              <a:rPr sz="1800" b="1" dirty="0">
                <a:solidFill>
                  <a:srgbClr val="FFFFFF"/>
                </a:solidFill>
                <a:latin typeface="Microsoft Tai Le"/>
                <a:cs typeface="Microsoft Tai Le"/>
              </a:rPr>
              <a:t>is not </a:t>
            </a:r>
            <a:r>
              <a:rPr sz="1800" b="1" spc="-5" dirty="0">
                <a:solidFill>
                  <a:srgbClr val="FFFFFF"/>
                </a:solidFill>
                <a:latin typeface="Microsoft Tai Le"/>
                <a:cs typeface="Microsoft Tai Le"/>
              </a:rPr>
              <a:t>able to store </a:t>
            </a:r>
            <a:r>
              <a:rPr sz="1800" b="1" spc="-10" dirty="0">
                <a:solidFill>
                  <a:srgbClr val="FFFFFF"/>
                </a:solidFill>
                <a:latin typeface="Microsoft Tai Le"/>
                <a:cs typeface="Microsoft Tai Le"/>
              </a:rPr>
              <a:t>data </a:t>
            </a:r>
            <a:r>
              <a:rPr sz="1800" b="1" spc="-5" dirty="0">
                <a:solidFill>
                  <a:srgbClr val="FFFFFF"/>
                </a:solidFill>
                <a:latin typeface="Microsoft Tai Le"/>
                <a:cs typeface="Microsoft Tai Le"/>
              </a:rPr>
              <a:t>permanently for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future</a:t>
            </a:r>
            <a:r>
              <a:rPr sz="1800" b="1" dirty="0">
                <a:solidFill>
                  <a:srgbClr val="FFFFFF"/>
                </a:solidFill>
                <a:latin typeface="Microsoft Tai Le"/>
                <a:cs typeface="Microsoft Tai Le"/>
              </a:rPr>
              <a:t> use.</a:t>
            </a:r>
            <a:r>
              <a:rPr sz="1800" b="1" spc="5" dirty="0">
                <a:solidFill>
                  <a:srgbClr val="FFFFFF"/>
                </a:solidFill>
                <a:latin typeface="Microsoft Tai Le"/>
                <a:cs typeface="Microsoft Tai Le"/>
              </a:rPr>
              <a:t> So</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some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other</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types</a:t>
            </a:r>
            <a:r>
              <a:rPr sz="1800" b="1" dirty="0">
                <a:solidFill>
                  <a:srgbClr val="FFFFFF"/>
                </a:solidFill>
                <a:latin typeface="Microsoft Tai Le"/>
                <a:cs typeface="Microsoft Tai Le"/>
              </a:rPr>
              <a:t> of</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storage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technology</a:t>
            </a:r>
            <a:r>
              <a:rPr sz="1800" b="1" dirty="0">
                <a:solidFill>
                  <a:srgbClr val="FFFFFF"/>
                </a:solidFill>
                <a:latin typeface="Microsoft Tai Le"/>
                <a:cs typeface="Microsoft Tai Le"/>
              </a:rPr>
              <a:t> is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required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store</a:t>
            </a:r>
            <a:r>
              <a:rPr sz="1800" b="1" dirty="0">
                <a:solidFill>
                  <a:srgbClr val="FFFFFF"/>
                </a:solidFill>
                <a:latin typeface="Microsoft Tai Le"/>
                <a:cs typeface="Microsoft Tai Le"/>
              </a:rPr>
              <a:t> 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data</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permanently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for</a:t>
            </a:r>
            <a:r>
              <a:rPr sz="1800" b="1" dirty="0">
                <a:solidFill>
                  <a:srgbClr val="FFFFFF"/>
                </a:solidFill>
                <a:latin typeface="Microsoft Tai Le"/>
                <a:cs typeface="Microsoft Tai Le"/>
              </a:rPr>
              <a:t> long</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time,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it</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is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called</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secondary</a:t>
            </a:r>
            <a:r>
              <a:rPr sz="1800" b="1" spc="-35" dirty="0">
                <a:solidFill>
                  <a:srgbClr val="FFFFFF"/>
                </a:solidFill>
                <a:latin typeface="Microsoft Tai Le"/>
                <a:cs typeface="Microsoft Tai Le"/>
              </a:rPr>
              <a:t> </a:t>
            </a:r>
            <a:r>
              <a:rPr sz="1800" b="1" dirty="0">
                <a:solidFill>
                  <a:srgbClr val="FFFFFF"/>
                </a:solidFill>
                <a:latin typeface="Microsoft Tai Le"/>
                <a:cs typeface="Microsoft Tai Le"/>
              </a:rPr>
              <a:t>or</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auxiliary</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storage.</a:t>
            </a:r>
            <a:endParaRPr sz="1800">
              <a:latin typeface="Microsoft Tai Le"/>
              <a:cs typeface="Microsoft Tai Le"/>
            </a:endParaRPr>
          </a:p>
          <a:p>
            <a:pPr marL="38100" algn="ctr">
              <a:lnSpc>
                <a:spcPts val="3240"/>
              </a:lnSpc>
            </a:pPr>
            <a:r>
              <a:rPr sz="2800" b="1" spc="-10" dirty="0">
                <a:solidFill>
                  <a:srgbClr val="FFFF00"/>
                </a:solidFill>
                <a:latin typeface="Microsoft Tai Le"/>
                <a:cs typeface="Microsoft Tai Le"/>
              </a:rPr>
              <a:t>EXAMPLES</a:t>
            </a:r>
            <a:r>
              <a:rPr sz="2800" b="1" spc="25" dirty="0">
                <a:solidFill>
                  <a:srgbClr val="FFFF00"/>
                </a:solidFill>
                <a:latin typeface="Microsoft Tai Le"/>
                <a:cs typeface="Microsoft Tai Le"/>
              </a:rPr>
              <a:t> </a:t>
            </a:r>
            <a:r>
              <a:rPr sz="2800" b="1" spc="-10" dirty="0">
                <a:solidFill>
                  <a:srgbClr val="FFFF00"/>
                </a:solidFill>
                <a:latin typeface="Microsoft Tai Le"/>
                <a:cs typeface="Microsoft Tai Le"/>
              </a:rPr>
              <a:t>OF</a:t>
            </a:r>
            <a:r>
              <a:rPr sz="2800" b="1" spc="-15" dirty="0">
                <a:solidFill>
                  <a:srgbClr val="FFFF00"/>
                </a:solidFill>
                <a:latin typeface="Microsoft Tai Le"/>
                <a:cs typeface="Microsoft Tai Le"/>
              </a:rPr>
              <a:t> </a:t>
            </a:r>
            <a:r>
              <a:rPr sz="2800" b="1" spc="-5" dirty="0">
                <a:solidFill>
                  <a:srgbClr val="FFFF00"/>
                </a:solidFill>
                <a:latin typeface="Microsoft Tai Le"/>
                <a:cs typeface="Microsoft Tai Le"/>
              </a:rPr>
              <a:t>SECONDARY</a:t>
            </a:r>
            <a:r>
              <a:rPr sz="2800" b="1" spc="20" dirty="0">
                <a:solidFill>
                  <a:srgbClr val="FFFF00"/>
                </a:solidFill>
                <a:latin typeface="Microsoft Tai Le"/>
                <a:cs typeface="Microsoft Tai Le"/>
              </a:rPr>
              <a:t> </a:t>
            </a:r>
            <a:r>
              <a:rPr sz="2800" b="1" spc="-5" dirty="0">
                <a:solidFill>
                  <a:srgbClr val="FFFF00"/>
                </a:solidFill>
                <a:latin typeface="Microsoft Tai Le"/>
                <a:cs typeface="Microsoft Tai Le"/>
              </a:rPr>
              <a:t>STORAGE</a:t>
            </a:r>
            <a:endParaRPr sz="28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pic>
        <p:nvPicPr>
          <p:cNvPr id="4" name="object 4"/>
          <p:cNvPicPr/>
          <p:nvPr/>
        </p:nvPicPr>
        <p:blipFill>
          <a:blip r:embed="rId2" cstate="print"/>
          <a:stretch>
            <a:fillRect/>
          </a:stretch>
        </p:blipFill>
        <p:spPr>
          <a:xfrm>
            <a:off x="1485900" y="2517648"/>
            <a:ext cx="6477000" cy="2286000"/>
          </a:xfrm>
          <a:prstGeom prst="rect">
            <a:avLst/>
          </a:prstGeom>
        </p:spPr>
      </p:pic>
      <p:sp>
        <p:nvSpPr>
          <p:cNvPr id="5" name="object 5"/>
          <p:cNvSpPr txBox="1"/>
          <p:nvPr/>
        </p:nvSpPr>
        <p:spPr>
          <a:xfrm>
            <a:off x="1102258" y="4950473"/>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5517" y="487121"/>
            <a:ext cx="5476875" cy="758190"/>
          </a:xfrm>
          <a:prstGeom prst="rect">
            <a:avLst/>
          </a:prstGeom>
        </p:spPr>
        <p:txBody>
          <a:bodyPr vert="horz" wrap="square" lIns="0" tIns="12700" rIns="0" bIns="0" rtlCol="0">
            <a:spAutoFit/>
          </a:bodyPr>
          <a:lstStyle/>
          <a:p>
            <a:pPr algn="ctr">
              <a:lnSpc>
                <a:spcPct val="100000"/>
              </a:lnSpc>
              <a:spcBef>
                <a:spcPts val="100"/>
              </a:spcBef>
            </a:pPr>
            <a:r>
              <a:rPr sz="2400" u="none" spc="-5" dirty="0">
                <a:solidFill>
                  <a:srgbClr val="00CCFF"/>
                </a:solidFill>
              </a:rPr>
              <a:t>DATA</a:t>
            </a:r>
            <a:r>
              <a:rPr sz="2400" u="none" spc="5" dirty="0">
                <a:solidFill>
                  <a:srgbClr val="00CCFF"/>
                </a:solidFill>
              </a:rPr>
              <a:t> </a:t>
            </a:r>
            <a:r>
              <a:rPr sz="2400" u="none" spc="-10" dirty="0">
                <a:solidFill>
                  <a:srgbClr val="00CCFF"/>
                </a:solidFill>
              </a:rPr>
              <a:t>DELETION</a:t>
            </a:r>
            <a:r>
              <a:rPr sz="2400" u="none" spc="30" dirty="0">
                <a:solidFill>
                  <a:srgbClr val="00CCFF"/>
                </a:solidFill>
              </a:rPr>
              <a:t> </a:t>
            </a:r>
            <a:r>
              <a:rPr sz="2400" u="none" spc="-5" dirty="0">
                <a:solidFill>
                  <a:srgbClr val="00CCFF"/>
                </a:solidFill>
              </a:rPr>
              <a:t>AND</a:t>
            </a:r>
            <a:r>
              <a:rPr sz="2400" u="none" spc="10" dirty="0">
                <a:solidFill>
                  <a:srgbClr val="00CCFF"/>
                </a:solidFill>
              </a:rPr>
              <a:t> </a:t>
            </a:r>
            <a:r>
              <a:rPr sz="2400" u="none" spc="-5" dirty="0">
                <a:solidFill>
                  <a:srgbClr val="00CCFF"/>
                </a:solidFill>
              </a:rPr>
              <a:t>ITS</a:t>
            </a:r>
            <a:r>
              <a:rPr sz="2400" u="none" spc="15" dirty="0">
                <a:solidFill>
                  <a:srgbClr val="00CCFF"/>
                </a:solidFill>
              </a:rPr>
              <a:t> </a:t>
            </a:r>
            <a:r>
              <a:rPr sz="2400" u="none" spc="-5" dirty="0">
                <a:solidFill>
                  <a:srgbClr val="00CCFF"/>
                </a:solidFill>
              </a:rPr>
              <a:t>RECOVERY</a:t>
            </a:r>
            <a:r>
              <a:rPr sz="2400" u="none" dirty="0">
                <a:solidFill>
                  <a:srgbClr val="00CCFF"/>
                </a:solidFill>
              </a:rPr>
              <a:t> ,</a:t>
            </a:r>
            <a:endParaRPr sz="2400"/>
          </a:p>
          <a:p>
            <a:pPr algn="ctr">
              <a:lnSpc>
                <a:spcPct val="100000"/>
              </a:lnSpc>
              <a:spcBef>
                <a:spcPts val="5"/>
              </a:spcBef>
            </a:pPr>
            <a:r>
              <a:rPr sz="2400" u="none" spc="-5" dirty="0">
                <a:solidFill>
                  <a:srgbClr val="00CCFF"/>
                </a:solidFill>
              </a:rPr>
              <a:t>SECURITY</a:t>
            </a:r>
            <a:r>
              <a:rPr sz="2400" u="none" spc="-25" dirty="0">
                <a:solidFill>
                  <a:srgbClr val="00CCFF"/>
                </a:solidFill>
              </a:rPr>
              <a:t> </a:t>
            </a:r>
            <a:r>
              <a:rPr sz="2400" u="none" spc="-5" dirty="0">
                <a:solidFill>
                  <a:srgbClr val="00CCFF"/>
                </a:solidFill>
              </a:rPr>
              <a:t>CONCERN</a:t>
            </a:r>
            <a:endParaRPr sz="2400"/>
          </a:p>
        </p:txBody>
      </p:sp>
      <p:sp>
        <p:nvSpPr>
          <p:cNvPr id="5" name="object 5"/>
          <p:cNvSpPr txBox="1"/>
          <p:nvPr/>
        </p:nvSpPr>
        <p:spPr>
          <a:xfrm>
            <a:off x="1102258" y="4950473"/>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marR="5080" algn="just">
              <a:lnSpc>
                <a:spcPct val="100000"/>
              </a:lnSpc>
              <a:spcBef>
                <a:spcPts val="100"/>
              </a:spcBef>
            </a:pPr>
            <a:r>
              <a:rPr dirty="0"/>
              <a:t>You </a:t>
            </a:r>
            <a:r>
              <a:rPr spc="-10" dirty="0"/>
              <a:t>can </a:t>
            </a:r>
            <a:r>
              <a:rPr spc="-5" dirty="0"/>
              <a:t>conveniently </a:t>
            </a:r>
            <a:r>
              <a:rPr spc="-10" dirty="0"/>
              <a:t>delete </a:t>
            </a:r>
            <a:r>
              <a:rPr spc="-5" dirty="0"/>
              <a:t>personal </a:t>
            </a:r>
            <a:r>
              <a:rPr spc="-10" dirty="0"/>
              <a:t>data </a:t>
            </a:r>
            <a:r>
              <a:rPr dirty="0"/>
              <a:t>stored </a:t>
            </a:r>
            <a:r>
              <a:rPr spc="-5" dirty="0"/>
              <a:t>in computer </a:t>
            </a:r>
            <a:r>
              <a:rPr dirty="0"/>
              <a:t> </a:t>
            </a:r>
            <a:r>
              <a:rPr spc="-5" dirty="0"/>
              <a:t>system,</a:t>
            </a:r>
            <a:r>
              <a:rPr dirty="0"/>
              <a:t> survey</a:t>
            </a:r>
            <a:r>
              <a:rPr spc="5" dirty="0"/>
              <a:t> </a:t>
            </a:r>
            <a:r>
              <a:rPr spc="-5" dirty="0"/>
              <a:t>responses,</a:t>
            </a:r>
            <a:r>
              <a:rPr dirty="0"/>
              <a:t> </a:t>
            </a:r>
            <a:r>
              <a:rPr spc="-5" dirty="0"/>
              <a:t>tickets,</a:t>
            </a:r>
            <a:r>
              <a:rPr dirty="0"/>
              <a:t> and</a:t>
            </a:r>
            <a:r>
              <a:rPr spc="5" dirty="0"/>
              <a:t> </a:t>
            </a:r>
            <a:r>
              <a:rPr spc="-5" dirty="0"/>
              <a:t>contacts,</a:t>
            </a:r>
            <a:r>
              <a:rPr dirty="0"/>
              <a:t> no</a:t>
            </a:r>
            <a:r>
              <a:rPr spc="5" dirty="0"/>
              <a:t> </a:t>
            </a:r>
            <a:r>
              <a:rPr spc="-5" dirty="0"/>
              <a:t>matter </a:t>
            </a:r>
            <a:r>
              <a:rPr dirty="0"/>
              <a:t> </a:t>
            </a:r>
            <a:r>
              <a:rPr spc="-5" dirty="0"/>
              <a:t>where</a:t>
            </a:r>
            <a:r>
              <a:rPr dirty="0"/>
              <a:t> </a:t>
            </a:r>
            <a:r>
              <a:rPr spc="-5" dirty="0"/>
              <a:t>the</a:t>
            </a:r>
            <a:r>
              <a:rPr spc="15" dirty="0"/>
              <a:t> </a:t>
            </a:r>
            <a:r>
              <a:rPr spc="-5" dirty="0"/>
              <a:t>data</a:t>
            </a:r>
            <a:r>
              <a:rPr spc="-20" dirty="0"/>
              <a:t> </a:t>
            </a:r>
            <a:r>
              <a:rPr spc="-5" dirty="0"/>
              <a:t>originated.</a:t>
            </a:r>
          </a:p>
          <a:p>
            <a:pPr marL="12700" algn="just">
              <a:lnSpc>
                <a:spcPct val="100000"/>
              </a:lnSpc>
              <a:spcBef>
                <a:spcPts val="1200"/>
              </a:spcBef>
            </a:pPr>
            <a:r>
              <a:rPr spc="-5" dirty="0">
                <a:solidFill>
                  <a:srgbClr val="FFFF00"/>
                </a:solidFill>
              </a:rPr>
              <a:t>Examples</a:t>
            </a:r>
            <a:r>
              <a:rPr spc="-15" dirty="0">
                <a:solidFill>
                  <a:srgbClr val="FFFF00"/>
                </a:solidFill>
              </a:rPr>
              <a:t> </a:t>
            </a:r>
            <a:r>
              <a:rPr dirty="0">
                <a:solidFill>
                  <a:srgbClr val="FFFF00"/>
                </a:solidFill>
              </a:rPr>
              <a:t>of reasons</a:t>
            </a:r>
            <a:r>
              <a:rPr spc="-25" dirty="0">
                <a:solidFill>
                  <a:srgbClr val="FFFF00"/>
                </a:solidFill>
              </a:rPr>
              <a:t> </a:t>
            </a:r>
            <a:r>
              <a:rPr spc="-5" dirty="0">
                <a:solidFill>
                  <a:srgbClr val="FFFF00"/>
                </a:solidFill>
              </a:rPr>
              <a:t>for</a:t>
            </a:r>
            <a:r>
              <a:rPr spc="-10" dirty="0">
                <a:solidFill>
                  <a:srgbClr val="FFFF00"/>
                </a:solidFill>
              </a:rPr>
              <a:t> </a:t>
            </a:r>
            <a:r>
              <a:rPr spc="-5" dirty="0">
                <a:solidFill>
                  <a:srgbClr val="FFFF00"/>
                </a:solidFill>
              </a:rPr>
              <a:t>deleting the</a:t>
            </a:r>
            <a:r>
              <a:rPr spc="20" dirty="0">
                <a:solidFill>
                  <a:srgbClr val="FFFF00"/>
                </a:solidFill>
              </a:rPr>
              <a:t> </a:t>
            </a:r>
            <a:r>
              <a:rPr spc="-5" dirty="0">
                <a:solidFill>
                  <a:srgbClr val="FFFF00"/>
                </a:solidFill>
              </a:rPr>
              <a:t>data</a:t>
            </a:r>
            <a:r>
              <a:rPr spc="-20" dirty="0">
                <a:solidFill>
                  <a:srgbClr val="FFFF00"/>
                </a:solidFill>
              </a:rPr>
              <a:t> </a:t>
            </a:r>
            <a:r>
              <a:rPr spc="-5" dirty="0">
                <a:solidFill>
                  <a:srgbClr val="FFFF00"/>
                </a:solidFill>
              </a:rPr>
              <a:t>are:</a:t>
            </a:r>
          </a:p>
          <a:p>
            <a:pPr marL="299085" indent="-287020">
              <a:lnSpc>
                <a:spcPct val="100000"/>
              </a:lnSpc>
              <a:spcBef>
                <a:spcPts val="1200"/>
              </a:spcBef>
              <a:buFont typeface="Wingdings" panose="05000000000000000000"/>
              <a:buChar char=""/>
              <a:tabLst>
                <a:tab pos="299720" algn="l"/>
              </a:tabLst>
            </a:pPr>
            <a:r>
              <a:rPr dirty="0"/>
              <a:t>Freeing</a:t>
            </a:r>
            <a:r>
              <a:rPr spc="-20" dirty="0"/>
              <a:t> </a:t>
            </a:r>
            <a:r>
              <a:rPr spc="-10" dirty="0"/>
              <a:t>the</a:t>
            </a:r>
            <a:r>
              <a:rPr dirty="0"/>
              <a:t> </a:t>
            </a:r>
            <a:r>
              <a:rPr spc="-5" dirty="0"/>
              <a:t>disk</a:t>
            </a:r>
            <a:r>
              <a:rPr spc="-15" dirty="0"/>
              <a:t> </a:t>
            </a:r>
            <a:r>
              <a:rPr dirty="0"/>
              <a:t>space</a:t>
            </a:r>
          </a:p>
          <a:p>
            <a:pPr marL="299085" indent="-287020">
              <a:lnSpc>
                <a:spcPct val="100000"/>
              </a:lnSpc>
              <a:spcBef>
                <a:spcPts val="1205"/>
              </a:spcBef>
              <a:buFont typeface="Wingdings" panose="05000000000000000000"/>
              <a:buChar char=""/>
              <a:tabLst>
                <a:tab pos="299720" algn="l"/>
              </a:tabLst>
            </a:pPr>
            <a:r>
              <a:rPr spc="-5" dirty="0"/>
              <a:t>Removing duplicate</a:t>
            </a:r>
            <a:r>
              <a:rPr spc="-20" dirty="0"/>
              <a:t> </a:t>
            </a:r>
            <a:r>
              <a:rPr dirty="0"/>
              <a:t>or</a:t>
            </a:r>
            <a:r>
              <a:rPr spc="-10" dirty="0"/>
              <a:t> </a:t>
            </a:r>
            <a:r>
              <a:rPr dirty="0"/>
              <a:t>unnecessary</a:t>
            </a:r>
            <a:r>
              <a:rPr spc="-10" dirty="0"/>
              <a:t> </a:t>
            </a:r>
            <a:r>
              <a:rPr spc="-5" dirty="0"/>
              <a:t>data</a:t>
            </a:r>
            <a:r>
              <a:rPr spc="-25" dirty="0"/>
              <a:t> </a:t>
            </a:r>
            <a:r>
              <a:rPr spc="-5" dirty="0"/>
              <a:t>to</a:t>
            </a:r>
            <a:r>
              <a:rPr spc="-15" dirty="0"/>
              <a:t> </a:t>
            </a:r>
            <a:r>
              <a:rPr spc="-5" dirty="0"/>
              <a:t>avoid</a:t>
            </a:r>
            <a:r>
              <a:rPr spc="-20" dirty="0"/>
              <a:t> </a:t>
            </a:r>
            <a:r>
              <a:rPr dirty="0"/>
              <a:t>confusion</a:t>
            </a:r>
          </a:p>
          <a:p>
            <a:pPr marL="299085" indent="-287020">
              <a:lnSpc>
                <a:spcPct val="100000"/>
              </a:lnSpc>
              <a:spcBef>
                <a:spcPts val="1200"/>
              </a:spcBef>
              <a:buFont typeface="Wingdings" panose="05000000000000000000"/>
              <a:buChar char=""/>
              <a:tabLst>
                <a:tab pos="299720" algn="l"/>
              </a:tabLst>
            </a:pPr>
            <a:r>
              <a:rPr dirty="0"/>
              <a:t>Making</a:t>
            </a:r>
            <a:r>
              <a:rPr spc="-10" dirty="0"/>
              <a:t> </a:t>
            </a:r>
            <a:r>
              <a:rPr spc="-5" dirty="0"/>
              <a:t>sensitive</a:t>
            </a:r>
            <a:r>
              <a:rPr dirty="0"/>
              <a:t> </a:t>
            </a:r>
            <a:r>
              <a:rPr spc="-5" dirty="0"/>
              <a:t>information</a:t>
            </a:r>
            <a:r>
              <a:rPr spc="-30" dirty="0"/>
              <a:t> </a:t>
            </a:r>
            <a:r>
              <a:rPr spc="-5" dirty="0"/>
              <a:t>unavailable</a:t>
            </a:r>
            <a:r>
              <a:rPr spc="-20" dirty="0"/>
              <a:t> </a:t>
            </a:r>
            <a:r>
              <a:rPr spc="-5" dirty="0"/>
              <a:t>to</a:t>
            </a:r>
            <a:r>
              <a:rPr spc="15" dirty="0"/>
              <a:t> </a:t>
            </a:r>
            <a:r>
              <a:rPr spc="-5" dirty="0"/>
              <a:t>others</a:t>
            </a:r>
          </a:p>
          <a:p>
            <a:pPr marL="299085" indent="-287020">
              <a:lnSpc>
                <a:spcPct val="100000"/>
              </a:lnSpc>
              <a:spcBef>
                <a:spcPts val="1200"/>
              </a:spcBef>
              <a:buFont typeface="Wingdings" panose="05000000000000000000"/>
              <a:buChar char=""/>
              <a:tabLst>
                <a:tab pos="299720" algn="l"/>
              </a:tabLst>
            </a:pPr>
            <a:r>
              <a:rPr spc="-5" dirty="0"/>
              <a:t>Removing </a:t>
            </a:r>
            <a:r>
              <a:rPr dirty="0"/>
              <a:t>an</a:t>
            </a:r>
            <a:r>
              <a:rPr spc="-5" dirty="0"/>
              <a:t> operating</a:t>
            </a:r>
            <a:r>
              <a:rPr spc="-30" dirty="0"/>
              <a:t> </a:t>
            </a:r>
            <a:r>
              <a:rPr dirty="0"/>
              <a:t>system</a:t>
            </a:r>
            <a:r>
              <a:rPr spc="-20" dirty="0"/>
              <a:t> </a:t>
            </a:r>
            <a:r>
              <a:rPr dirty="0"/>
              <a:t>or</a:t>
            </a:r>
            <a:r>
              <a:rPr spc="-10" dirty="0"/>
              <a:t> </a:t>
            </a:r>
            <a:r>
              <a:rPr dirty="0"/>
              <a:t>blanking</a:t>
            </a:r>
            <a:r>
              <a:rPr spc="-30" dirty="0"/>
              <a:t> </a:t>
            </a:r>
            <a:r>
              <a:rPr dirty="0"/>
              <a:t>a</a:t>
            </a:r>
            <a:r>
              <a:rPr spc="-10" dirty="0"/>
              <a:t> </a:t>
            </a:r>
            <a:r>
              <a:rPr spc="-5" dirty="0"/>
              <a:t>hard </a:t>
            </a:r>
            <a:r>
              <a:rPr dirty="0"/>
              <a:t>drive</a:t>
            </a:r>
          </a:p>
        </p:txBody>
      </p:sp>
      <p:sp>
        <p:nvSpPr>
          <p:cNvPr id="4" name="object 4"/>
          <p:cNvSpPr txBox="1"/>
          <p:nvPr/>
        </p:nvSpPr>
        <p:spPr>
          <a:xfrm>
            <a:off x="2279650" y="0"/>
            <a:ext cx="4805045" cy="320675"/>
          </a:xfrm>
          <a:prstGeom prst="rect">
            <a:avLst/>
          </a:prstGeom>
        </p:spPr>
        <p:txBody>
          <a:bodyPr vert="horz" wrap="square" lIns="0" tIns="13335" rIns="0" bIns="0" rtlCol="0">
            <a:spAutoFit/>
          </a:bodyPr>
          <a:lstStyle/>
          <a:p>
            <a:pPr marL="12700">
              <a:lnSpc>
                <a:spcPct val="100000"/>
              </a:lnSpc>
              <a:spcBef>
                <a:spcPts val="105"/>
              </a:spcBef>
            </a:pPr>
            <a:endParaRPr sz="2000">
              <a:latin typeface="Microsoft Tai Le"/>
              <a:cs typeface="Microsoft Tai L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457091"/>
            <a:ext cx="6854825" cy="3861435"/>
          </a:xfrm>
          <a:prstGeom prst="rect">
            <a:avLst/>
          </a:prstGeom>
        </p:spPr>
        <p:txBody>
          <a:bodyPr vert="horz" wrap="square" lIns="0" tIns="36830" rIns="0" bIns="0" rtlCol="0">
            <a:spAutoFit/>
          </a:bodyPr>
          <a:lstStyle/>
          <a:p>
            <a:pPr algn="ctr">
              <a:lnSpc>
                <a:spcPct val="100000"/>
              </a:lnSpc>
              <a:spcBef>
                <a:spcPts val="290"/>
              </a:spcBef>
            </a:pPr>
            <a:r>
              <a:rPr sz="2800" b="1" spc="-5" dirty="0">
                <a:solidFill>
                  <a:srgbClr val="00CCFF"/>
                </a:solidFill>
                <a:latin typeface="Microsoft Tai Le"/>
                <a:cs typeface="Microsoft Tai Le"/>
              </a:rPr>
              <a:t>DATA</a:t>
            </a:r>
            <a:r>
              <a:rPr sz="2800" b="1" spc="-30" dirty="0">
                <a:solidFill>
                  <a:srgbClr val="00CCFF"/>
                </a:solidFill>
                <a:latin typeface="Microsoft Tai Le"/>
                <a:cs typeface="Microsoft Tai Le"/>
              </a:rPr>
              <a:t> </a:t>
            </a:r>
            <a:r>
              <a:rPr sz="2800" b="1" spc="-5" dirty="0">
                <a:solidFill>
                  <a:srgbClr val="00CCFF"/>
                </a:solidFill>
                <a:latin typeface="Microsoft Tai Le"/>
                <a:cs typeface="Microsoft Tai Le"/>
              </a:rPr>
              <a:t>RECOVERY</a:t>
            </a:r>
            <a:endParaRPr sz="2800">
              <a:latin typeface="Microsoft Tai Le"/>
              <a:cs typeface="Microsoft Tai Le"/>
            </a:endParaRPr>
          </a:p>
          <a:p>
            <a:pPr marL="299085" marR="5080" indent="-287020" algn="just">
              <a:lnSpc>
                <a:spcPct val="100000"/>
              </a:lnSpc>
              <a:spcBef>
                <a:spcPts val="120"/>
              </a:spcBef>
              <a:buFont typeface="Wingdings" panose="05000000000000000000"/>
              <a:buChar char=""/>
              <a:tabLst>
                <a:tab pos="299720" algn="l"/>
              </a:tabLst>
            </a:pPr>
            <a:r>
              <a:rPr sz="1800" b="1" dirty="0">
                <a:solidFill>
                  <a:srgbClr val="FFFFFF"/>
                </a:solidFill>
                <a:latin typeface="Microsoft Tai Le"/>
                <a:cs typeface="Microsoft Tai Le"/>
              </a:rPr>
              <a:t>in</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computing,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data</a:t>
            </a:r>
            <a:r>
              <a:rPr sz="1800" b="1" dirty="0">
                <a:solidFill>
                  <a:srgbClr val="FFFFFF"/>
                </a:solidFill>
                <a:latin typeface="Microsoft Tai Le"/>
                <a:cs typeface="Microsoft Tai Le"/>
              </a:rPr>
              <a:t> recovery</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process</a:t>
            </a:r>
            <a:r>
              <a:rPr sz="1800" b="1" dirty="0">
                <a:solidFill>
                  <a:srgbClr val="FFFFFF"/>
                </a:solidFill>
                <a:latin typeface="Microsoft Tai Le"/>
                <a:cs typeface="Microsoft Tai Le"/>
              </a:rPr>
              <a:t> of</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salvaging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(retrieving)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inaccessible,</a:t>
            </a:r>
            <a:r>
              <a:rPr sz="1800" b="1" dirty="0">
                <a:solidFill>
                  <a:srgbClr val="FFFFFF"/>
                </a:solidFill>
                <a:latin typeface="Microsoft Tai Le"/>
                <a:cs typeface="Microsoft Tai Le"/>
              </a:rPr>
              <a:t> lost,</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corrupted,</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damaged</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or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formatted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data</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from</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secondary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storage</a:t>
            </a:r>
            <a:r>
              <a:rPr sz="1800" b="1" dirty="0">
                <a:solidFill>
                  <a:srgbClr val="FFFFFF"/>
                </a:solidFill>
                <a:latin typeface="Microsoft Tai Le"/>
                <a:cs typeface="Microsoft Tai Le"/>
              </a:rPr>
              <a:t> and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removable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media</a:t>
            </a:r>
            <a:r>
              <a:rPr sz="1800" b="1" dirty="0">
                <a:solidFill>
                  <a:srgbClr val="FFFFFF"/>
                </a:solidFill>
                <a:latin typeface="Microsoft Tai Le"/>
                <a:cs typeface="Microsoft Tai Le"/>
              </a:rPr>
              <a:t> or</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files,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when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data</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stored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in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them</a:t>
            </a:r>
            <a:r>
              <a:rPr sz="1800" b="1" dirty="0">
                <a:solidFill>
                  <a:srgbClr val="FFFFFF"/>
                </a:solidFill>
                <a:latin typeface="Microsoft Tai Le"/>
                <a:cs typeface="Microsoft Tai Le"/>
              </a:rPr>
              <a:t> cannot</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be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accessed</a:t>
            </a:r>
            <a:r>
              <a:rPr sz="1800" b="1" spc="-20"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 normal</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way.</a:t>
            </a:r>
            <a:endParaRPr sz="1800">
              <a:latin typeface="Microsoft Tai Le"/>
              <a:cs typeface="Microsoft Tai Le"/>
            </a:endParaRPr>
          </a:p>
          <a:p>
            <a:pPr marL="299085" marR="6350" indent="-287020" algn="just">
              <a:lnSpc>
                <a:spcPct val="100000"/>
              </a:lnSpc>
              <a:spcBef>
                <a:spcPts val="605"/>
              </a:spcBef>
              <a:buFont typeface="Wingdings" panose="05000000000000000000"/>
              <a:buChar char=""/>
              <a:tabLst>
                <a:tab pos="299720" algn="l"/>
              </a:tabLst>
            </a:pPr>
            <a:r>
              <a:rPr sz="1800" b="1" dirty="0">
                <a:solidFill>
                  <a:srgbClr val="FFFF00"/>
                </a:solidFill>
                <a:latin typeface="Microsoft Tai Le"/>
                <a:cs typeface="Microsoft Tai Le"/>
              </a:rPr>
              <a:t>The</a:t>
            </a:r>
            <a:r>
              <a:rPr sz="1800" b="1" spc="5" dirty="0">
                <a:solidFill>
                  <a:srgbClr val="FFFF00"/>
                </a:solidFill>
                <a:latin typeface="Microsoft Tai Le"/>
                <a:cs typeface="Microsoft Tai Le"/>
              </a:rPr>
              <a:t> </a:t>
            </a:r>
            <a:r>
              <a:rPr sz="1800" b="1" dirty="0">
                <a:solidFill>
                  <a:srgbClr val="FFFF00"/>
                </a:solidFill>
                <a:latin typeface="Microsoft Tai Le"/>
                <a:cs typeface="Microsoft Tai Le"/>
              </a:rPr>
              <a:t>most</a:t>
            </a:r>
            <a:r>
              <a:rPr sz="1800" b="1" spc="5" dirty="0">
                <a:solidFill>
                  <a:srgbClr val="FFFF00"/>
                </a:solidFill>
                <a:latin typeface="Microsoft Tai Le"/>
                <a:cs typeface="Microsoft Tai Le"/>
              </a:rPr>
              <a:t> </a:t>
            </a:r>
            <a:r>
              <a:rPr sz="1800" b="1" dirty="0">
                <a:solidFill>
                  <a:srgbClr val="FFFF00"/>
                </a:solidFill>
                <a:latin typeface="Microsoft Tai Le"/>
                <a:cs typeface="Microsoft Tai Le"/>
              </a:rPr>
              <a:t>common</a:t>
            </a:r>
            <a:r>
              <a:rPr sz="1800" b="1" spc="5" dirty="0">
                <a:solidFill>
                  <a:srgbClr val="FFFF00"/>
                </a:solidFill>
                <a:latin typeface="Microsoft Tai Le"/>
                <a:cs typeface="Microsoft Tai Le"/>
              </a:rPr>
              <a:t> </a:t>
            </a:r>
            <a:r>
              <a:rPr sz="1800" b="1" spc="-5" dirty="0">
                <a:solidFill>
                  <a:srgbClr val="FFFF00"/>
                </a:solidFill>
                <a:latin typeface="Microsoft Tai Le"/>
                <a:cs typeface="Microsoft Tai Le"/>
              </a:rPr>
              <a:t>data</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recovery</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scenario</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involves</a:t>
            </a:r>
            <a:r>
              <a:rPr sz="1800" b="1" dirty="0">
                <a:solidFill>
                  <a:srgbClr val="FFFF00"/>
                </a:solidFill>
                <a:latin typeface="Microsoft Tai Le"/>
                <a:cs typeface="Microsoft Tai Le"/>
              </a:rPr>
              <a:t> </a:t>
            </a:r>
            <a:r>
              <a:rPr sz="1800" b="1" spc="-10" dirty="0">
                <a:solidFill>
                  <a:srgbClr val="FFFF00"/>
                </a:solidFill>
                <a:latin typeface="Microsoft Tai Le"/>
                <a:cs typeface="Microsoft Tai Le"/>
              </a:rPr>
              <a:t>an </a:t>
            </a:r>
            <a:r>
              <a:rPr sz="1800" b="1" spc="-5" dirty="0">
                <a:solidFill>
                  <a:srgbClr val="FFFF00"/>
                </a:solidFill>
                <a:latin typeface="Microsoft Tai Le"/>
                <a:cs typeface="Microsoft Tai Le"/>
              </a:rPr>
              <a:t> operating </a:t>
            </a:r>
            <a:r>
              <a:rPr sz="1800" b="1" spc="-10" dirty="0">
                <a:solidFill>
                  <a:srgbClr val="FFFF00"/>
                </a:solidFill>
                <a:latin typeface="Microsoft Tai Le"/>
                <a:cs typeface="Microsoft Tai Le"/>
              </a:rPr>
              <a:t>system </a:t>
            </a:r>
            <a:r>
              <a:rPr sz="1800" b="1" spc="-5" dirty="0">
                <a:solidFill>
                  <a:srgbClr val="FFFF00"/>
                </a:solidFill>
                <a:latin typeface="Microsoft Tai Le"/>
                <a:cs typeface="Microsoft Tai Le"/>
              </a:rPr>
              <a:t>failure, malfunction of </a:t>
            </a:r>
            <a:r>
              <a:rPr sz="1800" b="1" dirty="0">
                <a:solidFill>
                  <a:srgbClr val="FFFF00"/>
                </a:solidFill>
                <a:latin typeface="Microsoft Tai Le"/>
                <a:cs typeface="Microsoft Tai Le"/>
              </a:rPr>
              <a:t>a </a:t>
            </a:r>
            <a:r>
              <a:rPr sz="1800" b="1" spc="-5" dirty="0">
                <a:solidFill>
                  <a:srgbClr val="FFFF00"/>
                </a:solidFill>
                <a:latin typeface="Microsoft Tai Le"/>
                <a:cs typeface="Microsoft Tai Le"/>
              </a:rPr>
              <a:t>storage device, </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logical</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failure</a:t>
            </a:r>
            <a:r>
              <a:rPr sz="1800" b="1" dirty="0">
                <a:solidFill>
                  <a:srgbClr val="FFFF00"/>
                </a:solidFill>
                <a:latin typeface="Microsoft Tai Le"/>
                <a:cs typeface="Microsoft Tai Le"/>
              </a:rPr>
              <a:t> of</a:t>
            </a:r>
            <a:r>
              <a:rPr sz="1800" b="1" spc="5" dirty="0">
                <a:solidFill>
                  <a:srgbClr val="FFFF00"/>
                </a:solidFill>
                <a:latin typeface="Microsoft Tai Le"/>
                <a:cs typeface="Microsoft Tai Le"/>
              </a:rPr>
              <a:t> </a:t>
            </a:r>
            <a:r>
              <a:rPr sz="1800" b="1" spc="-5" dirty="0">
                <a:solidFill>
                  <a:srgbClr val="FFFF00"/>
                </a:solidFill>
                <a:latin typeface="Microsoft Tai Le"/>
                <a:cs typeface="Microsoft Tai Le"/>
              </a:rPr>
              <a:t>storage</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devices,</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accidental</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damage</a:t>
            </a:r>
            <a:r>
              <a:rPr sz="1800" b="1" dirty="0">
                <a:solidFill>
                  <a:srgbClr val="FFFF00"/>
                </a:solidFill>
                <a:latin typeface="Microsoft Tai Le"/>
                <a:cs typeface="Microsoft Tai Le"/>
              </a:rPr>
              <a:t> or </a:t>
            </a:r>
            <a:r>
              <a:rPr sz="1800" b="1" spc="5" dirty="0">
                <a:solidFill>
                  <a:srgbClr val="FFFF00"/>
                </a:solidFill>
                <a:latin typeface="Microsoft Tai Le"/>
                <a:cs typeface="Microsoft Tai Le"/>
              </a:rPr>
              <a:t> </a:t>
            </a:r>
            <a:r>
              <a:rPr sz="1800" b="1" spc="-5" dirty="0">
                <a:solidFill>
                  <a:srgbClr val="FFFF00"/>
                </a:solidFill>
                <a:latin typeface="Microsoft Tai Le"/>
                <a:cs typeface="Microsoft Tai Le"/>
              </a:rPr>
              <a:t>deletion, etc. (typically, </a:t>
            </a:r>
            <a:r>
              <a:rPr sz="1800" b="1" dirty="0">
                <a:solidFill>
                  <a:srgbClr val="FFFF00"/>
                </a:solidFill>
                <a:latin typeface="Microsoft Tai Le"/>
                <a:cs typeface="Microsoft Tai Le"/>
              </a:rPr>
              <a:t>on a </a:t>
            </a:r>
            <a:r>
              <a:rPr sz="1800" b="1" spc="-5" dirty="0">
                <a:solidFill>
                  <a:srgbClr val="FFFF00"/>
                </a:solidFill>
                <a:latin typeface="Microsoft Tai Le"/>
                <a:cs typeface="Microsoft Tai Le"/>
              </a:rPr>
              <a:t>single-drive, single-partition, </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single-OS system), </a:t>
            </a:r>
            <a:r>
              <a:rPr sz="1800" b="1" dirty="0">
                <a:solidFill>
                  <a:srgbClr val="FFFF00"/>
                </a:solidFill>
                <a:latin typeface="Microsoft Tai Le"/>
                <a:cs typeface="Microsoft Tai Le"/>
              </a:rPr>
              <a:t>in which case the ultimate </a:t>
            </a:r>
            <a:r>
              <a:rPr sz="1800" b="1" spc="-5" dirty="0">
                <a:solidFill>
                  <a:srgbClr val="FFFF00"/>
                </a:solidFill>
                <a:latin typeface="Microsoft Tai Le"/>
                <a:cs typeface="Microsoft Tai Le"/>
              </a:rPr>
              <a:t>goal </a:t>
            </a:r>
            <a:r>
              <a:rPr sz="1800" b="1" dirty="0">
                <a:solidFill>
                  <a:srgbClr val="FFFF00"/>
                </a:solidFill>
                <a:latin typeface="Microsoft Tai Le"/>
                <a:cs typeface="Microsoft Tai Le"/>
              </a:rPr>
              <a:t>is </a:t>
            </a:r>
            <a:r>
              <a:rPr sz="1800" b="1" spc="-5" dirty="0">
                <a:solidFill>
                  <a:srgbClr val="FFFF00"/>
                </a:solidFill>
                <a:latin typeface="Microsoft Tai Le"/>
                <a:cs typeface="Microsoft Tai Le"/>
              </a:rPr>
              <a:t>simply </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to</a:t>
            </a:r>
            <a:r>
              <a:rPr sz="1800" b="1" dirty="0">
                <a:solidFill>
                  <a:srgbClr val="FFFF00"/>
                </a:solidFill>
                <a:latin typeface="Microsoft Tai Le"/>
                <a:cs typeface="Microsoft Tai Le"/>
              </a:rPr>
              <a:t> copy</a:t>
            </a:r>
            <a:r>
              <a:rPr sz="1800" b="1" spc="5" dirty="0">
                <a:solidFill>
                  <a:srgbClr val="FFFF00"/>
                </a:solidFill>
                <a:latin typeface="Microsoft Tai Le"/>
                <a:cs typeface="Microsoft Tai Le"/>
              </a:rPr>
              <a:t> </a:t>
            </a:r>
            <a:r>
              <a:rPr sz="1800" b="1" spc="-5" dirty="0">
                <a:solidFill>
                  <a:srgbClr val="FFFF00"/>
                </a:solidFill>
                <a:latin typeface="Microsoft Tai Le"/>
                <a:cs typeface="Microsoft Tai Le"/>
              </a:rPr>
              <a:t>all</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important</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files</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from</a:t>
            </a:r>
            <a:r>
              <a:rPr sz="1800" b="1" dirty="0">
                <a:solidFill>
                  <a:srgbClr val="FFFF00"/>
                </a:solidFill>
                <a:latin typeface="Microsoft Tai Le"/>
                <a:cs typeface="Microsoft Tai Le"/>
              </a:rPr>
              <a:t> </a:t>
            </a:r>
            <a:r>
              <a:rPr sz="1800" b="1" spc="-10" dirty="0">
                <a:solidFill>
                  <a:srgbClr val="FFFF00"/>
                </a:solidFill>
                <a:latin typeface="Microsoft Tai Le"/>
                <a:cs typeface="Microsoft Tai Le"/>
              </a:rPr>
              <a:t>the</a:t>
            </a:r>
            <a:r>
              <a:rPr sz="1800" b="1" spc="-5" dirty="0">
                <a:solidFill>
                  <a:srgbClr val="FFFF00"/>
                </a:solidFill>
                <a:latin typeface="Microsoft Tai Le"/>
                <a:cs typeface="Microsoft Tai Le"/>
              </a:rPr>
              <a:t> damaged</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media</a:t>
            </a:r>
            <a:r>
              <a:rPr sz="1800" b="1" dirty="0">
                <a:solidFill>
                  <a:srgbClr val="FFFF00"/>
                </a:solidFill>
                <a:latin typeface="Microsoft Tai Le"/>
                <a:cs typeface="Microsoft Tai Le"/>
              </a:rPr>
              <a:t> </a:t>
            </a:r>
            <a:r>
              <a:rPr sz="1800" b="1" spc="-10" dirty="0">
                <a:solidFill>
                  <a:srgbClr val="FFFF00"/>
                </a:solidFill>
                <a:latin typeface="Microsoft Tai Le"/>
                <a:cs typeface="Microsoft Tai Le"/>
              </a:rPr>
              <a:t>to </a:t>
            </a:r>
            <a:r>
              <a:rPr sz="1800" b="1" spc="-5" dirty="0">
                <a:solidFill>
                  <a:srgbClr val="FFFF00"/>
                </a:solidFill>
                <a:latin typeface="Microsoft Tai Le"/>
                <a:cs typeface="Microsoft Tai Le"/>
              </a:rPr>
              <a:t> another </a:t>
            </a:r>
            <a:r>
              <a:rPr sz="1800" b="1" dirty="0">
                <a:solidFill>
                  <a:srgbClr val="FFFF00"/>
                </a:solidFill>
                <a:latin typeface="Microsoft Tai Le"/>
                <a:cs typeface="Microsoft Tai Le"/>
              </a:rPr>
              <a:t>new </a:t>
            </a:r>
            <a:r>
              <a:rPr sz="1800" b="1" spc="-5" dirty="0">
                <a:solidFill>
                  <a:srgbClr val="FFFF00"/>
                </a:solidFill>
                <a:latin typeface="Microsoft Tai Le"/>
                <a:cs typeface="Microsoft Tai Le"/>
              </a:rPr>
              <a:t>drive.</a:t>
            </a:r>
            <a:endParaRPr sz="18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
        <p:nvSpPr>
          <p:cNvPr id="4" name="object 4"/>
          <p:cNvSpPr txBox="1"/>
          <p:nvPr/>
        </p:nvSpPr>
        <p:spPr>
          <a:xfrm>
            <a:off x="1301877" y="4569663"/>
            <a:ext cx="6965950" cy="196850"/>
          </a:xfrm>
          <a:prstGeom prst="rect">
            <a:avLst/>
          </a:prstGeom>
        </p:spPr>
        <p:txBody>
          <a:bodyPr vert="horz" wrap="square" lIns="0" tIns="12700" rIns="0" bIns="0" rtlCol="0">
            <a:spAutoFit/>
          </a:bodyPr>
          <a:lstStyle/>
          <a:p>
            <a:pPr marL="12700">
              <a:lnSpc>
                <a:spcPct val="100000"/>
              </a:lnSpc>
              <a:spcBef>
                <a:spcPts val="100"/>
              </a:spcBef>
            </a:pPr>
            <a:endParaRPr sz="1200">
              <a:latin typeface="Microsoft Tai Le"/>
              <a:cs typeface="Microsoft Tai L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55014" y="438023"/>
            <a:ext cx="6855459" cy="4244340"/>
          </a:xfrm>
          <a:prstGeom prst="rect">
            <a:avLst/>
          </a:prstGeom>
        </p:spPr>
        <p:txBody>
          <a:bodyPr vert="horz" wrap="square" lIns="0" tIns="12700" rIns="0" bIns="0" rtlCol="0">
            <a:spAutoFit/>
          </a:bodyPr>
          <a:lstStyle/>
          <a:p>
            <a:pPr marL="299085" marR="5080" indent="-287020" algn="just">
              <a:lnSpc>
                <a:spcPct val="150000"/>
              </a:lnSpc>
              <a:spcBef>
                <a:spcPts val="100"/>
              </a:spcBef>
              <a:buFont typeface="Wingdings" panose="05000000000000000000"/>
              <a:buChar char=""/>
              <a:tabLst>
                <a:tab pos="299720" algn="l"/>
              </a:tabLst>
            </a:pPr>
            <a:r>
              <a:rPr sz="1800" b="1" dirty="0">
                <a:solidFill>
                  <a:srgbClr val="FFFFFF"/>
                </a:solidFill>
                <a:latin typeface="Microsoft Tai Le"/>
                <a:cs typeface="Microsoft Tai Le"/>
              </a:rPr>
              <a:t>It</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also</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known</a:t>
            </a:r>
            <a:r>
              <a:rPr sz="1800" b="1" dirty="0">
                <a:solidFill>
                  <a:srgbClr val="FFFFFF"/>
                </a:solidFill>
                <a:latin typeface="Microsoft Tai Le"/>
                <a:cs typeface="Microsoft Tai Le"/>
              </a:rPr>
              <a:t> as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IT</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security,</a:t>
            </a:r>
            <a:r>
              <a:rPr sz="1800" b="1" dirty="0">
                <a:solidFill>
                  <a:srgbClr val="FFFFFF"/>
                </a:solidFill>
                <a:latin typeface="Microsoft Tai Le"/>
                <a:cs typeface="Microsoft Tai Le"/>
              </a:rPr>
              <a:t> is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protection</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of </a:t>
            </a:r>
            <a:r>
              <a:rPr sz="1800" b="1" spc="-5" dirty="0">
                <a:solidFill>
                  <a:srgbClr val="FFFFFF"/>
                </a:solidFill>
                <a:latin typeface="Microsoft Tai Le"/>
                <a:cs typeface="Microsoft Tai Le"/>
              </a:rPr>
              <a:t> information systems from theft </a:t>
            </a:r>
            <a:r>
              <a:rPr sz="1800" b="1" dirty="0">
                <a:solidFill>
                  <a:srgbClr val="FFFFFF"/>
                </a:solidFill>
                <a:latin typeface="Microsoft Tai Le"/>
                <a:cs typeface="Microsoft Tai Le"/>
              </a:rPr>
              <a:t>or </a:t>
            </a:r>
            <a:r>
              <a:rPr sz="1800" b="1" spc="-5" dirty="0">
                <a:solidFill>
                  <a:srgbClr val="FFFFFF"/>
                </a:solidFill>
                <a:latin typeface="Microsoft Tai Le"/>
                <a:cs typeface="Microsoft Tai Le"/>
              </a:rPr>
              <a:t>damage to </a:t>
            </a:r>
            <a:r>
              <a:rPr sz="1800" b="1" dirty="0">
                <a:solidFill>
                  <a:srgbClr val="FFFFFF"/>
                </a:solidFill>
                <a:latin typeface="Microsoft Tai Le"/>
                <a:cs typeface="Microsoft Tai Le"/>
              </a:rPr>
              <a:t>the </a:t>
            </a:r>
            <a:r>
              <a:rPr sz="1800" b="1" spc="-5" dirty="0">
                <a:solidFill>
                  <a:srgbClr val="FFFFFF"/>
                </a:solidFill>
                <a:latin typeface="Microsoft Tai Le"/>
                <a:cs typeface="Microsoft Tai Le"/>
              </a:rPr>
              <a:t>hardware,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400" dirty="0">
                <a:solidFill>
                  <a:srgbClr val="FFFFFF"/>
                </a:solidFill>
                <a:latin typeface="Microsoft Tai Le"/>
                <a:cs typeface="Microsoft Tai Le"/>
              </a:rPr>
              <a:t> </a:t>
            </a:r>
            <a:r>
              <a:rPr sz="1800" b="1" spc="-5" dirty="0">
                <a:solidFill>
                  <a:srgbClr val="FFFFFF"/>
                </a:solidFill>
                <a:latin typeface="Microsoft Tai Le"/>
                <a:cs typeface="Microsoft Tai Le"/>
              </a:rPr>
              <a:t>software,</a:t>
            </a:r>
            <a:r>
              <a:rPr sz="1800" b="1" spc="400" dirty="0">
                <a:solidFill>
                  <a:srgbClr val="FFFFFF"/>
                </a:solidFill>
                <a:latin typeface="Microsoft Tai Le"/>
                <a:cs typeface="Microsoft Tai Le"/>
              </a:rPr>
              <a:t> </a:t>
            </a:r>
            <a:r>
              <a:rPr sz="1800" b="1" dirty="0">
                <a:solidFill>
                  <a:srgbClr val="FFFFFF"/>
                </a:solidFill>
                <a:latin typeface="Microsoft Tai Le"/>
                <a:cs typeface="Microsoft Tai Le"/>
              </a:rPr>
              <a:t>and</a:t>
            </a:r>
            <a:r>
              <a:rPr sz="1800" b="1" spc="400"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409"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405" dirty="0">
                <a:solidFill>
                  <a:srgbClr val="FFFFFF"/>
                </a:solidFill>
                <a:latin typeface="Microsoft Tai Le"/>
                <a:cs typeface="Microsoft Tai Le"/>
              </a:rPr>
              <a:t> </a:t>
            </a:r>
            <a:r>
              <a:rPr sz="1800" b="1" spc="-5" dirty="0">
                <a:solidFill>
                  <a:srgbClr val="FFFFFF"/>
                </a:solidFill>
                <a:latin typeface="Microsoft Tai Le"/>
                <a:cs typeface="Microsoft Tai Le"/>
              </a:rPr>
              <a:t>information</a:t>
            </a:r>
            <a:r>
              <a:rPr sz="1800" b="1" spc="409" dirty="0">
                <a:solidFill>
                  <a:srgbClr val="FFFFFF"/>
                </a:solidFill>
                <a:latin typeface="Microsoft Tai Le"/>
                <a:cs typeface="Microsoft Tai Le"/>
              </a:rPr>
              <a:t> </a:t>
            </a:r>
            <a:r>
              <a:rPr sz="1800" b="1" spc="-5" dirty="0">
                <a:solidFill>
                  <a:srgbClr val="FFFFFF"/>
                </a:solidFill>
                <a:latin typeface="Microsoft Tai Le"/>
                <a:cs typeface="Microsoft Tai Le"/>
              </a:rPr>
              <a:t>on</a:t>
            </a:r>
            <a:r>
              <a:rPr sz="1800" b="1" spc="405" dirty="0">
                <a:solidFill>
                  <a:srgbClr val="FFFFFF"/>
                </a:solidFill>
                <a:latin typeface="Microsoft Tai Le"/>
                <a:cs typeface="Microsoft Tai Le"/>
              </a:rPr>
              <a:t> </a:t>
            </a:r>
            <a:r>
              <a:rPr sz="1800" b="1" spc="-5" dirty="0">
                <a:solidFill>
                  <a:srgbClr val="FFFFFF"/>
                </a:solidFill>
                <a:latin typeface="Microsoft Tai Le"/>
                <a:cs typeface="Microsoft Tai Le"/>
              </a:rPr>
              <a:t>them</a:t>
            </a:r>
            <a:r>
              <a:rPr lang="en-US" sz="1800" b="1" spc="-5" dirty="0">
                <a:solidFill>
                  <a:srgbClr val="FFFFFF"/>
                </a:solidFill>
                <a:latin typeface="Microsoft Tai Le"/>
                <a:cs typeface="Microsoft Tai Le"/>
              </a:rPr>
              <a:t>.</a:t>
            </a:r>
            <a:endParaRPr sz="1800">
              <a:latin typeface="Microsoft Tai Le"/>
              <a:cs typeface="Microsoft Tai Le"/>
            </a:endParaRPr>
          </a:p>
          <a:p>
            <a:pPr marL="299085" marR="5080" indent="-287020" algn="just">
              <a:lnSpc>
                <a:spcPct val="150000"/>
              </a:lnSpc>
              <a:spcBef>
                <a:spcPts val="600"/>
              </a:spcBef>
              <a:buFont typeface="Wingdings" panose="05000000000000000000"/>
              <a:buChar char=""/>
              <a:tabLst>
                <a:tab pos="299720" algn="l"/>
              </a:tabLst>
            </a:pPr>
            <a:r>
              <a:rPr sz="1800" b="1" dirty="0">
                <a:solidFill>
                  <a:srgbClr val="FFFF00"/>
                </a:solidFill>
                <a:latin typeface="Microsoft Tai Le"/>
                <a:cs typeface="Microsoft Tai Le"/>
              </a:rPr>
              <a:t>It</a:t>
            </a:r>
            <a:r>
              <a:rPr sz="1800" b="1" spc="385" dirty="0">
                <a:solidFill>
                  <a:srgbClr val="FFFF00"/>
                </a:solidFill>
                <a:latin typeface="Microsoft Tai Le"/>
                <a:cs typeface="Microsoft Tai Le"/>
              </a:rPr>
              <a:t> </a:t>
            </a:r>
            <a:r>
              <a:rPr sz="1800" b="1" spc="-5" dirty="0">
                <a:solidFill>
                  <a:srgbClr val="FFFF00"/>
                </a:solidFill>
                <a:latin typeface="Microsoft Tai Le"/>
                <a:cs typeface="Microsoft Tai Le"/>
              </a:rPr>
              <a:t>includes</a:t>
            </a:r>
            <a:r>
              <a:rPr sz="1800" b="1" spc="400" dirty="0">
                <a:solidFill>
                  <a:srgbClr val="FFFF00"/>
                </a:solidFill>
                <a:latin typeface="Microsoft Tai Le"/>
                <a:cs typeface="Microsoft Tai Le"/>
              </a:rPr>
              <a:t> </a:t>
            </a:r>
            <a:r>
              <a:rPr sz="1800" b="1" spc="-5" dirty="0">
                <a:solidFill>
                  <a:srgbClr val="FFFF00"/>
                </a:solidFill>
                <a:latin typeface="Microsoft Tai Le"/>
                <a:cs typeface="Microsoft Tai Le"/>
              </a:rPr>
              <a:t>controlling</a:t>
            </a:r>
            <a:r>
              <a:rPr sz="1800" b="1" spc="395" dirty="0">
                <a:solidFill>
                  <a:srgbClr val="FFFF00"/>
                </a:solidFill>
                <a:latin typeface="Microsoft Tai Le"/>
                <a:cs typeface="Microsoft Tai Le"/>
              </a:rPr>
              <a:t> </a:t>
            </a:r>
            <a:r>
              <a:rPr sz="1800" b="1" spc="-10" dirty="0">
                <a:solidFill>
                  <a:srgbClr val="FFFF00"/>
                </a:solidFill>
                <a:latin typeface="Microsoft Tai Le"/>
                <a:cs typeface="Microsoft Tai Le"/>
              </a:rPr>
              <a:t>physical</a:t>
            </a:r>
            <a:r>
              <a:rPr sz="1800" b="1" spc="395" dirty="0">
                <a:solidFill>
                  <a:srgbClr val="FFFF00"/>
                </a:solidFill>
                <a:latin typeface="Microsoft Tai Le"/>
                <a:cs typeface="Microsoft Tai Le"/>
              </a:rPr>
              <a:t> </a:t>
            </a:r>
            <a:r>
              <a:rPr sz="1800" b="1" spc="-5" dirty="0">
                <a:solidFill>
                  <a:srgbClr val="FFFF00"/>
                </a:solidFill>
                <a:latin typeface="Microsoft Tai Le"/>
                <a:cs typeface="Microsoft Tai Le"/>
              </a:rPr>
              <a:t>access</a:t>
            </a:r>
            <a:r>
              <a:rPr sz="1800" b="1" spc="390" dirty="0">
                <a:solidFill>
                  <a:srgbClr val="FFFF00"/>
                </a:solidFill>
                <a:latin typeface="Microsoft Tai Le"/>
                <a:cs typeface="Microsoft Tai Le"/>
              </a:rPr>
              <a:t> </a:t>
            </a:r>
            <a:r>
              <a:rPr sz="1800" b="1" spc="-5" dirty="0">
                <a:solidFill>
                  <a:srgbClr val="FFFF00"/>
                </a:solidFill>
                <a:latin typeface="Microsoft Tai Le"/>
                <a:cs typeface="Microsoft Tai Le"/>
              </a:rPr>
              <a:t>to</a:t>
            </a:r>
            <a:r>
              <a:rPr sz="1800" b="1" spc="395" dirty="0">
                <a:solidFill>
                  <a:srgbClr val="FFFF00"/>
                </a:solidFill>
                <a:latin typeface="Microsoft Tai Le"/>
                <a:cs typeface="Microsoft Tai Le"/>
              </a:rPr>
              <a:t> </a:t>
            </a:r>
            <a:r>
              <a:rPr sz="1800" b="1" dirty="0">
                <a:solidFill>
                  <a:srgbClr val="FFFF00"/>
                </a:solidFill>
                <a:latin typeface="Microsoft Tai Le"/>
                <a:cs typeface="Microsoft Tai Le"/>
              </a:rPr>
              <a:t>the</a:t>
            </a:r>
            <a:r>
              <a:rPr sz="1800" b="1" spc="409" dirty="0">
                <a:solidFill>
                  <a:srgbClr val="FFFF00"/>
                </a:solidFill>
                <a:latin typeface="Microsoft Tai Le"/>
                <a:cs typeface="Microsoft Tai Le"/>
              </a:rPr>
              <a:t> </a:t>
            </a:r>
            <a:r>
              <a:rPr sz="1800" b="1" spc="-5" dirty="0">
                <a:solidFill>
                  <a:srgbClr val="FFFF00"/>
                </a:solidFill>
                <a:latin typeface="Microsoft Tai Le"/>
                <a:cs typeface="Microsoft Tai Le"/>
              </a:rPr>
              <a:t>hardware,</a:t>
            </a:r>
            <a:r>
              <a:rPr sz="1800" b="1" spc="400" dirty="0">
                <a:solidFill>
                  <a:srgbClr val="FFFF00"/>
                </a:solidFill>
                <a:latin typeface="Microsoft Tai Le"/>
                <a:cs typeface="Microsoft Tai Le"/>
              </a:rPr>
              <a:t> </a:t>
            </a:r>
            <a:r>
              <a:rPr sz="1800" b="1" dirty="0">
                <a:solidFill>
                  <a:srgbClr val="FFFF00"/>
                </a:solidFill>
                <a:latin typeface="Microsoft Tai Le"/>
                <a:cs typeface="Microsoft Tai Le"/>
              </a:rPr>
              <a:t>as </a:t>
            </a:r>
            <a:r>
              <a:rPr sz="1800" b="1" spc="-484" dirty="0">
                <a:solidFill>
                  <a:srgbClr val="FFFF00"/>
                </a:solidFill>
                <a:latin typeface="Microsoft Tai Le"/>
                <a:cs typeface="Microsoft Tai Le"/>
              </a:rPr>
              <a:t> </a:t>
            </a:r>
            <a:r>
              <a:rPr sz="1800" b="1" dirty="0">
                <a:solidFill>
                  <a:srgbClr val="FFFF00"/>
                </a:solidFill>
                <a:latin typeface="Microsoft Tai Le"/>
                <a:cs typeface="Microsoft Tai Le"/>
              </a:rPr>
              <a:t>well as </a:t>
            </a:r>
            <a:r>
              <a:rPr sz="1800" b="1" spc="-5" dirty="0">
                <a:solidFill>
                  <a:srgbClr val="FFFF00"/>
                </a:solidFill>
                <a:latin typeface="Microsoft Tai Le"/>
                <a:cs typeface="Microsoft Tai Le"/>
              </a:rPr>
              <a:t>protecting against </a:t>
            </a:r>
            <a:r>
              <a:rPr sz="1800" b="1" dirty="0">
                <a:solidFill>
                  <a:srgbClr val="FFFF00"/>
                </a:solidFill>
                <a:latin typeface="Microsoft Tai Le"/>
                <a:cs typeface="Microsoft Tai Le"/>
              </a:rPr>
              <a:t>harm </a:t>
            </a:r>
            <a:r>
              <a:rPr sz="1800" b="1" spc="-5" dirty="0">
                <a:solidFill>
                  <a:srgbClr val="FFFF00"/>
                </a:solidFill>
                <a:latin typeface="Microsoft Tai Le"/>
                <a:cs typeface="Microsoft Tai Le"/>
              </a:rPr>
              <a:t>that </a:t>
            </a:r>
            <a:r>
              <a:rPr sz="1800" b="1" dirty="0">
                <a:solidFill>
                  <a:srgbClr val="FFFF00"/>
                </a:solidFill>
                <a:latin typeface="Microsoft Tai Le"/>
                <a:cs typeface="Microsoft Tai Le"/>
              </a:rPr>
              <a:t>may come via network </a:t>
            </a:r>
            <a:r>
              <a:rPr sz="1800" b="1" spc="5" dirty="0">
                <a:solidFill>
                  <a:srgbClr val="FFFF00"/>
                </a:solidFill>
                <a:latin typeface="Microsoft Tai Le"/>
                <a:cs typeface="Microsoft Tai Le"/>
              </a:rPr>
              <a:t> </a:t>
            </a:r>
            <a:r>
              <a:rPr sz="1800" b="1" spc="-5" dirty="0">
                <a:solidFill>
                  <a:srgbClr val="FFFF00"/>
                </a:solidFill>
                <a:latin typeface="Microsoft Tai Le"/>
                <a:cs typeface="Microsoft Tai Le"/>
              </a:rPr>
              <a:t>access, </a:t>
            </a:r>
            <a:r>
              <a:rPr sz="1800" b="1" spc="-10" dirty="0">
                <a:solidFill>
                  <a:srgbClr val="FFFF00"/>
                </a:solidFill>
                <a:latin typeface="Microsoft Tai Le"/>
                <a:cs typeface="Microsoft Tai Le"/>
              </a:rPr>
              <a:t>data </a:t>
            </a:r>
            <a:r>
              <a:rPr sz="1800" b="1" spc="-5" dirty="0">
                <a:solidFill>
                  <a:srgbClr val="FFFF00"/>
                </a:solidFill>
                <a:latin typeface="Microsoft Tai Le"/>
                <a:cs typeface="Microsoft Tai Le"/>
              </a:rPr>
              <a:t>and </a:t>
            </a:r>
            <a:r>
              <a:rPr sz="1800" b="1" dirty="0">
                <a:solidFill>
                  <a:srgbClr val="FFFF00"/>
                </a:solidFill>
                <a:latin typeface="Microsoft Tai Le"/>
                <a:cs typeface="Microsoft Tai Le"/>
              </a:rPr>
              <a:t>code </a:t>
            </a:r>
            <a:r>
              <a:rPr sz="1800" b="1" spc="-5" dirty="0">
                <a:solidFill>
                  <a:srgbClr val="FFFF00"/>
                </a:solidFill>
                <a:latin typeface="Microsoft Tai Le"/>
                <a:cs typeface="Microsoft Tai Le"/>
              </a:rPr>
              <a:t>injection, </a:t>
            </a:r>
            <a:r>
              <a:rPr sz="1800" b="1" dirty="0">
                <a:solidFill>
                  <a:srgbClr val="FFFF00"/>
                </a:solidFill>
                <a:latin typeface="Microsoft Tai Le"/>
                <a:cs typeface="Microsoft Tai Le"/>
              </a:rPr>
              <a:t>and </a:t>
            </a:r>
            <a:r>
              <a:rPr sz="1800" b="1" spc="-5" dirty="0">
                <a:solidFill>
                  <a:srgbClr val="FFFF00"/>
                </a:solidFill>
                <a:latin typeface="Microsoft Tai Le"/>
                <a:cs typeface="Microsoft Tai Le"/>
              </a:rPr>
              <a:t>due to malpractice by </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operators, whether intentional, accidental, </a:t>
            </a:r>
            <a:r>
              <a:rPr sz="1800" b="1" dirty="0">
                <a:solidFill>
                  <a:srgbClr val="FFFF00"/>
                </a:solidFill>
                <a:latin typeface="Microsoft Tai Le"/>
                <a:cs typeface="Microsoft Tai Le"/>
              </a:rPr>
              <a:t>or </a:t>
            </a:r>
            <a:r>
              <a:rPr sz="1800" b="1" spc="-5" dirty="0">
                <a:solidFill>
                  <a:srgbClr val="FFFF00"/>
                </a:solidFill>
                <a:latin typeface="Microsoft Tai Le"/>
                <a:cs typeface="Microsoft Tai Le"/>
              </a:rPr>
              <a:t>due to them </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being</a:t>
            </a:r>
            <a:r>
              <a:rPr sz="1800" b="1" spc="-10" dirty="0">
                <a:solidFill>
                  <a:srgbClr val="FFFF00"/>
                </a:solidFill>
                <a:latin typeface="Microsoft Tai Le"/>
                <a:cs typeface="Microsoft Tai Le"/>
              </a:rPr>
              <a:t> </a:t>
            </a:r>
            <a:r>
              <a:rPr sz="1800" b="1" spc="-5" dirty="0">
                <a:solidFill>
                  <a:srgbClr val="FFFF00"/>
                </a:solidFill>
                <a:latin typeface="Microsoft Tai Le"/>
                <a:cs typeface="Microsoft Tai Le"/>
              </a:rPr>
              <a:t>tricked</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into</a:t>
            </a:r>
            <a:r>
              <a:rPr sz="1800" b="1" spc="-10" dirty="0">
                <a:solidFill>
                  <a:srgbClr val="FFFF00"/>
                </a:solidFill>
                <a:latin typeface="Microsoft Tai Le"/>
                <a:cs typeface="Microsoft Tai Le"/>
              </a:rPr>
              <a:t> </a:t>
            </a:r>
            <a:r>
              <a:rPr sz="1800" b="1" spc="-5" dirty="0">
                <a:solidFill>
                  <a:srgbClr val="FFFF00"/>
                </a:solidFill>
                <a:latin typeface="Microsoft Tai Le"/>
                <a:cs typeface="Microsoft Tai Le"/>
              </a:rPr>
              <a:t>deviating</a:t>
            </a:r>
            <a:r>
              <a:rPr sz="1800" b="1" spc="-10" dirty="0">
                <a:solidFill>
                  <a:srgbClr val="FFFF00"/>
                </a:solidFill>
                <a:latin typeface="Microsoft Tai Le"/>
                <a:cs typeface="Microsoft Tai Le"/>
              </a:rPr>
              <a:t> </a:t>
            </a:r>
            <a:r>
              <a:rPr sz="1800" b="1" dirty="0">
                <a:solidFill>
                  <a:srgbClr val="FFFF00"/>
                </a:solidFill>
                <a:latin typeface="Microsoft Tai Le"/>
                <a:cs typeface="Microsoft Tai Le"/>
              </a:rPr>
              <a:t>from</a:t>
            </a:r>
            <a:r>
              <a:rPr sz="1800" b="1" spc="-5" dirty="0">
                <a:solidFill>
                  <a:srgbClr val="FFFF00"/>
                </a:solidFill>
                <a:latin typeface="Microsoft Tai Le"/>
                <a:cs typeface="Microsoft Tai Le"/>
              </a:rPr>
              <a:t> </a:t>
            </a:r>
            <a:r>
              <a:rPr sz="1800" b="1" dirty="0">
                <a:solidFill>
                  <a:srgbClr val="FFFF00"/>
                </a:solidFill>
                <a:latin typeface="Microsoft Tai Le"/>
                <a:cs typeface="Microsoft Tai Le"/>
              </a:rPr>
              <a:t>secure</a:t>
            </a:r>
            <a:r>
              <a:rPr sz="1800" b="1" spc="-20" dirty="0">
                <a:solidFill>
                  <a:srgbClr val="FFFF00"/>
                </a:solidFill>
                <a:latin typeface="Microsoft Tai Le"/>
                <a:cs typeface="Microsoft Tai Le"/>
              </a:rPr>
              <a:t> </a:t>
            </a:r>
            <a:r>
              <a:rPr sz="1800" b="1" dirty="0">
                <a:solidFill>
                  <a:srgbClr val="FFFF00"/>
                </a:solidFill>
                <a:latin typeface="Microsoft Tai Le"/>
                <a:cs typeface="Microsoft Tai Le"/>
              </a:rPr>
              <a:t>procedures.</a:t>
            </a:r>
            <a:endParaRPr sz="1800">
              <a:latin typeface="Microsoft Tai Le"/>
              <a:cs typeface="Microsoft Tai Le"/>
            </a:endParaRPr>
          </a:p>
        </p:txBody>
      </p:sp>
      <p:sp>
        <p:nvSpPr>
          <p:cNvPr id="4" name="object 4"/>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r>
              <a:rPr spc="-5" dirty="0">
                <a:solidFill>
                  <a:srgbClr val="00CCFF"/>
                </a:solidFill>
                <a:sym typeface="+mn-ea"/>
              </a:rPr>
              <a:t>COMPUTER</a:t>
            </a:r>
            <a:r>
              <a:rPr spc="-35" dirty="0">
                <a:solidFill>
                  <a:srgbClr val="00CCFF"/>
                </a:solidFill>
                <a:sym typeface="+mn-ea"/>
              </a:rPr>
              <a:t> </a:t>
            </a:r>
            <a:r>
              <a:rPr spc="-5" dirty="0">
                <a:solidFill>
                  <a:srgbClr val="00CCFF"/>
                </a:solidFill>
                <a:sym typeface="+mn-ea"/>
              </a:rPr>
              <a:t>SECURITY</a:t>
            </a:r>
            <a:endParaRPr spc="-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304378"/>
            <a:ext cx="6787515" cy="3636645"/>
          </a:xfrm>
          <a:prstGeom prst="rect">
            <a:avLst/>
          </a:prstGeom>
        </p:spPr>
        <p:txBody>
          <a:bodyPr vert="horz" wrap="square" lIns="0" tIns="189230" rIns="0" bIns="0" rtlCol="0">
            <a:spAutoFit/>
          </a:bodyPr>
          <a:lstStyle/>
          <a:p>
            <a:pPr marL="315595">
              <a:lnSpc>
                <a:spcPct val="100000"/>
              </a:lnSpc>
              <a:spcBef>
                <a:spcPts val="1490"/>
              </a:spcBef>
            </a:pPr>
            <a:r>
              <a:rPr sz="2800" b="1" spc="-10" dirty="0">
                <a:solidFill>
                  <a:srgbClr val="00CCFF"/>
                </a:solidFill>
                <a:latin typeface="Microsoft Tai Le"/>
                <a:cs typeface="Microsoft Tai Le"/>
              </a:rPr>
              <a:t>CONCERNS</a:t>
            </a:r>
            <a:r>
              <a:rPr sz="2800" b="1" spc="15" dirty="0">
                <a:solidFill>
                  <a:srgbClr val="00CCFF"/>
                </a:solidFill>
                <a:latin typeface="Microsoft Tai Le"/>
                <a:cs typeface="Microsoft Tai Le"/>
              </a:rPr>
              <a:t> </a:t>
            </a:r>
            <a:r>
              <a:rPr sz="2800" b="1" spc="-10" dirty="0">
                <a:solidFill>
                  <a:srgbClr val="00CCFF"/>
                </a:solidFill>
                <a:latin typeface="Microsoft Tai Le"/>
                <a:cs typeface="Microsoft Tai Le"/>
              </a:rPr>
              <a:t>OF</a:t>
            </a:r>
            <a:r>
              <a:rPr sz="2800" b="1" spc="5" dirty="0">
                <a:solidFill>
                  <a:srgbClr val="00CCFF"/>
                </a:solidFill>
                <a:latin typeface="Microsoft Tai Le"/>
                <a:cs typeface="Microsoft Tai Le"/>
              </a:rPr>
              <a:t> </a:t>
            </a:r>
            <a:r>
              <a:rPr sz="2800" b="1" spc="-10" dirty="0">
                <a:solidFill>
                  <a:srgbClr val="00CCFF"/>
                </a:solidFill>
                <a:latin typeface="Microsoft Tai Le"/>
                <a:cs typeface="Microsoft Tai Le"/>
              </a:rPr>
              <a:t>COMPUTER</a:t>
            </a:r>
            <a:r>
              <a:rPr sz="2800" b="1" spc="-5" dirty="0">
                <a:solidFill>
                  <a:srgbClr val="00CCFF"/>
                </a:solidFill>
                <a:latin typeface="Microsoft Tai Le"/>
                <a:cs typeface="Microsoft Tai Le"/>
              </a:rPr>
              <a:t> </a:t>
            </a:r>
            <a:r>
              <a:rPr sz="2800" b="1" spc="-10" dirty="0">
                <a:solidFill>
                  <a:srgbClr val="00CCFF"/>
                </a:solidFill>
                <a:latin typeface="Microsoft Tai Le"/>
                <a:cs typeface="Microsoft Tai Le"/>
              </a:rPr>
              <a:t>SECURITY</a:t>
            </a:r>
            <a:endParaRPr sz="2800">
              <a:latin typeface="Microsoft Tai Le"/>
              <a:cs typeface="Microsoft Tai Le"/>
            </a:endParaRPr>
          </a:p>
          <a:p>
            <a:pPr marL="12700">
              <a:lnSpc>
                <a:spcPct val="100000"/>
              </a:lnSpc>
              <a:spcBef>
                <a:spcPts val="1005"/>
              </a:spcBef>
            </a:pPr>
            <a:r>
              <a:rPr sz="2000" b="1" dirty="0">
                <a:solidFill>
                  <a:srgbClr val="FFFF00"/>
                </a:solidFill>
                <a:latin typeface="Microsoft Tai Le"/>
                <a:cs typeface="Microsoft Tai Le"/>
              </a:rPr>
              <a:t>Computer </a:t>
            </a:r>
            <a:r>
              <a:rPr sz="2000" b="1" spc="-5" dirty="0">
                <a:solidFill>
                  <a:srgbClr val="FFFF00"/>
                </a:solidFill>
                <a:latin typeface="Microsoft Tai Le"/>
                <a:cs typeface="Microsoft Tai Le"/>
              </a:rPr>
              <a:t>Security</a:t>
            </a:r>
            <a:r>
              <a:rPr sz="2000" b="1" spc="5" dirty="0">
                <a:solidFill>
                  <a:srgbClr val="FFFF00"/>
                </a:solidFill>
                <a:latin typeface="Microsoft Tai Le"/>
                <a:cs typeface="Microsoft Tai Le"/>
              </a:rPr>
              <a:t> </a:t>
            </a:r>
            <a:r>
              <a:rPr sz="2000" b="1" spc="-10" dirty="0">
                <a:solidFill>
                  <a:srgbClr val="FFFF00"/>
                </a:solidFill>
                <a:latin typeface="Microsoft Tai Le"/>
                <a:cs typeface="Microsoft Tai Le"/>
              </a:rPr>
              <a:t>is</a:t>
            </a:r>
            <a:r>
              <a:rPr sz="2000" b="1" spc="5" dirty="0">
                <a:solidFill>
                  <a:srgbClr val="FFFF00"/>
                </a:solidFill>
                <a:latin typeface="Microsoft Tai Le"/>
                <a:cs typeface="Microsoft Tai Le"/>
              </a:rPr>
              <a:t> </a:t>
            </a:r>
            <a:r>
              <a:rPr sz="2000" b="1" spc="-5" dirty="0">
                <a:solidFill>
                  <a:srgbClr val="FFFF00"/>
                </a:solidFill>
                <a:latin typeface="Microsoft Tai Le"/>
                <a:cs typeface="Microsoft Tai Le"/>
              </a:rPr>
              <a:t>concerned</a:t>
            </a:r>
            <a:r>
              <a:rPr sz="2000" b="1" spc="30" dirty="0">
                <a:solidFill>
                  <a:srgbClr val="FFFF00"/>
                </a:solidFill>
                <a:latin typeface="Microsoft Tai Le"/>
                <a:cs typeface="Microsoft Tai Le"/>
              </a:rPr>
              <a:t> </a:t>
            </a:r>
            <a:r>
              <a:rPr sz="2000" b="1" spc="-5" dirty="0">
                <a:solidFill>
                  <a:srgbClr val="FFFF00"/>
                </a:solidFill>
                <a:latin typeface="Microsoft Tai Le"/>
                <a:cs typeface="Microsoft Tai Le"/>
              </a:rPr>
              <a:t>with</a:t>
            </a:r>
            <a:r>
              <a:rPr sz="2000" b="1" spc="-15" dirty="0">
                <a:solidFill>
                  <a:srgbClr val="FFFF00"/>
                </a:solidFill>
                <a:latin typeface="Microsoft Tai Le"/>
                <a:cs typeface="Microsoft Tai Le"/>
              </a:rPr>
              <a:t> </a:t>
            </a:r>
            <a:r>
              <a:rPr sz="2000" b="1" spc="-5" dirty="0">
                <a:solidFill>
                  <a:srgbClr val="FFFF00"/>
                </a:solidFill>
                <a:latin typeface="Microsoft Tai Le"/>
                <a:cs typeface="Microsoft Tai Le"/>
              </a:rPr>
              <a:t>four main</a:t>
            </a:r>
            <a:r>
              <a:rPr sz="2000" b="1" spc="5" dirty="0">
                <a:solidFill>
                  <a:srgbClr val="FFFF00"/>
                </a:solidFill>
                <a:latin typeface="Microsoft Tai Le"/>
                <a:cs typeface="Microsoft Tai Le"/>
              </a:rPr>
              <a:t> </a:t>
            </a:r>
            <a:r>
              <a:rPr sz="2000" b="1" spc="-5" dirty="0">
                <a:solidFill>
                  <a:srgbClr val="FFFF00"/>
                </a:solidFill>
                <a:latin typeface="Microsoft Tai Le"/>
                <a:cs typeface="Microsoft Tai Le"/>
              </a:rPr>
              <a:t>areas:</a:t>
            </a:r>
            <a:endParaRPr sz="2000">
              <a:latin typeface="Microsoft Tai Le"/>
              <a:cs typeface="Microsoft Tai Le"/>
            </a:endParaRPr>
          </a:p>
          <a:p>
            <a:pPr marL="12700" marR="26035">
              <a:lnSpc>
                <a:spcPct val="150000"/>
              </a:lnSpc>
              <a:spcBef>
                <a:spcPts val="110"/>
              </a:spcBef>
              <a:buClr>
                <a:srgbClr val="FFFFFF"/>
              </a:buClr>
              <a:buAutoNum type="arabicPeriod"/>
              <a:tabLst>
                <a:tab pos="241300" algn="l"/>
              </a:tabLst>
            </a:pPr>
            <a:r>
              <a:rPr sz="1600" b="1" spc="-5" dirty="0">
                <a:solidFill>
                  <a:srgbClr val="FFFF00"/>
                </a:solidFill>
                <a:latin typeface="Microsoft Tai Le"/>
                <a:cs typeface="Microsoft Tai Le"/>
              </a:rPr>
              <a:t>Confidentiality:-</a:t>
            </a:r>
            <a:r>
              <a:rPr sz="1600" b="1" dirty="0">
                <a:solidFill>
                  <a:srgbClr val="FFFF00"/>
                </a:solidFill>
                <a:latin typeface="Microsoft Tai Le"/>
                <a:cs typeface="Microsoft Tai Le"/>
              </a:rPr>
              <a:t> </a:t>
            </a:r>
            <a:r>
              <a:rPr sz="1600" b="1" spc="-10" dirty="0">
                <a:solidFill>
                  <a:srgbClr val="FFFFFF"/>
                </a:solidFill>
                <a:latin typeface="Microsoft Tai Le"/>
                <a:cs typeface="Microsoft Tai Le"/>
              </a:rPr>
              <a:t>Only</a:t>
            </a:r>
            <a:r>
              <a:rPr sz="1600" b="1" dirty="0">
                <a:solidFill>
                  <a:srgbClr val="FFFFFF"/>
                </a:solidFill>
                <a:latin typeface="Microsoft Tai Le"/>
                <a:cs typeface="Microsoft Tai Le"/>
              </a:rPr>
              <a:t> </a:t>
            </a:r>
            <a:r>
              <a:rPr sz="1600" b="1" spc="-10" dirty="0">
                <a:solidFill>
                  <a:srgbClr val="FFFFFF"/>
                </a:solidFill>
                <a:latin typeface="Microsoft Tai Le"/>
                <a:cs typeface="Microsoft Tai Le"/>
              </a:rPr>
              <a:t>authorized</a:t>
            </a:r>
            <a:r>
              <a:rPr sz="1600" b="1" dirty="0">
                <a:solidFill>
                  <a:srgbClr val="FFFFFF"/>
                </a:solidFill>
                <a:latin typeface="Microsoft Tai Le"/>
                <a:cs typeface="Microsoft Tai Le"/>
              </a:rPr>
              <a:t> </a:t>
            </a:r>
            <a:r>
              <a:rPr sz="1600" b="1" spc="-5" dirty="0">
                <a:solidFill>
                  <a:srgbClr val="FFFFFF"/>
                </a:solidFill>
                <a:latin typeface="Microsoft Tai Le"/>
                <a:cs typeface="Microsoft Tai Le"/>
              </a:rPr>
              <a:t>users can</a:t>
            </a:r>
            <a:r>
              <a:rPr sz="1600" b="1" spc="-10" dirty="0">
                <a:solidFill>
                  <a:srgbClr val="FFFFFF"/>
                </a:solidFill>
                <a:latin typeface="Microsoft Tai Le"/>
                <a:cs typeface="Microsoft Tai Le"/>
              </a:rPr>
              <a:t> </a:t>
            </a:r>
            <a:r>
              <a:rPr sz="1600" b="1" spc="-5" dirty="0">
                <a:solidFill>
                  <a:srgbClr val="FFFFFF"/>
                </a:solidFill>
                <a:latin typeface="Microsoft Tai Le"/>
                <a:cs typeface="Microsoft Tai Le"/>
              </a:rPr>
              <a:t>access</a:t>
            </a:r>
            <a:r>
              <a:rPr sz="1600" b="1" spc="-25" dirty="0">
                <a:solidFill>
                  <a:srgbClr val="FFFFFF"/>
                </a:solidFill>
                <a:latin typeface="Microsoft Tai Le"/>
                <a:cs typeface="Microsoft Tai Le"/>
              </a:rPr>
              <a:t> </a:t>
            </a:r>
            <a:r>
              <a:rPr sz="1600" b="1" spc="-10" dirty="0">
                <a:solidFill>
                  <a:srgbClr val="FFFFFF"/>
                </a:solidFill>
                <a:latin typeface="Microsoft Tai Le"/>
                <a:cs typeface="Microsoft Tai Le"/>
              </a:rPr>
              <a:t>the</a:t>
            </a:r>
            <a:r>
              <a:rPr sz="1600" b="1" spc="10" dirty="0">
                <a:solidFill>
                  <a:srgbClr val="FFFFFF"/>
                </a:solidFill>
                <a:latin typeface="Microsoft Tai Le"/>
                <a:cs typeface="Microsoft Tai Le"/>
              </a:rPr>
              <a:t> </a:t>
            </a:r>
            <a:r>
              <a:rPr sz="1600" b="1" spc="-10" dirty="0">
                <a:solidFill>
                  <a:srgbClr val="FFFFFF"/>
                </a:solidFill>
                <a:latin typeface="Microsoft Tai Le"/>
                <a:cs typeface="Microsoft Tai Le"/>
              </a:rPr>
              <a:t>data</a:t>
            </a:r>
            <a:r>
              <a:rPr sz="1600" b="1" dirty="0">
                <a:solidFill>
                  <a:srgbClr val="FFFFFF"/>
                </a:solidFill>
                <a:latin typeface="Microsoft Tai Le"/>
                <a:cs typeface="Microsoft Tai Le"/>
              </a:rPr>
              <a:t> </a:t>
            </a:r>
            <a:r>
              <a:rPr sz="1600" b="1" spc="-5" dirty="0">
                <a:solidFill>
                  <a:srgbClr val="FFFFFF"/>
                </a:solidFill>
                <a:latin typeface="Microsoft Tai Le"/>
                <a:cs typeface="Microsoft Tai Le"/>
              </a:rPr>
              <a:t>resources </a:t>
            </a:r>
            <a:r>
              <a:rPr sz="1600" b="1" spc="-425" dirty="0">
                <a:solidFill>
                  <a:srgbClr val="FFFFFF"/>
                </a:solidFill>
                <a:latin typeface="Microsoft Tai Le"/>
                <a:cs typeface="Microsoft Tai Le"/>
              </a:rPr>
              <a:t> </a:t>
            </a:r>
            <a:r>
              <a:rPr sz="1600" b="1" spc="-5" dirty="0">
                <a:solidFill>
                  <a:srgbClr val="FFFFFF"/>
                </a:solidFill>
                <a:latin typeface="Microsoft Tai Le"/>
                <a:cs typeface="Microsoft Tai Le"/>
              </a:rPr>
              <a:t>and</a:t>
            </a:r>
            <a:r>
              <a:rPr sz="1600" b="1" spc="-10" dirty="0">
                <a:solidFill>
                  <a:srgbClr val="FFFFFF"/>
                </a:solidFill>
                <a:latin typeface="Microsoft Tai Le"/>
                <a:cs typeface="Microsoft Tai Le"/>
              </a:rPr>
              <a:t> information.</a:t>
            </a:r>
            <a:endParaRPr sz="1600">
              <a:latin typeface="Microsoft Tai Le"/>
              <a:cs typeface="Microsoft Tai Le"/>
            </a:endParaRPr>
          </a:p>
          <a:p>
            <a:pPr marL="241300" indent="-228600">
              <a:lnSpc>
                <a:spcPct val="100000"/>
              </a:lnSpc>
              <a:spcBef>
                <a:spcPts val="960"/>
              </a:spcBef>
              <a:buClr>
                <a:srgbClr val="FFFFFF"/>
              </a:buClr>
              <a:buAutoNum type="arabicPeriod"/>
              <a:tabLst>
                <a:tab pos="241300" algn="l"/>
              </a:tabLst>
            </a:pPr>
            <a:r>
              <a:rPr sz="1600" b="1" spc="-5" dirty="0">
                <a:solidFill>
                  <a:srgbClr val="FFFF00"/>
                </a:solidFill>
                <a:latin typeface="Microsoft Tai Le"/>
                <a:cs typeface="Microsoft Tai Le"/>
              </a:rPr>
              <a:t>Integrity:-</a:t>
            </a:r>
            <a:r>
              <a:rPr sz="1600" b="1" spc="15" dirty="0">
                <a:solidFill>
                  <a:srgbClr val="FFFF00"/>
                </a:solidFill>
                <a:latin typeface="Microsoft Tai Le"/>
                <a:cs typeface="Microsoft Tai Le"/>
              </a:rPr>
              <a:t> </a:t>
            </a:r>
            <a:r>
              <a:rPr sz="1600" b="1" spc="-10" dirty="0">
                <a:solidFill>
                  <a:srgbClr val="FFFFFF"/>
                </a:solidFill>
                <a:latin typeface="Microsoft Tai Le"/>
                <a:cs typeface="Microsoft Tai Le"/>
              </a:rPr>
              <a:t>Only</a:t>
            </a:r>
            <a:r>
              <a:rPr sz="1600" b="1" spc="-5" dirty="0">
                <a:solidFill>
                  <a:srgbClr val="FFFFFF"/>
                </a:solidFill>
                <a:latin typeface="Microsoft Tai Le"/>
                <a:cs typeface="Microsoft Tai Le"/>
              </a:rPr>
              <a:t> </a:t>
            </a:r>
            <a:r>
              <a:rPr sz="1600" b="1" spc="-10" dirty="0">
                <a:solidFill>
                  <a:srgbClr val="FFFFFF"/>
                </a:solidFill>
                <a:latin typeface="Microsoft Tai Le"/>
                <a:cs typeface="Microsoft Tai Le"/>
              </a:rPr>
              <a:t>authorized</a:t>
            </a:r>
            <a:r>
              <a:rPr sz="1600" b="1" spc="-15" dirty="0">
                <a:solidFill>
                  <a:srgbClr val="FFFFFF"/>
                </a:solidFill>
                <a:latin typeface="Microsoft Tai Le"/>
                <a:cs typeface="Microsoft Tai Le"/>
              </a:rPr>
              <a:t> </a:t>
            </a:r>
            <a:r>
              <a:rPr sz="1600" b="1" spc="-5" dirty="0">
                <a:solidFill>
                  <a:srgbClr val="FFFFFF"/>
                </a:solidFill>
                <a:latin typeface="Microsoft Tai Le"/>
                <a:cs typeface="Microsoft Tai Le"/>
              </a:rPr>
              <a:t>users </a:t>
            </a:r>
            <a:r>
              <a:rPr sz="1600" b="1" spc="-10" dirty="0">
                <a:solidFill>
                  <a:srgbClr val="FFFFFF"/>
                </a:solidFill>
                <a:latin typeface="Microsoft Tai Le"/>
                <a:cs typeface="Microsoft Tai Le"/>
              </a:rPr>
              <a:t>should</a:t>
            </a:r>
            <a:r>
              <a:rPr sz="1600" b="1" spc="-15" dirty="0">
                <a:solidFill>
                  <a:srgbClr val="FFFFFF"/>
                </a:solidFill>
                <a:latin typeface="Microsoft Tai Le"/>
                <a:cs typeface="Microsoft Tai Le"/>
              </a:rPr>
              <a:t> </a:t>
            </a:r>
            <a:r>
              <a:rPr sz="1600" b="1" spc="-5" dirty="0">
                <a:solidFill>
                  <a:srgbClr val="FFFFFF"/>
                </a:solidFill>
                <a:latin typeface="Microsoft Tai Le"/>
                <a:cs typeface="Microsoft Tai Le"/>
              </a:rPr>
              <a:t>be</a:t>
            </a:r>
            <a:r>
              <a:rPr sz="1600" b="1" dirty="0">
                <a:solidFill>
                  <a:srgbClr val="FFFFFF"/>
                </a:solidFill>
                <a:latin typeface="Microsoft Tai Le"/>
                <a:cs typeface="Microsoft Tai Le"/>
              </a:rPr>
              <a:t> </a:t>
            </a:r>
            <a:r>
              <a:rPr sz="1600" b="1" spc="-5" dirty="0">
                <a:solidFill>
                  <a:srgbClr val="FFFFFF"/>
                </a:solidFill>
                <a:latin typeface="Microsoft Tai Le"/>
                <a:cs typeface="Microsoft Tai Le"/>
              </a:rPr>
              <a:t>able</a:t>
            </a:r>
            <a:r>
              <a:rPr sz="1600" b="1" spc="-10" dirty="0">
                <a:solidFill>
                  <a:srgbClr val="FFFFFF"/>
                </a:solidFill>
                <a:latin typeface="Microsoft Tai Le"/>
                <a:cs typeface="Microsoft Tai Le"/>
              </a:rPr>
              <a:t> </a:t>
            </a:r>
            <a:r>
              <a:rPr sz="1600" b="1" spc="-5" dirty="0">
                <a:solidFill>
                  <a:srgbClr val="FFFFFF"/>
                </a:solidFill>
                <a:latin typeface="Microsoft Tai Le"/>
                <a:cs typeface="Microsoft Tai Le"/>
              </a:rPr>
              <a:t>to</a:t>
            </a:r>
            <a:r>
              <a:rPr sz="1600" b="1" spc="-10" dirty="0">
                <a:solidFill>
                  <a:srgbClr val="FFFFFF"/>
                </a:solidFill>
                <a:latin typeface="Microsoft Tai Le"/>
                <a:cs typeface="Microsoft Tai Le"/>
              </a:rPr>
              <a:t> </a:t>
            </a:r>
            <a:r>
              <a:rPr sz="1600" b="1" spc="-5" dirty="0">
                <a:solidFill>
                  <a:srgbClr val="FFFFFF"/>
                </a:solidFill>
                <a:latin typeface="Microsoft Tai Le"/>
                <a:cs typeface="Microsoft Tai Le"/>
              </a:rPr>
              <a:t>modify</a:t>
            </a:r>
            <a:r>
              <a:rPr sz="1600" b="1" spc="5" dirty="0">
                <a:solidFill>
                  <a:srgbClr val="FFFFFF"/>
                </a:solidFill>
                <a:latin typeface="Microsoft Tai Le"/>
                <a:cs typeface="Microsoft Tai Le"/>
              </a:rPr>
              <a:t> </a:t>
            </a:r>
            <a:r>
              <a:rPr sz="1600" b="1" spc="-5" dirty="0">
                <a:solidFill>
                  <a:srgbClr val="FFFFFF"/>
                </a:solidFill>
                <a:latin typeface="Microsoft Tai Le"/>
                <a:cs typeface="Microsoft Tai Le"/>
              </a:rPr>
              <a:t>the</a:t>
            </a:r>
            <a:r>
              <a:rPr sz="1600" b="1" spc="-10" dirty="0">
                <a:solidFill>
                  <a:srgbClr val="FFFFFF"/>
                </a:solidFill>
                <a:latin typeface="Microsoft Tai Le"/>
                <a:cs typeface="Microsoft Tai Le"/>
              </a:rPr>
              <a:t> data</a:t>
            </a:r>
            <a:endParaRPr sz="1600">
              <a:latin typeface="Microsoft Tai Le"/>
              <a:cs typeface="Microsoft Tai Le"/>
            </a:endParaRPr>
          </a:p>
          <a:p>
            <a:pPr marL="12700">
              <a:lnSpc>
                <a:spcPct val="100000"/>
              </a:lnSpc>
              <a:spcBef>
                <a:spcPts val="960"/>
              </a:spcBef>
            </a:pPr>
            <a:r>
              <a:rPr sz="1600" b="1" spc="-10" dirty="0">
                <a:solidFill>
                  <a:srgbClr val="FFFFFF"/>
                </a:solidFill>
                <a:latin typeface="Microsoft Tai Le"/>
                <a:cs typeface="Microsoft Tai Le"/>
              </a:rPr>
              <a:t>when</a:t>
            </a:r>
            <a:r>
              <a:rPr sz="1600" b="1" spc="-50" dirty="0">
                <a:solidFill>
                  <a:srgbClr val="FFFFFF"/>
                </a:solidFill>
                <a:latin typeface="Microsoft Tai Le"/>
                <a:cs typeface="Microsoft Tai Le"/>
              </a:rPr>
              <a:t> </a:t>
            </a:r>
            <a:r>
              <a:rPr sz="1600" b="1" spc="-5" dirty="0">
                <a:solidFill>
                  <a:srgbClr val="FFFFFF"/>
                </a:solidFill>
                <a:latin typeface="Microsoft Tai Le"/>
                <a:cs typeface="Microsoft Tai Le"/>
              </a:rPr>
              <a:t>needed.</a:t>
            </a:r>
            <a:endParaRPr sz="1600">
              <a:latin typeface="Microsoft Tai Le"/>
              <a:cs typeface="Microsoft Tai Le"/>
            </a:endParaRPr>
          </a:p>
          <a:p>
            <a:pPr marL="241300" indent="-228600">
              <a:lnSpc>
                <a:spcPct val="100000"/>
              </a:lnSpc>
              <a:spcBef>
                <a:spcPts val="965"/>
              </a:spcBef>
              <a:buClr>
                <a:srgbClr val="FFFFFF"/>
              </a:buClr>
              <a:buAutoNum type="arabicPeriod" startAt="3"/>
              <a:tabLst>
                <a:tab pos="241300" algn="l"/>
              </a:tabLst>
            </a:pPr>
            <a:r>
              <a:rPr sz="1600" b="1" spc="-5" dirty="0">
                <a:solidFill>
                  <a:srgbClr val="FFFF00"/>
                </a:solidFill>
                <a:latin typeface="Microsoft Tai Le"/>
                <a:cs typeface="Microsoft Tai Le"/>
              </a:rPr>
              <a:t>Availability:-</a:t>
            </a:r>
            <a:r>
              <a:rPr sz="1600" b="1" spc="-35" dirty="0">
                <a:solidFill>
                  <a:srgbClr val="FFFF00"/>
                </a:solidFill>
                <a:latin typeface="Microsoft Tai Le"/>
                <a:cs typeface="Microsoft Tai Le"/>
              </a:rPr>
              <a:t> </a:t>
            </a:r>
            <a:r>
              <a:rPr sz="1600" b="1" spc="-5" dirty="0">
                <a:solidFill>
                  <a:srgbClr val="FFFFFF"/>
                </a:solidFill>
                <a:latin typeface="Microsoft Tai Le"/>
                <a:cs typeface="Microsoft Tai Le"/>
              </a:rPr>
              <a:t>Data</a:t>
            </a:r>
            <a:r>
              <a:rPr sz="1600" b="1" dirty="0">
                <a:solidFill>
                  <a:srgbClr val="FFFFFF"/>
                </a:solidFill>
                <a:latin typeface="Microsoft Tai Le"/>
                <a:cs typeface="Microsoft Tai Le"/>
              </a:rPr>
              <a:t> </a:t>
            </a:r>
            <a:r>
              <a:rPr sz="1600" b="1" spc="-10" dirty="0">
                <a:solidFill>
                  <a:srgbClr val="FFFFFF"/>
                </a:solidFill>
                <a:latin typeface="Microsoft Tai Le"/>
                <a:cs typeface="Microsoft Tai Le"/>
              </a:rPr>
              <a:t>should</a:t>
            </a:r>
            <a:r>
              <a:rPr sz="1600" b="1" spc="-5" dirty="0">
                <a:solidFill>
                  <a:srgbClr val="FFFFFF"/>
                </a:solidFill>
                <a:latin typeface="Microsoft Tai Le"/>
                <a:cs typeface="Microsoft Tai Le"/>
              </a:rPr>
              <a:t> be</a:t>
            </a:r>
            <a:r>
              <a:rPr sz="1600" b="1" spc="-10" dirty="0">
                <a:solidFill>
                  <a:srgbClr val="FFFFFF"/>
                </a:solidFill>
                <a:latin typeface="Microsoft Tai Le"/>
                <a:cs typeface="Microsoft Tai Le"/>
              </a:rPr>
              <a:t> </a:t>
            </a:r>
            <a:r>
              <a:rPr sz="1600" b="1" spc="-5" dirty="0">
                <a:solidFill>
                  <a:srgbClr val="FFFFFF"/>
                </a:solidFill>
                <a:latin typeface="Microsoft Tai Le"/>
                <a:cs typeface="Microsoft Tai Le"/>
              </a:rPr>
              <a:t>available</a:t>
            </a:r>
            <a:r>
              <a:rPr sz="1600" b="1" spc="-20" dirty="0">
                <a:solidFill>
                  <a:srgbClr val="FFFFFF"/>
                </a:solidFill>
                <a:latin typeface="Microsoft Tai Le"/>
                <a:cs typeface="Microsoft Tai Le"/>
              </a:rPr>
              <a:t> </a:t>
            </a:r>
            <a:r>
              <a:rPr sz="1600" b="1" spc="-5" dirty="0">
                <a:solidFill>
                  <a:srgbClr val="FFFFFF"/>
                </a:solidFill>
                <a:latin typeface="Microsoft Tai Le"/>
                <a:cs typeface="Microsoft Tai Le"/>
              </a:rPr>
              <a:t>to</a:t>
            </a:r>
            <a:r>
              <a:rPr sz="1600" b="1" dirty="0">
                <a:solidFill>
                  <a:srgbClr val="FFFFFF"/>
                </a:solidFill>
                <a:latin typeface="Microsoft Tai Le"/>
                <a:cs typeface="Microsoft Tai Le"/>
              </a:rPr>
              <a:t> </a:t>
            </a:r>
            <a:r>
              <a:rPr sz="1600" b="1" spc="-5" dirty="0">
                <a:solidFill>
                  <a:srgbClr val="FFFFFF"/>
                </a:solidFill>
                <a:latin typeface="Microsoft Tai Le"/>
                <a:cs typeface="Microsoft Tai Le"/>
              </a:rPr>
              <a:t>users</a:t>
            </a:r>
            <a:r>
              <a:rPr sz="1600" b="1" spc="-20" dirty="0">
                <a:solidFill>
                  <a:srgbClr val="FFFFFF"/>
                </a:solidFill>
                <a:latin typeface="Microsoft Tai Le"/>
                <a:cs typeface="Microsoft Tai Le"/>
              </a:rPr>
              <a:t> </a:t>
            </a:r>
            <a:r>
              <a:rPr sz="1600" b="1" spc="-10" dirty="0">
                <a:solidFill>
                  <a:srgbClr val="FFFFFF"/>
                </a:solidFill>
                <a:latin typeface="Microsoft Tai Le"/>
                <a:cs typeface="Microsoft Tai Le"/>
              </a:rPr>
              <a:t>when</a:t>
            </a:r>
            <a:r>
              <a:rPr sz="1600" b="1" spc="-5" dirty="0">
                <a:solidFill>
                  <a:srgbClr val="FFFFFF"/>
                </a:solidFill>
                <a:latin typeface="Microsoft Tai Le"/>
                <a:cs typeface="Microsoft Tai Le"/>
              </a:rPr>
              <a:t> needed.</a:t>
            </a:r>
            <a:endParaRPr sz="1600">
              <a:latin typeface="Microsoft Tai Le"/>
              <a:cs typeface="Microsoft Tai Le"/>
            </a:endParaRPr>
          </a:p>
          <a:p>
            <a:pPr marL="241300" indent="-228600">
              <a:lnSpc>
                <a:spcPct val="100000"/>
              </a:lnSpc>
              <a:spcBef>
                <a:spcPts val="960"/>
              </a:spcBef>
              <a:buClr>
                <a:srgbClr val="FFFFFF"/>
              </a:buClr>
              <a:buAutoNum type="arabicPeriod" startAt="3"/>
              <a:tabLst>
                <a:tab pos="241300" algn="l"/>
              </a:tabLst>
            </a:pPr>
            <a:r>
              <a:rPr sz="1600" b="1" spc="-10" dirty="0">
                <a:solidFill>
                  <a:srgbClr val="FFFF00"/>
                </a:solidFill>
                <a:latin typeface="Microsoft Tai Le"/>
                <a:cs typeface="Microsoft Tai Le"/>
              </a:rPr>
              <a:t>Authentication:-</a:t>
            </a:r>
            <a:r>
              <a:rPr sz="1600" b="1" dirty="0">
                <a:solidFill>
                  <a:srgbClr val="FFFF00"/>
                </a:solidFill>
                <a:latin typeface="Microsoft Tai Le"/>
                <a:cs typeface="Microsoft Tai Le"/>
              </a:rPr>
              <a:t> </a:t>
            </a:r>
            <a:r>
              <a:rPr sz="1600" b="1" spc="-5" dirty="0">
                <a:solidFill>
                  <a:srgbClr val="FFFFFF"/>
                </a:solidFill>
                <a:latin typeface="Microsoft Tai Le"/>
                <a:cs typeface="Microsoft Tai Le"/>
              </a:rPr>
              <a:t>are</a:t>
            </a:r>
            <a:r>
              <a:rPr sz="1600" b="1" spc="5" dirty="0">
                <a:solidFill>
                  <a:srgbClr val="FFFFFF"/>
                </a:solidFill>
                <a:latin typeface="Microsoft Tai Le"/>
                <a:cs typeface="Microsoft Tai Le"/>
              </a:rPr>
              <a:t> </a:t>
            </a:r>
            <a:r>
              <a:rPr sz="1600" b="1" spc="-5" dirty="0">
                <a:solidFill>
                  <a:srgbClr val="FFFFFF"/>
                </a:solidFill>
                <a:latin typeface="Microsoft Tai Le"/>
                <a:cs typeface="Microsoft Tai Le"/>
              </a:rPr>
              <a:t>you</a:t>
            </a:r>
            <a:r>
              <a:rPr sz="1600" b="1" dirty="0">
                <a:solidFill>
                  <a:srgbClr val="FFFFFF"/>
                </a:solidFill>
                <a:latin typeface="Microsoft Tai Le"/>
                <a:cs typeface="Microsoft Tai Le"/>
              </a:rPr>
              <a:t> </a:t>
            </a:r>
            <a:r>
              <a:rPr sz="1600" b="1" spc="-5" dirty="0">
                <a:solidFill>
                  <a:srgbClr val="FFFFFF"/>
                </a:solidFill>
                <a:latin typeface="Microsoft Tai Le"/>
                <a:cs typeface="Microsoft Tai Le"/>
              </a:rPr>
              <a:t>really</a:t>
            </a:r>
            <a:r>
              <a:rPr sz="1600" b="1" spc="-15" dirty="0">
                <a:solidFill>
                  <a:srgbClr val="FFFFFF"/>
                </a:solidFill>
                <a:latin typeface="Microsoft Tai Le"/>
                <a:cs typeface="Microsoft Tai Le"/>
              </a:rPr>
              <a:t> </a:t>
            </a:r>
            <a:r>
              <a:rPr sz="1600" b="1" spc="-5" dirty="0">
                <a:solidFill>
                  <a:srgbClr val="FFFFFF"/>
                </a:solidFill>
                <a:latin typeface="Microsoft Tai Le"/>
                <a:cs typeface="Microsoft Tai Le"/>
              </a:rPr>
              <a:t>communicating</a:t>
            </a:r>
            <a:r>
              <a:rPr sz="1600" b="1" spc="-25" dirty="0">
                <a:solidFill>
                  <a:srgbClr val="FFFFFF"/>
                </a:solidFill>
                <a:latin typeface="Microsoft Tai Le"/>
                <a:cs typeface="Microsoft Tai Le"/>
              </a:rPr>
              <a:t> </a:t>
            </a:r>
            <a:r>
              <a:rPr sz="1600" b="1" spc="-5" dirty="0">
                <a:solidFill>
                  <a:srgbClr val="FFFFFF"/>
                </a:solidFill>
                <a:latin typeface="Microsoft Tai Le"/>
                <a:cs typeface="Microsoft Tai Le"/>
              </a:rPr>
              <a:t>with</a:t>
            </a:r>
            <a:r>
              <a:rPr sz="1600" b="1" spc="5" dirty="0">
                <a:solidFill>
                  <a:srgbClr val="FFFFFF"/>
                </a:solidFill>
                <a:latin typeface="Microsoft Tai Le"/>
                <a:cs typeface="Microsoft Tai Le"/>
              </a:rPr>
              <a:t> </a:t>
            </a:r>
            <a:r>
              <a:rPr sz="1600" b="1" spc="-10" dirty="0">
                <a:solidFill>
                  <a:srgbClr val="FFFFFF"/>
                </a:solidFill>
                <a:latin typeface="Microsoft Tai Le"/>
                <a:cs typeface="Microsoft Tai Le"/>
              </a:rPr>
              <a:t>whom</a:t>
            </a:r>
            <a:r>
              <a:rPr sz="1600" b="1" dirty="0">
                <a:solidFill>
                  <a:srgbClr val="FFFFFF"/>
                </a:solidFill>
                <a:latin typeface="Microsoft Tai Le"/>
                <a:cs typeface="Microsoft Tai Le"/>
              </a:rPr>
              <a:t> </a:t>
            </a:r>
            <a:r>
              <a:rPr sz="1600" b="1" spc="-5" dirty="0">
                <a:solidFill>
                  <a:srgbClr val="FFFFFF"/>
                </a:solidFill>
                <a:latin typeface="Microsoft Tai Le"/>
                <a:cs typeface="Microsoft Tai Le"/>
              </a:rPr>
              <a:t>you</a:t>
            </a:r>
            <a:r>
              <a:rPr sz="1600" b="1" dirty="0">
                <a:solidFill>
                  <a:srgbClr val="FFFFFF"/>
                </a:solidFill>
                <a:latin typeface="Microsoft Tai Le"/>
                <a:cs typeface="Microsoft Tai Le"/>
              </a:rPr>
              <a:t> </a:t>
            </a:r>
            <a:r>
              <a:rPr sz="1600" b="1" spc="-10" dirty="0">
                <a:solidFill>
                  <a:srgbClr val="FFFFFF"/>
                </a:solidFill>
                <a:latin typeface="Microsoft Tai Le"/>
                <a:cs typeface="Microsoft Tai Le"/>
              </a:rPr>
              <a:t>think</a:t>
            </a:r>
            <a:endParaRPr sz="1600">
              <a:latin typeface="Microsoft Tai Le"/>
              <a:cs typeface="Microsoft Tai Le"/>
            </a:endParaRPr>
          </a:p>
          <a:p>
            <a:pPr marL="12700">
              <a:lnSpc>
                <a:spcPct val="100000"/>
              </a:lnSpc>
              <a:spcBef>
                <a:spcPts val="960"/>
              </a:spcBef>
            </a:pPr>
            <a:r>
              <a:rPr sz="1600" b="1" spc="-5" dirty="0">
                <a:solidFill>
                  <a:srgbClr val="FFFFFF"/>
                </a:solidFill>
                <a:latin typeface="Microsoft Tai Le"/>
                <a:cs typeface="Microsoft Tai Le"/>
              </a:rPr>
              <a:t>you</a:t>
            </a:r>
            <a:r>
              <a:rPr sz="1600" b="1" spc="-30" dirty="0">
                <a:solidFill>
                  <a:srgbClr val="FFFFFF"/>
                </a:solidFill>
                <a:latin typeface="Microsoft Tai Le"/>
                <a:cs typeface="Microsoft Tai Le"/>
              </a:rPr>
              <a:t> </a:t>
            </a:r>
            <a:r>
              <a:rPr sz="1600" b="1" spc="-5" dirty="0">
                <a:solidFill>
                  <a:srgbClr val="FFFFFF"/>
                </a:solidFill>
                <a:latin typeface="Microsoft Tai Le"/>
                <a:cs typeface="Microsoft Tai Le"/>
              </a:rPr>
              <a:t>are</a:t>
            </a:r>
            <a:r>
              <a:rPr sz="1600" b="1" spc="-25" dirty="0">
                <a:solidFill>
                  <a:srgbClr val="FFFFFF"/>
                </a:solidFill>
                <a:latin typeface="Microsoft Tai Le"/>
                <a:cs typeface="Microsoft Tai Le"/>
              </a:rPr>
              <a:t> </a:t>
            </a:r>
            <a:r>
              <a:rPr sz="1600" b="1" spc="-5" dirty="0">
                <a:solidFill>
                  <a:srgbClr val="FFFFFF"/>
                </a:solidFill>
                <a:latin typeface="Microsoft Tai Le"/>
                <a:cs typeface="Microsoft Tai Le"/>
              </a:rPr>
              <a:t>communicating</a:t>
            </a:r>
            <a:r>
              <a:rPr sz="1600" b="1" spc="-35" dirty="0">
                <a:solidFill>
                  <a:srgbClr val="FFFFFF"/>
                </a:solidFill>
                <a:latin typeface="Microsoft Tai Le"/>
                <a:cs typeface="Microsoft Tai Le"/>
              </a:rPr>
              <a:t> </a:t>
            </a:r>
            <a:r>
              <a:rPr sz="1600" b="1" spc="-10" dirty="0">
                <a:solidFill>
                  <a:srgbClr val="FFFFFF"/>
                </a:solidFill>
                <a:latin typeface="Microsoft Tai Le"/>
                <a:cs typeface="Microsoft Tai Le"/>
              </a:rPr>
              <a:t>with</a:t>
            </a:r>
            <a:endParaRPr sz="16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336175"/>
            <a:ext cx="6853555" cy="2576195"/>
          </a:xfrm>
          <a:prstGeom prst="rect">
            <a:avLst/>
          </a:prstGeom>
        </p:spPr>
        <p:txBody>
          <a:bodyPr vert="horz" wrap="square" lIns="0" tIns="163830" rIns="0" bIns="0" rtlCol="0">
            <a:spAutoFit/>
          </a:bodyPr>
          <a:lstStyle/>
          <a:p>
            <a:pPr algn="ctr">
              <a:lnSpc>
                <a:spcPct val="100000"/>
              </a:lnSpc>
              <a:spcBef>
                <a:spcPts val="1290"/>
              </a:spcBef>
            </a:pPr>
            <a:r>
              <a:rPr sz="2400" b="1" dirty="0">
                <a:solidFill>
                  <a:srgbClr val="00CCFF"/>
                </a:solidFill>
                <a:latin typeface="Microsoft Tai Le"/>
                <a:cs typeface="Microsoft Tai Le"/>
              </a:rPr>
              <a:t>SOFTWARE</a:t>
            </a:r>
            <a:r>
              <a:rPr sz="2400" b="1" spc="-25" dirty="0">
                <a:solidFill>
                  <a:srgbClr val="00CCFF"/>
                </a:solidFill>
                <a:latin typeface="Microsoft Tai Le"/>
                <a:cs typeface="Microsoft Tai Le"/>
              </a:rPr>
              <a:t> </a:t>
            </a:r>
            <a:r>
              <a:rPr sz="2400" b="1" dirty="0">
                <a:solidFill>
                  <a:srgbClr val="00CCFF"/>
                </a:solidFill>
                <a:latin typeface="Microsoft Tai Le"/>
                <a:cs typeface="Microsoft Tai Le"/>
              </a:rPr>
              <a:t>AND</a:t>
            </a:r>
            <a:r>
              <a:rPr sz="2400" b="1" spc="-15" dirty="0">
                <a:solidFill>
                  <a:srgbClr val="00CCFF"/>
                </a:solidFill>
                <a:latin typeface="Microsoft Tai Le"/>
                <a:cs typeface="Microsoft Tai Le"/>
              </a:rPr>
              <a:t> </a:t>
            </a:r>
            <a:r>
              <a:rPr sz="2400" b="1" dirty="0">
                <a:solidFill>
                  <a:srgbClr val="00CCFF"/>
                </a:solidFill>
                <a:latin typeface="Microsoft Tai Le"/>
                <a:cs typeface="Microsoft Tai Le"/>
              </a:rPr>
              <a:t>ITS</a:t>
            </a:r>
            <a:r>
              <a:rPr sz="2400" b="1" spc="-10" dirty="0">
                <a:solidFill>
                  <a:srgbClr val="00CCFF"/>
                </a:solidFill>
                <a:latin typeface="Microsoft Tai Le"/>
                <a:cs typeface="Microsoft Tai Le"/>
              </a:rPr>
              <a:t> </a:t>
            </a:r>
            <a:r>
              <a:rPr sz="2400" b="1" spc="-5" dirty="0">
                <a:solidFill>
                  <a:srgbClr val="00CCFF"/>
                </a:solidFill>
                <a:latin typeface="Microsoft Tai Le"/>
                <a:cs typeface="Microsoft Tai Le"/>
              </a:rPr>
              <a:t>TYPE</a:t>
            </a:r>
            <a:endParaRPr sz="2400">
              <a:latin typeface="Microsoft Tai Le"/>
              <a:cs typeface="Microsoft Tai Le"/>
            </a:endParaRPr>
          </a:p>
          <a:p>
            <a:pPr marL="12700" marR="5080" algn="just">
              <a:lnSpc>
                <a:spcPts val="3240"/>
              </a:lnSpc>
              <a:spcBef>
                <a:spcPts val="100"/>
              </a:spcBef>
            </a:pPr>
            <a:r>
              <a:rPr sz="1800" b="1" spc="-5" dirty="0">
                <a:solidFill>
                  <a:srgbClr val="FFFF00"/>
                </a:solidFill>
                <a:latin typeface="Microsoft Tai Le"/>
                <a:cs typeface="Microsoft Tai Le"/>
              </a:rPr>
              <a:t>SOFTWARE: </a:t>
            </a:r>
            <a:r>
              <a:rPr sz="1800" b="1" spc="-5" dirty="0">
                <a:solidFill>
                  <a:srgbClr val="FFFFFF"/>
                </a:solidFill>
                <a:latin typeface="Microsoft Tai Le"/>
                <a:cs typeface="Microsoft Tai Le"/>
              </a:rPr>
              <a:t>Software, simply </a:t>
            </a:r>
            <a:r>
              <a:rPr sz="1800" b="1" dirty="0">
                <a:solidFill>
                  <a:srgbClr val="FFFFFF"/>
                </a:solidFill>
                <a:latin typeface="Microsoft Tai Le"/>
                <a:cs typeface="Microsoft Tai Le"/>
              </a:rPr>
              <a:t>are </a:t>
            </a:r>
            <a:r>
              <a:rPr sz="1800" b="1" spc="-5" dirty="0">
                <a:solidFill>
                  <a:srgbClr val="FFFFFF"/>
                </a:solidFill>
                <a:latin typeface="Microsoft Tai Le"/>
                <a:cs typeface="Microsoft Tai Le"/>
              </a:rPr>
              <a:t>the </a:t>
            </a:r>
            <a:r>
              <a:rPr sz="1800" b="1" dirty="0">
                <a:solidFill>
                  <a:srgbClr val="FFFFFF"/>
                </a:solidFill>
                <a:latin typeface="Microsoft Tai Le"/>
                <a:cs typeface="Microsoft Tai Le"/>
              </a:rPr>
              <a:t>computer </a:t>
            </a:r>
            <a:r>
              <a:rPr sz="1800" b="1" spc="-5" dirty="0">
                <a:solidFill>
                  <a:srgbClr val="FFFFFF"/>
                </a:solidFill>
                <a:latin typeface="Microsoft Tai Le"/>
                <a:cs typeface="Microsoft Tai Le"/>
              </a:rPr>
              <a:t>programs. </a:t>
            </a:r>
            <a:r>
              <a:rPr sz="1800" b="1" dirty="0">
                <a:solidFill>
                  <a:srgbClr val="FFFFFF"/>
                </a:solidFill>
                <a:latin typeface="Microsoft Tai Le"/>
                <a:cs typeface="Microsoft Tai Le"/>
              </a:rPr>
              <a:t>The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instructions</a:t>
            </a:r>
            <a:r>
              <a:rPr sz="1800" b="1" spc="70" dirty="0">
                <a:solidFill>
                  <a:srgbClr val="FFFFFF"/>
                </a:solidFill>
                <a:latin typeface="Microsoft Tai Le"/>
                <a:cs typeface="Microsoft Tai Le"/>
              </a:rPr>
              <a:t> </a:t>
            </a:r>
            <a:r>
              <a:rPr sz="1800" b="1" spc="-5" dirty="0">
                <a:solidFill>
                  <a:srgbClr val="FFFFFF"/>
                </a:solidFill>
                <a:latin typeface="Microsoft Tai Le"/>
                <a:cs typeface="Microsoft Tai Le"/>
              </a:rPr>
              <a:t>given</a:t>
            </a:r>
            <a:r>
              <a:rPr sz="1800" b="1" spc="7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95" dirty="0">
                <a:solidFill>
                  <a:srgbClr val="FFFFFF"/>
                </a:solidFill>
                <a:latin typeface="Microsoft Tai Le"/>
                <a:cs typeface="Microsoft Tai Le"/>
              </a:rPr>
              <a:t> </a:t>
            </a:r>
            <a:r>
              <a:rPr sz="1800" b="1" dirty="0">
                <a:solidFill>
                  <a:srgbClr val="FFFFFF"/>
                </a:solidFill>
                <a:latin typeface="Microsoft Tai Le"/>
                <a:cs typeface="Microsoft Tai Le"/>
              </a:rPr>
              <a:t>the</a:t>
            </a:r>
            <a:r>
              <a:rPr sz="1800" b="1" spc="80" dirty="0">
                <a:solidFill>
                  <a:srgbClr val="FFFFFF"/>
                </a:solidFill>
                <a:latin typeface="Microsoft Tai Le"/>
                <a:cs typeface="Microsoft Tai Le"/>
              </a:rPr>
              <a:t> </a:t>
            </a:r>
            <a:r>
              <a:rPr sz="1800" b="1" dirty="0">
                <a:solidFill>
                  <a:srgbClr val="FFFFFF"/>
                </a:solidFill>
                <a:latin typeface="Microsoft Tai Le"/>
                <a:cs typeface="Microsoft Tai Le"/>
              </a:rPr>
              <a:t>computer</a:t>
            </a:r>
            <a:r>
              <a:rPr sz="1800" b="1" spc="80"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80" dirty="0">
                <a:solidFill>
                  <a:srgbClr val="FFFFFF"/>
                </a:solidFill>
                <a:latin typeface="Microsoft Tai Le"/>
                <a:cs typeface="Microsoft Tai Le"/>
              </a:rPr>
              <a:t> </a:t>
            </a:r>
            <a:r>
              <a:rPr sz="1800" b="1" dirty="0">
                <a:solidFill>
                  <a:srgbClr val="FFFFFF"/>
                </a:solidFill>
                <a:latin typeface="Microsoft Tai Le"/>
                <a:cs typeface="Microsoft Tai Le"/>
              </a:rPr>
              <a:t>the</a:t>
            </a:r>
            <a:r>
              <a:rPr sz="1800" b="1" spc="85" dirty="0">
                <a:solidFill>
                  <a:srgbClr val="FFFFFF"/>
                </a:solidFill>
                <a:latin typeface="Microsoft Tai Le"/>
                <a:cs typeface="Microsoft Tai Le"/>
              </a:rPr>
              <a:t> </a:t>
            </a:r>
            <a:r>
              <a:rPr sz="1800" b="1" spc="-5" dirty="0">
                <a:solidFill>
                  <a:srgbClr val="FFFFFF"/>
                </a:solidFill>
                <a:latin typeface="Microsoft Tai Le"/>
                <a:cs typeface="Microsoft Tai Le"/>
              </a:rPr>
              <a:t>form</a:t>
            </a:r>
            <a:r>
              <a:rPr sz="1800" b="1" spc="70"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8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80" dirty="0">
                <a:solidFill>
                  <a:srgbClr val="FFFFFF"/>
                </a:solidFill>
                <a:latin typeface="Microsoft Tai Le"/>
                <a:cs typeface="Microsoft Tai Le"/>
              </a:rPr>
              <a:t> </a:t>
            </a:r>
            <a:r>
              <a:rPr sz="1800" b="1" spc="-5" dirty="0">
                <a:solidFill>
                  <a:srgbClr val="FFFFFF"/>
                </a:solidFill>
                <a:latin typeface="Microsoft Tai Le"/>
                <a:cs typeface="Microsoft Tai Le"/>
              </a:rPr>
              <a:t>program</a:t>
            </a:r>
            <a:r>
              <a:rPr sz="1800" b="1" spc="80" dirty="0">
                <a:solidFill>
                  <a:srgbClr val="FFFFFF"/>
                </a:solidFill>
                <a:latin typeface="Microsoft Tai Le"/>
                <a:cs typeface="Microsoft Tai Le"/>
              </a:rPr>
              <a:t> </a:t>
            </a:r>
            <a:r>
              <a:rPr sz="1800" b="1" dirty="0">
                <a:solidFill>
                  <a:srgbClr val="FFFFFF"/>
                </a:solidFill>
                <a:latin typeface="Microsoft Tai Le"/>
                <a:cs typeface="Microsoft Tai Le"/>
              </a:rPr>
              <a:t>is</a:t>
            </a:r>
            <a:endParaRPr sz="1800">
              <a:latin typeface="Microsoft Tai Le"/>
              <a:cs typeface="Microsoft Tai Le"/>
            </a:endParaRPr>
          </a:p>
          <a:p>
            <a:pPr marL="12700" marR="5080" algn="just">
              <a:lnSpc>
                <a:spcPts val="3240"/>
              </a:lnSpc>
            </a:pPr>
            <a:r>
              <a:rPr sz="1800" b="1" dirty="0">
                <a:solidFill>
                  <a:srgbClr val="FFFFFF"/>
                </a:solidFill>
                <a:latin typeface="Microsoft Tai Le"/>
                <a:cs typeface="Microsoft Tai Le"/>
              </a:rPr>
              <a:t>called </a:t>
            </a:r>
            <a:r>
              <a:rPr sz="1800" b="1" spc="-5" dirty="0">
                <a:solidFill>
                  <a:srgbClr val="FFFFFF"/>
                </a:solidFill>
                <a:latin typeface="Microsoft Tai Le"/>
                <a:cs typeface="Microsoft Tai Le"/>
              </a:rPr>
              <a:t>Software.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Software is the </a:t>
            </a:r>
            <a:r>
              <a:rPr sz="1800" b="1" dirty="0">
                <a:solidFill>
                  <a:srgbClr val="FFFFFF"/>
                </a:solidFill>
                <a:latin typeface="Microsoft Tai Le"/>
                <a:cs typeface="Microsoft Tai Le"/>
              </a:rPr>
              <a:t>set of </a:t>
            </a:r>
            <a:r>
              <a:rPr sz="1800" b="1" spc="-10" dirty="0">
                <a:solidFill>
                  <a:srgbClr val="FFFFFF"/>
                </a:solidFill>
                <a:latin typeface="Microsoft Tai Le"/>
                <a:cs typeface="Microsoft Tai Le"/>
              </a:rPr>
              <a:t>programs,</a:t>
            </a:r>
            <a:r>
              <a:rPr sz="1800" b="1" spc="475" dirty="0">
                <a:solidFill>
                  <a:srgbClr val="FFFFFF"/>
                </a:solidFill>
                <a:latin typeface="Microsoft Tai Le"/>
                <a:cs typeface="Microsoft Tai Le"/>
              </a:rPr>
              <a:t> </a:t>
            </a:r>
            <a:r>
              <a:rPr sz="1800" b="1" spc="-5" dirty="0">
                <a:solidFill>
                  <a:srgbClr val="FFFFFF"/>
                </a:solidFill>
                <a:latin typeface="Microsoft Tai Le"/>
                <a:cs typeface="Microsoft Tai Le"/>
              </a:rPr>
              <a:t>which </a:t>
            </a:r>
            <a:r>
              <a:rPr sz="1800" b="1" dirty="0">
                <a:solidFill>
                  <a:srgbClr val="FFFFFF"/>
                </a:solidFill>
                <a:latin typeface="Microsoft Tai Le"/>
                <a:cs typeface="Microsoft Tai Le"/>
              </a:rPr>
              <a:t>are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used </a:t>
            </a:r>
            <a:r>
              <a:rPr sz="1800" b="1" spc="-5" dirty="0">
                <a:solidFill>
                  <a:srgbClr val="FFFFFF"/>
                </a:solidFill>
                <a:latin typeface="Microsoft Tai Le"/>
                <a:cs typeface="Microsoft Tai Le"/>
              </a:rPr>
              <a:t>for different purposes. All the programs </a:t>
            </a:r>
            <a:r>
              <a:rPr sz="1800" b="1" dirty="0">
                <a:solidFill>
                  <a:srgbClr val="FFFFFF"/>
                </a:solidFill>
                <a:latin typeface="Microsoft Tai Le"/>
                <a:cs typeface="Microsoft Tai Le"/>
              </a:rPr>
              <a:t>used in </a:t>
            </a:r>
            <a:r>
              <a:rPr sz="1800" b="1" spc="-5" dirty="0">
                <a:solidFill>
                  <a:srgbClr val="FFFFFF"/>
                </a:solidFill>
                <a:latin typeface="Microsoft Tai Le"/>
                <a:cs typeface="Microsoft Tai Le"/>
              </a:rPr>
              <a:t>computer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perform</a:t>
            </a:r>
            <a:r>
              <a:rPr sz="1800" b="1" spc="-40" dirty="0">
                <a:solidFill>
                  <a:srgbClr val="FFFFFF"/>
                </a:solidFill>
                <a:latin typeface="Microsoft Tai Le"/>
                <a:cs typeface="Microsoft Tai Le"/>
              </a:rPr>
              <a:t> </a:t>
            </a:r>
            <a:r>
              <a:rPr sz="1800" b="1" spc="-5" dirty="0">
                <a:solidFill>
                  <a:srgbClr val="FFFFFF"/>
                </a:solidFill>
                <a:latin typeface="Microsoft Tai Le"/>
                <a:cs typeface="Microsoft Tai Le"/>
              </a:rPr>
              <a:t>specific</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task</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called</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Software.</a:t>
            </a:r>
            <a:endParaRPr sz="1800">
              <a:latin typeface="Microsoft Tai Le"/>
              <a:cs typeface="Microsoft Tai Le"/>
            </a:endParaRPr>
          </a:p>
        </p:txBody>
      </p:sp>
      <p:sp>
        <p:nvSpPr>
          <p:cNvPr id="4" name="object 4"/>
          <p:cNvSpPr txBox="1"/>
          <p:nvPr/>
        </p:nvSpPr>
        <p:spPr>
          <a:xfrm>
            <a:off x="1301877" y="4580751"/>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8205" y="463423"/>
            <a:ext cx="6210935"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CCFF"/>
                </a:solidFill>
                <a:latin typeface="Microsoft Tai Le"/>
                <a:cs typeface="Microsoft Tai Le"/>
              </a:rPr>
              <a:t>I</a:t>
            </a:r>
            <a:r>
              <a:rPr sz="3600" b="1" spc="-5" dirty="0">
                <a:solidFill>
                  <a:srgbClr val="00CCFF"/>
                </a:solidFill>
                <a:latin typeface="Microsoft Tai Le"/>
                <a:cs typeface="Microsoft Tai Le"/>
              </a:rPr>
              <a:t>ntroduction</a:t>
            </a:r>
            <a:r>
              <a:rPr sz="3600" b="1" dirty="0">
                <a:solidFill>
                  <a:srgbClr val="00CCFF"/>
                </a:solidFill>
                <a:latin typeface="Microsoft Tai Le"/>
                <a:cs typeface="Microsoft Tai Le"/>
              </a:rPr>
              <a:t> </a:t>
            </a:r>
            <a:r>
              <a:rPr sz="3600" b="1" spc="-5" dirty="0">
                <a:solidFill>
                  <a:srgbClr val="00CCFF"/>
                </a:solidFill>
                <a:latin typeface="Microsoft Tai Le"/>
                <a:cs typeface="Microsoft Tai Le"/>
              </a:rPr>
              <a:t>to</a:t>
            </a:r>
            <a:r>
              <a:rPr lang="en-US" sz="3600" b="1" spc="-5" dirty="0">
                <a:solidFill>
                  <a:srgbClr val="00CCFF"/>
                </a:solidFill>
                <a:latin typeface="Microsoft Tai Le"/>
                <a:cs typeface="Microsoft Tai Le"/>
              </a:rPr>
              <a:t> </a:t>
            </a:r>
            <a:r>
              <a:rPr sz="3600" b="1" spc="-5" dirty="0">
                <a:solidFill>
                  <a:srgbClr val="00CCFF"/>
                </a:solidFill>
                <a:latin typeface="Microsoft Tai Le"/>
                <a:cs typeface="Microsoft Tai Le"/>
              </a:rPr>
              <a:t>Computer</a:t>
            </a:r>
          </a:p>
        </p:txBody>
      </p:sp>
      <p:pic>
        <p:nvPicPr>
          <p:cNvPr id="4" name="object 4"/>
          <p:cNvPicPr/>
          <p:nvPr/>
        </p:nvPicPr>
        <p:blipFill>
          <a:blip r:embed="rId2" cstate="print"/>
          <a:stretch>
            <a:fillRect/>
          </a:stretch>
        </p:blipFill>
        <p:spPr>
          <a:xfrm>
            <a:off x="1418590" y="1254760"/>
            <a:ext cx="6734810" cy="3298825"/>
          </a:xfrm>
          <a:prstGeom prst="rect">
            <a:avLst/>
          </a:prstGeom>
        </p:spPr>
      </p:pic>
      <p:sp>
        <p:nvSpPr>
          <p:cNvPr id="5" name="object 5"/>
          <p:cNvSpPr txBox="1"/>
          <p:nvPr/>
        </p:nvSpPr>
        <p:spPr>
          <a:xfrm>
            <a:off x="1301877" y="4580751"/>
            <a:ext cx="6965950"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2059304" y="-53263"/>
            <a:ext cx="5025390" cy="628650"/>
          </a:xfrm>
          <a:prstGeom prst="rect">
            <a:avLst/>
          </a:prstGeom>
        </p:spPr>
        <p:txBody>
          <a:bodyPr vert="horz" wrap="square" lIns="0" tIns="13335" rIns="0" bIns="0" rtlCol="0">
            <a:spAutoFit/>
          </a:bodyPr>
          <a:lstStyle/>
          <a:p>
            <a:pPr marL="233045">
              <a:lnSpc>
                <a:spcPct val="100000"/>
              </a:lnSpc>
              <a:spcBef>
                <a:spcPts val="105"/>
              </a:spcBef>
            </a:pPr>
            <a:r>
              <a:rPr spc="-5" dirty="0">
                <a:solidFill>
                  <a:srgbClr val="00CCFF"/>
                </a:solidFill>
                <a:sym typeface="+mn-ea"/>
              </a:rPr>
              <a:t>TYPES </a:t>
            </a:r>
            <a:r>
              <a:rPr spc="-10" dirty="0">
                <a:solidFill>
                  <a:srgbClr val="00CCFF"/>
                </a:solidFill>
                <a:sym typeface="+mn-ea"/>
              </a:rPr>
              <a:t>OF</a:t>
            </a:r>
            <a:r>
              <a:rPr spc="-30" dirty="0">
                <a:solidFill>
                  <a:srgbClr val="00CCFF"/>
                </a:solidFill>
                <a:sym typeface="+mn-ea"/>
              </a:rPr>
              <a:t> </a:t>
            </a:r>
            <a:r>
              <a:rPr spc="-5" dirty="0">
                <a:solidFill>
                  <a:srgbClr val="00CCFF"/>
                </a:solidFill>
                <a:sym typeface="+mn-ea"/>
              </a:rPr>
              <a:t>SOFTWARE</a:t>
            </a:r>
            <a:br>
              <a:rPr>
                <a:latin typeface="Microsoft Tai Le"/>
                <a:cs typeface="Microsoft Tai Le"/>
              </a:rPr>
            </a:br>
            <a:endParaRPr spc="-5" dirty="0"/>
          </a:p>
        </p:txBody>
      </p:sp>
      <p:pic>
        <p:nvPicPr>
          <p:cNvPr id="4" name="object 4"/>
          <p:cNvPicPr/>
          <p:nvPr/>
        </p:nvPicPr>
        <p:blipFill>
          <a:blip r:embed="rId2" cstate="print"/>
          <a:stretch>
            <a:fillRect/>
          </a:stretch>
        </p:blipFill>
        <p:spPr>
          <a:xfrm>
            <a:off x="1744979" y="1098803"/>
            <a:ext cx="5743956" cy="3657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296116"/>
            <a:ext cx="6854190" cy="3937000"/>
          </a:xfrm>
          <a:prstGeom prst="rect">
            <a:avLst/>
          </a:prstGeom>
        </p:spPr>
        <p:txBody>
          <a:bodyPr vert="horz" wrap="square" lIns="0" tIns="197485" rIns="0" bIns="0" rtlCol="0">
            <a:spAutoFit/>
          </a:bodyPr>
          <a:lstStyle/>
          <a:p>
            <a:pPr marL="12700" marR="7620">
              <a:lnSpc>
                <a:spcPts val="3240"/>
              </a:lnSpc>
              <a:spcBef>
                <a:spcPts val="150"/>
              </a:spcBef>
            </a:pPr>
            <a:r>
              <a:rPr sz="1800" b="1" dirty="0">
                <a:solidFill>
                  <a:srgbClr val="FFFFFF"/>
                </a:solidFill>
                <a:latin typeface="Microsoft Tai Le"/>
                <a:cs typeface="Microsoft Tai Le"/>
              </a:rPr>
              <a:t>The</a:t>
            </a:r>
            <a:r>
              <a:rPr sz="1800" b="1" spc="320" dirty="0">
                <a:solidFill>
                  <a:srgbClr val="FFFFFF"/>
                </a:solidFill>
                <a:latin typeface="Microsoft Tai Le"/>
                <a:cs typeface="Microsoft Tai Le"/>
              </a:rPr>
              <a:t> </a:t>
            </a:r>
            <a:r>
              <a:rPr sz="1800" b="1" dirty="0">
                <a:solidFill>
                  <a:srgbClr val="FFFFFF"/>
                </a:solidFill>
                <a:latin typeface="Microsoft Tai Le"/>
                <a:cs typeface="Microsoft Tai Le"/>
              </a:rPr>
              <a:t>system</a:t>
            </a:r>
            <a:r>
              <a:rPr sz="1800" b="1" spc="320" dirty="0">
                <a:solidFill>
                  <a:srgbClr val="FFFFFF"/>
                </a:solidFill>
                <a:latin typeface="Microsoft Tai Le"/>
                <a:cs typeface="Microsoft Tai Le"/>
              </a:rPr>
              <a:t> </a:t>
            </a:r>
            <a:r>
              <a:rPr sz="1800" b="1" spc="-5" dirty="0">
                <a:solidFill>
                  <a:srgbClr val="FFFFFF"/>
                </a:solidFill>
                <a:latin typeface="Microsoft Tai Le"/>
                <a:cs typeface="Microsoft Tai Le"/>
              </a:rPr>
              <a:t>software</a:t>
            </a:r>
            <a:r>
              <a:rPr sz="1800" b="1" spc="33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32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330" dirty="0">
                <a:solidFill>
                  <a:srgbClr val="FFFFFF"/>
                </a:solidFill>
                <a:latin typeface="Microsoft Tai Le"/>
                <a:cs typeface="Microsoft Tai Le"/>
              </a:rPr>
              <a:t> </a:t>
            </a:r>
            <a:r>
              <a:rPr sz="1800" b="1" spc="-5" dirty="0">
                <a:solidFill>
                  <a:srgbClr val="FFFFFF"/>
                </a:solidFill>
                <a:latin typeface="Microsoft Tai Le"/>
                <a:cs typeface="Microsoft Tai Le"/>
              </a:rPr>
              <a:t>collection</a:t>
            </a:r>
            <a:r>
              <a:rPr sz="1800" b="1" spc="340" dirty="0">
                <a:solidFill>
                  <a:srgbClr val="FFFFFF"/>
                </a:solidFill>
                <a:latin typeface="Microsoft Tai Le"/>
                <a:cs typeface="Microsoft Tai Le"/>
              </a:rPr>
              <a:t> </a:t>
            </a:r>
            <a:r>
              <a:rPr sz="1800" b="1" spc="-5" dirty="0">
                <a:solidFill>
                  <a:srgbClr val="FFFFFF"/>
                </a:solidFill>
                <a:latin typeface="Microsoft Tai Le"/>
                <a:cs typeface="Microsoft Tai Le"/>
              </a:rPr>
              <a:t>of</a:t>
            </a:r>
            <a:r>
              <a:rPr sz="1800" b="1" spc="335" dirty="0">
                <a:solidFill>
                  <a:srgbClr val="FFFFFF"/>
                </a:solidFill>
                <a:latin typeface="Microsoft Tai Le"/>
                <a:cs typeface="Microsoft Tai Le"/>
              </a:rPr>
              <a:t> </a:t>
            </a:r>
            <a:r>
              <a:rPr sz="1800" b="1" spc="-10" dirty="0">
                <a:solidFill>
                  <a:srgbClr val="FFFFFF"/>
                </a:solidFill>
                <a:latin typeface="Microsoft Tai Le"/>
                <a:cs typeface="Microsoft Tai Le"/>
              </a:rPr>
              <a:t>programs</a:t>
            </a:r>
            <a:r>
              <a:rPr sz="1800" b="1" spc="330" dirty="0">
                <a:solidFill>
                  <a:srgbClr val="FFFFFF"/>
                </a:solidFill>
                <a:latin typeface="Microsoft Tai Le"/>
                <a:cs typeface="Microsoft Tai Le"/>
              </a:rPr>
              <a:t> </a:t>
            </a:r>
            <a:r>
              <a:rPr sz="1800" b="1" spc="-5" dirty="0">
                <a:solidFill>
                  <a:srgbClr val="FFFFFF"/>
                </a:solidFill>
                <a:latin typeface="Microsoft Tai Le"/>
                <a:cs typeface="Microsoft Tai Le"/>
              </a:rPr>
              <a:t>designed</a:t>
            </a:r>
            <a:r>
              <a:rPr sz="1800" b="1" spc="330" dirty="0">
                <a:solidFill>
                  <a:srgbClr val="FFFFFF"/>
                </a:solidFill>
                <a:latin typeface="Microsoft Tai Le"/>
                <a:cs typeface="Microsoft Tai Le"/>
              </a:rPr>
              <a:t> </a:t>
            </a:r>
            <a:r>
              <a:rPr sz="1800" b="1" spc="-5" dirty="0">
                <a:solidFill>
                  <a:srgbClr val="FFFFFF"/>
                </a:solidFill>
                <a:latin typeface="Microsoft Tai Le"/>
                <a:cs typeface="Microsoft Tai Le"/>
              </a:rPr>
              <a:t>to </a:t>
            </a:r>
            <a:r>
              <a:rPr sz="1800" b="1" spc="-480" dirty="0">
                <a:solidFill>
                  <a:srgbClr val="FFFFFF"/>
                </a:solidFill>
                <a:latin typeface="Microsoft Tai Le"/>
                <a:cs typeface="Microsoft Tai Le"/>
              </a:rPr>
              <a:t> </a:t>
            </a:r>
            <a:r>
              <a:rPr sz="1800" b="1" spc="-5" dirty="0">
                <a:solidFill>
                  <a:srgbClr val="FFFFFF"/>
                </a:solidFill>
                <a:latin typeface="Microsoft Tai Le"/>
                <a:cs typeface="Microsoft Tai Le"/>
              </a:rPr>
              <a:t>operate,</a:t>
            </a:r>
            <a:r>
              <a:rPr sz="1800" b="1" spc="145" dirty="0">
                <a:solidFill>
                  <a:srgbClr val="FFFFFF"/>
                </a:solidFill>
                <a:latin typeface="Microsoft Tai Le"/>
                <a:cs typeface="Microsoft Tai Le"/>
              </a:rPr>
              <a:t> </a:t>
            </a:r>
            <a:r>
              <a:rPr sz="1800" b="1" spc="-5" dirty="0">
                <a:solidFill>
                  <a:srgbClr val="FFFFFF"/>
                </a:solidFill>
                <a:latin typeface="Microsoft Tai Le"/>
                <a:cs typeface="Microsoft Tai Le"/>
              </a:rPr>
              <a:t>control,</a:t>
            </a:r>
            <a:r>
              <a:rPr sz="1800" b="1" spc="155" dirty="0">
                <a:solidFill>
                  <a:srgbClr val="FFFFFF"/>
                </a:solidFill>
                <a:latin typeface="Microsoft Tai Le"/>
                <a:cs typeface="Microsoft Tai Le"/>
              </a:rPr>
              <a:t> </a:t>
            </a:r>
            <a:r>
              <a:rPr sz="1800" b="1" spc="-5" dirty="0">
                <a:solidFill>
                  <a:srgbClr val="FFFFFF"/>
                </a:solidFill>
                <a:latin typeface="Microsoft Tai Le"/>
                <a:cs typeface="Microsoft Tai Le"/>
              </a:rPr>
              <a:t>and</a:t>
            </a:r>
            <a:r>
              <a:rPr sz="1800" b="1" spc="145" dirty="0">
                <a:solidFill>
                  <a:srgbClr val="FFFFFF"/>
                </a:solidFill>
                <a:latin typeface="Microsoft Tai Le"/>
                <a:cs typeface="Microsoft Tai Le"/>
              </a:rPr>
              <a:t> </a:t>
            </a:r>
            <a:r>
              <a:rPr sz="1800" b="1" dirty="0">
                <a:solidFill>
                  <a:srgbClr val="FFFFFF"/>
                </a:solidFill>
                <a:latin typeface="Microsoft Tai Le"/>
                <a:cs typeface="Microsoft Tai Le"/>
              </a:rPr>
              <a:t>extend</a:t>
            </a:r>
            <a:r>
              <a:rPr sz="1800" b="1" spc="145"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160" dirty="0">
                <a:solidFill>
                  <a:srgbClr val="FFFFFF"/>
                </a:solidFill>
                <a:latin typeface="Microsoft Tai Le"/>
                <a:cs typeface="Microsoft Tai Le"/>
              </a:rPr>
              <a:t> </a:t>
            </a:r>
            <a:r>
              <a:rPr sz="1800" b="1" spc="-5" dirty="0">
                <a:solidFill>
                  <a:srgbClr val="FFFFFF"/>
                </a:solidFill>
                <a:latin typeface="Microsoft Tai Le"/>
                <a:cs typeface="Microsoft Tai Le"/>
              </a:rPr>
              <a:t>processing</a:t>
            </a:r>
            <a:r>
              <a:rPr sz="1800" b="1" spc="145" dirty="0">
                <a:solidFill>
                  <a:srgbClr val="FFFFFF"/>
                </a:solidFill>
                <a:latin typeface="Microsoft Tai Le"/>
                <a:cs typeface="Microsoft Tai Le"/>
              </a:rPr>
              <a:t> </a:t>
            </a:r>
            <a:r>
              <a:rPr sz="1800" b="1" spc="-5" dirty="0">
                <a:solidFill>
                  <a:srgbClr val="FFFFFF"/>
                </a:solidFill>
                <a:latin typeface="Microsoft Tai Le"/>
                <a:cs typeface="Microsoft Tai Le"/>
              </a:rPr>
              <a:t>capabilities</a:t>
            </a:r>
            <a:r>
              <a:rPr sz="1800" b="1" spc="150"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155"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lang="en-US" sz="1800" b="1" spc="-5" dirty="0">
                <a:solidFill>
                  <a:srgbClr val="FFFFFF"/>
                </a:solidFill>
                <a:latin typeface="Microsoft Tai Le"/>
                <a:cs typeface="Microsoft Tai Le"/>
              </a:rPr>
              <a:t> </a:t>
            </a:r>
            <a:r>
              <a:rPr sz="1800" b="1" dirty="0">
                <a:solidFill>
                  <a:srgbClr val="FFFFFF"/>
                </a:solidFill>
                <a:latin typeface="Microsoft Tai Le"/>
                <a:cs typeface="Microsoft Tai Le"/>
              </a:rPr>
              <a:t>computer</a:t>
            </a:r>
            <a:r>
              <a:rPr sz="1800" b="1" spc="-50" dirty="0">
                <a:solidFill>
                  <a:srgbClr val="FFFFFF"/>
                </a:solidFill>
                <a:latin typeface="Microsoft Tai Le"/>
                <a:cs typeface="Microsoft Tai Le"/>
              </a:rPr>
              <a:t> </a:t>
            </a:r>
            <a:r>
              <a:rPr sz="1800" b="1" spc="-5" dirty="0">
                <a:solidFill>
                  <a:srgbClr val="FFFFFF"/>
                </a:solidFill>
                <a:latin typeface="Microsoft Tai Le"/>
                <a:cs typeface="Microsoft Tai Le"/>
              </a:rPr>
              <a:t>itself.</a:t>
            </a:r>
            <a:r>
              <a:rPr sz="1800" b="1" dirty="0">
                <a:solidFill>
                  <a:srgbClr val="FFFFFF"/>
                </a:solidFill>
                <a:latin typeface="Microsoft Tai Le"/>
                <a:cs typeface="Microsoft Tai Le"/>
              </a:rPr>
              <a:t>These</a:t>
            </a:r>
            <a:r>
              <a:rPr sz="1800" b="1" spc="459" dirty="0">
                <a:solidFill>
                  <a:srgbClr val="FFFFFF"/>
                </a:solidFill>
                <a:latin typeface="Microsoft Tai Le"/>
                <a:cs typeface="Microsoft Tai Le"/>
              </a:rPr>
              <a:t> </a:t>
            </a:r>
            <a:r>
              <a:rPr sz="1800" b="1" spc="-5" dirty="0">
                <a:solidFill>
                  <a:srgbClr val="FFFFFF"/>
                </a:solidFill>
                <a:latin typeface="Microsoft Tai Le"/>
                <a:cs typeface="Microsoft Tai Le"/>
              </a:rPr>
              <a:t>software</a:t>
            </a:r>
            <a:r>
              <a:rPr sz="1800" b="1" spc="459" dirty="0">
                <a:solidFill>
                  <a:srgbClr val="FFFFFF"/>
                </a:solidFill>
                <a:latin typeface="Microsoft Tai Le"/>
                <a:cs typeface="Microsoft Tai Le"/>
              </a:rPr>
              <a:t> </a:t>
            </a:r>
            <a:r>
              <a:rPr sz="1800" b="1" spc="-5" dirty="0">
                <a:solidFill>
                  <a:srgbClr val="FFFFFF"/>
                </a:solidFill>
                <a:latin typeface="Microsoft Tai Le"/>
                <a:cs typeface="Microsoft Tai Le"/>
              </a:rPr>
              <a:t>products</a:t>
            </a:r>
            <a:r>
              <a:rPr sz="1800" b="1" spc="465" dirty="0">
                <a:solidFill>
                  <a:srgbClr val="FFFFFF"/>
                </a:solidFill>
                <a:latin typeface="Microsoft Tai Le"/>
                <a:cs typeface="Microsoft Tai Le"/>
              </a:rPr>
              <a:t> </a:t>
            </a:r>
            <a:r>
              <a:rPr sz="1800" b="1" spc="-5" dirty="0">
                <a:solidFill>
                  <a:srgbClr val="FFFFFF"/>
                </a:solidFill>
                <a:latin typeface="Microsoft Tai Le"/>
                <a:cs typeface="Microsoft Tai Le"/>
              </a:rPr>
              <a:t>comprise</a:t>
            </a:r>
            <a:r>
              <a:rPr sz="1800" b="1" spc="465" dirty="0">
                <a:solidFill>
                  <a:srgbClr val="FFFFFF"/>
                </a:solidFill>
                <a:latin typeface="Microsoft Tai Le"/>
                <a:cs typeface="Microsoft Tai Le"/>
              </a:rPr>
              <a:t> </a:t>
            </a:r>
            <a:r>
              <a:rPr sz="1800" b="1" spc="-5" dirty="0">
                <a:solidFill>
                  <a:srgbClr val="FFFFFF"/>
                </a:solidFill>
                <a:latin typeface="Microsoft Tai Le"/>
                <a:cs typeface="Microsoft Tai Le"/>
              </a:rPr>
              <a:t>of</a:t>
            </a:r>
            <a:r>
              <a:rPr sz="1800" b="1" spc="465" dirty="0">
                <a:solidFill>
                  <a:srgbClr val="FFFFFF"/>
                </a:solidFill>
                <a:latin typeface="Microsoft Tai Le"/>
                <a:cs typeface="Microsoft Tai Le"/>
              </a:rPr>
              <a:t> </a:t>
            </a:r>
            <a:r>
              <a:rPr sz="1800" b="1" spc="-5" dirty="0">
                <a:solidFill>
                  <a:srgbClr val="FFFFFF"/>
                </a:solidFill>
                <a:latin typeface="Microsoft Tai Le"/>
                <a:cs typeface="Microsoft Tai Le"/>
              </a:rPr>
              <a:t>programs</a:t>
            </a:r>
            <a:endParaRPr sz="1800">
              <a:latin typeface="Microsoft Tai Le"/>
              <a:cs typeface="Microsoft Tai Le"/>
            </a:endParaRPr>
          </a:p>
          <a:p>
            <a:pPr marL="12700">
              <a:lnSpc>
                <a:spcPct val="100000"/>
              </a:lnSpc>
              <a:spcBef>
                <a:spcPts val="1080"/>
              </a:spcBef>
              <a:tabLst>
                <a:tab pos="993775" algn="l"/>
                <a:tab pos="1400810" algn="l"/>
                <a:tab pos="2585085" algn="l"/>
                <a:tab pos="3943350" algn="l"/>
                <a:tab pos="4777105" algn="l"/>
                <a:tab pos="5808980" algn="l"/>
                <a:tab pos="6485890" algn="l"/>
              </a:tabLst>
            </a:pPr>
            <a:r>
              <a:rPr sz="1800" b="1" spc="-5" dirty="0">
                <a:solidFill>
                  <a:srgbClr val="FFFFFF"/>
                </a:solidFill>
                <a:latin typeface="Microsoft Tai Le"/>
                <a:cs typeface="Microsoft Tai Le"/>
              </a:rPr>
              <a:t>written	</a:t>
            </a:r>
            <a:r>
              <a:rPr sz="1800" b="1" dirty="0">
                <a:solidFill>
                  <a:srgbClr val="FFFFFF"/>
                </a:solidFill>
                <a:latin typeface="Microsoft Tai Le"/>
                <a:cs typeface="Microsoft Tai Le"/>
              </a:rPr>
              <a:t>in	</a:t>
            </a:r>
            <a:r>
              <a:rPr sz="1800" b="1" spc="-5" dirty="0">
                <a:solidFill>
                  <a:srgbClr val="FFFFFF"/>
                </a:solidFill>
                <a:latin typeface="Microsoft Tai Le"/>
                <a:cs typeface="Microsoft Tai Le"/>
              </a:rPr>
              <a:t>low-level	languages,	which	interact	</a:t>
            </a:r>
            <a:r>
              <a:rPr sz="1800" b="1" dirty="0">
                <a:solidFill>
                  <a:srgbClr val="FFFFFF"/>
                </a:solidFill>
                <a:latin typeface="Microsoft Tai Le"/>
                <a:cs typeface="Microsoft Tai Le"/>
              </a:rPr>
              <a:t>with	</a:t>
            </a:r>
            <a:r>
              <a:rPr sz="1800" b="1" spc="-5" dirty="0">
                <a:solidFill>
                  <a:srgbClr val="FFFFFF"/>
                </a:solidFill>
                <a:latin typeface="Microsoft Tai Le"/>
                <a:cs typeface="Microsoft Tai Le"/>
              </a:rPr>
              <a:t>the</a:t>
            </a:r>
            <a:endParaRPr sz="1800">
              <a:latin typeface="Microsoft Tai Le"/>
              <a:cs typeface="Microsoft Tai Le"/>
            </a:endParaRPr>
          </a:p>
          <a:p>
            <a:pPr marL="12700" marR="7620">
              <a:lnSpc>
                <a:spcPct val="150000"/>
              </a:lnSpc>
            </a:pPr>
            <a:r>
              <a:rPr sz="1800" b="1" spc="-5" dirty="0">
                <a:solidFill>
                  <a:srgbClr val="FFFFFF"/>
                </a:solidFill>
                <a:latin typeface="Microsoft Tai Le"/>
                <a:cs typeface="Microsoft Tai Le"/>
              </a:rPr>
              <a:t>hardware</a:t>
            </a:r>
            <a:r>
              <a:rPr sz="1800" b="1" spc="254" dirty="0">
                <a:solidFill>
                  <a:srgbClr val="FFFFFF"/>
                </a:solidFill>
                <a:latin typeface="Microsoft Tai Le"/>
                <a:cs typeface="Microsoft Tai Le"/>
              </a:rPr>
              <a:t> </a:t>
            </a:r>
            <a:r>
              <a:rPr sz="1800" b="1" dirty="0">
                <a:solidFill>
                  <a:srgbClr val="FFFFFF"/>
                </a:solidFill>
                <a:latin typeface="Microsoft Tai Le"/>
                <a:cs typeface="Microsoft Tai Le"/>
              </a:rPr>
              <a:t>at</a:t>
            </a:r>
            <a:r>
              <a:rPr sz="1800" b="1" spc="250"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254" dirty="0">
                <a:solidFill>
                  <a:srgbClr val="FFFFFF"/>
                </a:solidFill>
                <a:latin typeface="Microsoft Tai Le"/>
                <a:cs typeface="Microsoft Tai Le"/>
              </a:rPr>
              <a:t> </a:t>
            </a:r>
            <a:r>
              <a:rPr sz="1800" b="1" dirty="0">
                <a:solidFill>
                  <a:srgbClr val="FFFFFF"/>
                </a:solidFill>
                <a:latin typeface="Microsoft Tai Le"/>
                <a:cs typeface="Microsoft Tai Le"/>
              </a:rPr>
              <a:t>very</a:t>
            </a:r>
            <a:r>
              <a:rPr sz="1800" b="1" spc="260" dirty="0">
                <a:solidFill>
                  <a:srgbClr val="FFFFFF"/>
                </a:solidFill>
                <a:latin typeface="Microsoft Tai Le"/>
                <a:cs typeface="Microsoft Tai Le"/>
              </a:rPr>
              <a:t> </a:t>
            </a:r>
            <a:r>
              <a:rPr sz="1800" b="1" spc="-5" dirty="0">
                <a:solidFill>
                  <a:srgbClr val="FFFFFF"/>
                </a:solidFill>
                <a:latin typeface="Microsoft Tai Le"/>
                <a:cs typeface="Microsoft Tai Le"/>
              </a:rPr>
              <a:t>basic</a:t>
            </a:r>
            <a:r>
              <a:rPr sz="1800" b="1" spc="260" dirty="0">
                <a:solidFill>
                  <a:srgbClr val="FFFFFF"/>
                </a:solidFill>
                <a:latin typeface="Microsoft Tai Le"/>
                <a:cs typeface="Microsoft Tai Le"/>
              </a:rPr>
              <a:t> </a:t>
            </a:r>
            <a:r>
              <a:rPr sz="1800" b="1" spc="-5" dirty="0">
                <a:solidFill>
                  <a:srgbClr val="FFFFFF"/>
                </a:solidFill>
                <a:latin typeface="Microsoft Tai Le"/>
                <a:cs typeface="Microsoft Tai Le"/>
              </a:rPr>
              <a:t>level.</a:t>
            </a:r>
            <a:r>
              <a:rPr sz="1800" b="1" spc="254" dirty="0">
                <a:solidFill>
                  <a:srgbClr val="FFFFFF"/>
                </a:solidFill>
                <a:latin typeface="Microsoft Tai Le"/>
                <a:cs typeface="Microsoft Tai Le"/>
              </a:rPr>
              <a:t> </a:t>
            </a:r>
            <a:r>
              <a:rPr sz="1800" b="1" dirty="0">
                <a:solidFill>
                  <a:srgbClr val="FFFFFF"/>
                </a:solidFill>
                <a:latin typeface="Microsoft Tai Le"/>
                <a:cs typeface="Microsoft Tai Le"/>
              </a:rPr>
              <a:t>System</a:t>
            </a:r>
            <a:r>
              <a:rPr sz="1800" b="1" spc="254" dirty="0">
                <a:solidFill>
                  <a:srgbClr val="FFFFFF"/>
                </a:solidFill>
                <a:latin typeface="Microsoft Tai Le"/>
                <a:cs typeface="Microsoft Tai Le"/>
              </a:rPr>
              <a:t> </a:t>
            </a:r>
            <a:r>
              <a:rPr sz="1800" b="1" spc="-5" dirty="0">
                <a:solidFill>
                  <a:srgbClr val="FFFFFF"/>
                </a:solidFill>
                <a:latin typeface="Microsoft Tai Le"/>
                <a:cs typeface="Microsoft Tai Le"/>
              </a:rPr>
              <a:t>software</a:t>
            </a:r>
            <a:r>
              <a:rPr sz="1800" b="1" spc="260" dirty="0">
                <a:solidFill>
                  <a:srgbClr val="FFFFFF"/>
                </a:solidFill>
                <a:latin typeface="Microsoft Tai Le"/>
                <a:cs typeface="Microsoft Tai Le"/>
              </a:rPr>
              <a:t> </a:t>
            </a:r>
            <a:r>
              <a:rPr sz="1800" b="1" dirty="0">
                <a:solidFill>
                  <a:srgbClr val="FFFFFF"/>
                </a:solidFill>
                <a:latin typeface="Microsoft Tai Le"/>
                <a:cs typeface="Microsoft Tai Le"/>
              </a:rPr>
              <a:t>serves</a:t>
            </a:r>
            <a:r>
              <a:rPr sz="1800" b="1" spc="250" dirty="0">
                <a:solidFill>
                  <a:srgbClr val="FFFFFF"/>
                </a:solidFill>
                <a:latin typeface="Microsoft Tai Le"/>
                <a:cs typeface="Microsoft Tai Le"/>
              </a:rPr>
              <a:t> </a:t>
            </a:r>
            <a:r>
              <a:rPr sz="1800" b="1" dirty="0">
                <a:solidFill>
                  <a:srgbClr val="FFFFFF"/>
                </a:solidFill>
                <a:latin typeface="Microsoft Tai Le"/>
                <a:cs typeface="Microsoft Tai Le"/>
              </a:rPr>
              <a:t>as</a:t>
            </a:r>
            <a:r>
              <a:rPr sz="1800" b="1" spc="254" dirty="0">
                <a:solidFill>
                  <a:srgbClr val="FFFFFF"/>
                </a:solidFill>
                <a:latin typeface="Microsoft Tai Le"/>
                <a:cs typeface="Microsoft Tai Le"/>
              </a:rPr>
              <a:t> </a:t>
            </a:r>
            <a:r>
              <a:rPr sz="1800" b="1" spc="-5" dirty="0">
                <a:solidFill>
                  <a:srgbClr val="FFFFFF"/>
                </a:solidFill>
                <a:latin typeface="Microsoft Tai Le"/>
                <a:cs typeface="Microsoft Tai Le"/>
              </a:rPr>
              <a:t>the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interface</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between the</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hardware</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and</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end</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users.</a:t>
            </a:r>
            <a:r>
              <a:rPr sz="1800" b="1" spc="-5" dirty="0">
                <a:solidFill>
                  <a:srgbClr val="FFFFFF"/>
                </a:solidFill>
                <a:latin typeface="Microsoft Tai Le"/>
                <a:cs typeface="Microsoft Tai Le"/>
              </a:rPr>
              <a:t>Some</a:t>
            </a:r>
            <a:r>
              <a:rPr sz="1800" b="1" spc="135" dirty="0">
                <a:solidFill>
                  <a:srgbClr val="FFFFFF"/>
                </a:solidFill>
                <a:latin typeface="Microsoft Tai Le"/>
                <a:cs typeface="Microsoft Tai Le"/>
              </a:rPr>
              <a:t> </a:t>
            </a:r>
            <a:r>
              <a:rPr sz="1800" b="1" dirty="0">
                <a:solidFill>
                  <a:srgbClr val="FFFFFF"/>
                </a:solidFill>
                <a:latin typeface="Microsoft Tai Le"/>
                <a:cs typeface="Microsoft Tai Le"/>
              </a:rPr>
              <a:t>examples</a:t>
            </a:r>
            <a:r>
              <a:rPr sz="1800" b="1" spc="140"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145" dirty="0">
                <a:solidFill>
                  <a:srgbClr val="FFFFFF"/>
                </a:solidFill>
                <a:latin typeface="Microsoft Tai Le"/>
                <a:cs typeface="Microsoft Tai Le"/>
              </a:rPr>
              <a:t> </a:t>
            </a:r>
            <a:r>
              <a:rPr sz="1800" b="1" spc="-10" dirty="0">
                <a:solidFill>
                  <a:srgbClr val="FFFFFF"/>
                </a:solidFill>
                <a:latin typeface="Microsoft Tai Le"/>
                <a:cs typeface="Microsoft Tai Le"/>
              </a:rPr>
              <a:t>system</a:t>
            </a:r>
            <a:r>
              <a:rPr sz="1800" b="1" spc="130" dirty="0">
                <a:solidFill>
                  <a:srgbClr val="FFFFFF"/>
                </a:solidFill>
                <a:latin typeface="Microsoft Tai Le"/>
                <a:cs typeface="Microsoft Tai Le"/>
              </a:rPr>
              <a:t> </a:t>
            </a:r>
            <a:r>
              <a:rPr sz="1800" b="1" spc="-5" dirty="0">
                <a:solidFill>
                  <a:srgbClr val="FFFFFF"/>
                </a:solidFill>
                <a:latin typeface="Microsoft Tai Le"/>
                <a:cs typeface="Microsoft Tai Le"/>
              </a:rPr>
              <a:t>software</a:t>
            </a:r>
            <a:r>
              <a:rPr sz="1800" b="1" spc="140" dirty="0">
                <a:solidFill>
                  <a:srgbClr val="FFFFFF"/>
                </a:solidFill>
                <a:latin typeface="Microsoft Tai Le"/>
                <a:cs typeface="Microsoft Tai Le"/>
              </a:rPr>
              <a:t> </a:t>
            </a:r>
            <a:r>
              <a:rPr sz="1800" b="1" spc="-5" dirty="0">
                <a:solidFill>
                  <a:srgbClr val="FFFFFF"/>
                </a:solidFill>
                <a:latin typeface="Microsoft Tai Le"/>
                <a:cs typeface="Microsoft Tai Le"/>
              </a:rPr>
              <a:t>are</a:t>
            </a:r>
            <a:r>
              <a:rPr sz="1800" b="1" spc="140" dirty="0">
                <a:solidFill>
                  <a:srgbClr val="FFFFFF"/>
                </a:solidFill>
                <a:latin typeface="Microsoft Tai Le"/>
                <a:cs typeface="Microsoft Tai Le"/>
              </a:rPr>
              <a:t> </a:t>
            </a:r>
            <a:r>
              <a:rPr sz="1800" b="1" spc="-5" dirty="0">
                <a:solidFill>
                  <a:srgbClr val="FFFFFF"/>
                </a:solidFill>
                <a:latin typeface="Microsoft Tai Le"/>
                <a:cs typeface="Microsoft Tai Le"/>
              </a:rPr>
              <a:t>Operating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System,</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Compilers,</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Interpreter,</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Assemblers,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etc.</a:t>
            </a:r>
            <a:endParaRPr sz="1800">
              <a:latin typeface="Microsoft Tai Le"/>
              <a:cs typeface="Microsoft Tai Le"/>
            </a:endParaRPr>
          </a:p>
        </p:txBody>
      </p:sp>
      <p:sp>
        <p:nvSpPr>
          <p:cNvPr id="4" name="object 4"/>
          <p:cNvSpPr txBox="1">
            <a:spLocks noGrp="1"/>
          </p:cNvSpPr>
          <p:nvPr>
            <p:ph type="ftr" sz="quarter" idx="5"/>
          </p:nvPr>
        </p:nvSpPr>
        <p:spPr>
          <a:xfrm>
            <a:off x="1346453" y="4938586"/>
            <a:ext cx="6965315" cy="185420"/>
          </a:xfrm>
          <a:prstGeom prst="rect">
            <a:avLst/>
          </a:prstGeom>
        </p:spPr>
        <p:txBody>
          <a:bodyPr vert="horz" wrap="square" lIns="0" tIns="1270" rIns="0" bIns="0" rtlCol="0">
            <a:spAutoFit/>
          </a:bodyPr>
          <a:lstStyle/>
          <a:p>
            <a:pPr marL="12700">
              <a:lnSpc>
                <a:spcPct val="100000"/>
              </a:lnSpc>
              <a:spcBef>
                <a:spcPts val="10"/>
              </a:spcBef>
            </a:pPr>
            <a:endParaRPr spc="-5" dirty="0"/>
          </a:p>
        </p:txBody>
      </p:sp>
      <p:sp>
        <p:nvSpPr>
          <p:cNvPr id="3" name="object 3"/>
          <p:cNvSpPr txBox="1">
            <a:spLocks noGrp="1"/>
          </p:cNvSpPr>
          <p:nvPr>
            <p:ph type="title"/>
          </p:nvPr>
        </p:nvSpPr>
        <p:spPr>
          <a:xfrm>
            <a:off x="2279650" y="-53263"/>
            <a:ext cx="4805045" cy="628650"/>
          </a:xfrm>
          <a:prstGeom prst="rect">
            <a:avLst/>
          </a:prstGeom>
        </p:spPr>
        <p:txBody>
          <a:bodyPr vert="horz" wrap="square" lIns="0" tIns="13335" rIns="0" bIns="0" rtlCol="0">
            <a:spAutoFit/>
          </a:bodyPr>
          <a:lstStyle/>
          <a:p>
            <a:pPr marL="12700">
              <a:lnSpc>
                <a:spcPct val="100000"/>
              </a:lnSpc>
              <a:spcBef>
                <a:spcPts val="105"/>
              </a:spcBef>
            </a:pPr>
            <a:r>
              <a:rPr spc="-5" dirty="0">
                <a:solidFill>
                  <a:srgbClr val="00CCFF"/>
                </a:solidFill>
                <a:sym typeface="+mn-ea"/>
              </a:rPr>
              <a:t>1.</a:t>
            </a:r>
            <a:r>
              <a:rPr spc="-20" dirty="0">
                <a:solidFill>
                  <a:srgbClr val="00CCFF"/>
                </a:solidFill>
                <a:sym typeface="+mn-ea"/>
              </a:rPr>
              <a:t> </a:t>
            </a:r>
            <a:r>
              <a:rPr spc="-5" dirty="0">
                <a:solidFill>
                  <a:srgbClr val="00CCFF"/>
                </a:solidFill>
                <a:sym typeface="+mn-ea"/>
              </a:rPr>
              <a:t>SYSTEM</a:t>
            </a:r>
            <a:r>
              <a:rPr dirty="0">
                <a:solidFill>
                  <a:srgbClr val="00CCFF"/>
                </a:solidFill>
                <a:sym typeface="+mn-ea"/>
              </a:rPr>
              <a:t> </a:t>
            </a:r>
            <a:r>
              <a:rPr spc="-5" dirty="0">
                <a:solidFill>
                  <a:srgbClr val="00CCFF"/>
                </a:solidFill>
                <a:sym typeface="+mn-ea"/>
              </a:rPr>
              <a:t>SOFTWARE</a:t>
            </a:r>
            <a:br>
              <a:rPr>
                <a:latin typeface="Microsoft Tai Le"/>
                <a:cs typeface="Microsoft Tai Le"/>
              </a:rPr>
            </a:br>
            <a:endParaRPr spc="-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28314" y="481711"/>
            <a:ext cx="348869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CCFF"/>
                </a:solidFill>
                <a:latin typeface="Microsoft Tai Le"/>
                <a:cs typeface="Microsoft Tai Le"/>
              </a:rPr>
              <a:t>OPERATING</a:t>
            </a:r>
            <a:r>
              <a:rPr sz="2800" b="1" spc="-65" dirty="0">
                <a:solidFill>
                  <a:srgbClr val="00CCFF"/>
                </a:solidFill>
                <a:latin typeface="Microsoft Tai Le"/>
                <a:cs typeface="Microsoft Tai Le"/>
              </a:rPr>
              <a:t> </a:t>
            </a:r>
            <a:r>
              <a:rPr sz="2800" b="1" spc="-5" dirty="0">
                <a:solidFill>
                  <a:srgbClr val="00CCFF"/>
                </a:solidFill>
                <a:latin typeface="Microsoft Tai Le"/>
                <a:cs typeface="Microsoft Tai Le"/>
              </a:rPr>
              <a:t>SYSTEM</a:t>
            </a:r>
            <a:endParaRPr sz="2800">
              <a:latin typeface="Microsoft Tai Le"/>
              <a:cs typeface="Microsoft Tai Le"/>
            </a:endParaRPr>
          </a:p>
        </p:txBody>
      </p:sp>
      <p:sp>
        <p:nvSpPr>
          <p:cNvPr id="3" name="object 3"/>
          <p:cNvSpPr txBox="1">
            <a:spLocks noGrp="1"/>
          </p:cNvSpPr>
          <p:nvPr>
            <p:ph type="ctrTitle"/>
          </p:nvPr>
        </p:nvSpPr>
        <p:spPr>
          <a:xfrm>
            <a:off x="2059304" y="-53263"/>
            <a:ext cx="5025390" cy="320675"/>
          </a:xfrm>
          <a:prstGeom prst="rect">
            <a:avLst/>
          </a:prstGeom>
        </p:spPr>
        <p:txBody>
          <a:bodyPr vert="horz" wrap="square" lIns="0" tIns="13335" rIns="0" bIns="0" rtlCol="0">
            <a:spAutoFit/>
          </a:bodyPr>
          <a:lstStyle/>
          <a:p>
            <a:pPr marL="233045">
              <a:lnSpc>
                <a:spcPct val="100000"/>
              </a:lnSpc>
              <a:spcBef>
                <a:spcPts val="105"/>
              </a:spcBef>
            </a:pPr>
            <a:endParaRPr spc="-5" dirty="0"/>
          </a:p>
        </p:txBody>
      </p:sp>
      <p:pic>
        <p:nvPicPr>
          <p:cNvPr id="4" name="object 4"/>
          <p:cNvPicPr/>
          <p:nvPr/>
        </p:nvPicPr>
        <p:blipFill>
          <a:blip r:embed="rId2" cstate="print"/>
          <a:stretch>
            <a:fillRect/>
          </a:stretch>
        </p:blipFill>
        <p:spPr>
          <a:xfrm>
            <a:off x="1600200" y="1063752"/>
            <a:ext cx="6172200" cy="3412236"/>
          </a:xfrm>
          <a:prstGeom prst="rect">
            <a:avLst/>
          </a:prstGeom>
        </p:spPr>
      </p:pic>
      <p:sp>
        <p:nvSpPr>
          <p:cNvPr id="5" name="object 5"/>
          <p:cNvSpPr txBox="1">
            <a:spLocks noGrp="1"/>
          </p:cNvSpPr>
          <p:nvPr>
            <p:ph type="ftr" sz="quarter" idx="5"/>
          </p:nvPr>
        </p:nvSpPr>
        <p:spPr>
          <a:xfrm>
            <a:off x="1346453" y="4938586"/>
            <a:ext cx="6965315" cy="185420"/>
          </a:xfrm>
          <a:prstGeom prst="rect">
            <a:avLst/>
          </a:prstGeom>
        </p:spPr>
        <p:txBody>
          <a:bodyPr vert="horz" wrap="square" lIns="0" tIns="1270" rIns="0" bIns="0" rtlCol="0">
            <a:spAutoFit/>
          </a:bodyPr>
          <a:lstStyle/>
          <a:p>
            <a:pPr marL="12700">
              <a:lnSpc>
                <a:spcPct val="100000"/>
              </a:lnSpc>
              <a:spcBef>
                <a:spcPts val="10"/>
              </a:spcBef>
            </a:pPr>
            <a:endParaRPr spc="-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1729" y="560019"/>
            <a:ext cx="61887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CCFF"/>
                </a:solidFill>
                <a:latin typeface="Microsoft Tai Le"/>
                <a:cs typeface="Microsoft Tai Le"/>
              </a:rPr>
              <a:t>OPERATING SYSTEM</a:t>
            </a:r>
            <a:r>
              <a:rPr sz="2800" b="1" dirty="0">
                <a:solidFill>
                  <a:srgbClr val="00CCFF"/>
                </a:solidFill>
                <a:latin typeface="Microsoft Tai Le"/>
                <a:cs typeface="Microsoft Tai Le"/>
              </a:rPr>
              <a:t> </a:t>
            </a:r>
            <a:r>
              <a:rPr sz="2800" b="1" spc="-5" dirty="0">
                <a:solidFill>
                  <a:srgbClr val="00CCFF"/>
                </a:solidFill>
                <a:latin typeface="Microsoft Tai Le"/>
                <a:cs typeface="Microsoft Tai Le"/>
              </a:rPr>
              <a:t>ARCHITECTURE</a:t>
            </a:r>
            <a:endParaRPr sz="2800">
              <a:latin typeface="Microsoft Tai Le"/>
              <a:cs typeface="Microsoft Tai Le"/>
            </a:endParaRPr>
          </a:p>
        </p:txBody>
      </p:sp>
      <p:sp>
        <p:nvSpPr>
          <p:cNvPr id="3" name="object 3"/>
          <p:cNvSpPr txBox="1">
            <a:spLocks noGrp="1"/>
          </p:cNvSpPr>
          <p:nvPr>
            <p:ph type="ctrTitle"/>
          </p:nvPr>
        </p:nvSpPr>
        <p:spPr>
          <a:xfrm>
            <a:off x="2059304" y="-53263"/>
            <a:ext cx="5025390" cy="320675"/>
          </a:xfrm>
          <a:prstGeom prst="rect">
            <a:avLst/>
          </a:prstGeom>
        </p:spPr>
        <p:txBody>
          <a:bodyPr vert="horz" wrap="square" lIns="0" tIns="13335" rIns="0" bIns="0" rtlCol="0">
            <a:spAutoFit/>
          </a:bodyPr>
          <a:lstStyle/>
          <a:p>
            <a:pPr marL="233045">
              <a:lnSpc>
                <a:spcPct val="100000"/>
              </a:lnSpc>
              <a:spcBef>
                <a:spcPts val="105"/>
              </a:spcBef>
            </a:pPr>
            <a:endParaRPr spc="-5" dirty="0"/>
          </a:p>
        </p:txBody>
      </p:sp>
      <p:pic>
        <p:nvPicPr>
          <p:cNvPr id="4" name="object 4"/>
          <p:cNvPicPr/>
          <p:nvPr/>
        </p:nvPicPr>
        <p:blipFill>
          <a:blip r:embed="rId2" cstate="print"/>
          <a:stretch>
            <a:fillRect/>
          </a:stretch>
        </p:blipFill>
        <p:spPr>
          <a:xfrm>
            <a:off x="3432047" y="1022603"/>
            <a:ext cx="2350007" cy="3477767"/>
          </a:xfrm>
          <a:prstGeom prst="rect">
            <a:avLst/>
          </a:prstGeom>
        </p:spPr>
      </p:pic>
      <p:sp>
        <p:nvSpPr>
          <p:cNvPr id="5" name="object 5"/>
          <p:cNvSpPr txBox="1">
            <a:spLocks noGrp="1"/>
          </p:cNvSpPr>
          <p:nvPr>
            <p:ph type="ftr" sz="quarter" idx="5"/>
          </p:nvPr>
        </p:nvSpPr>
        <p:spPr>
          <a:xfrm>
            <a:off x="1346453" y="4938586"/>
            <a:ext cx="6965315" cy="185420"/>
          </a:xfrm>
          <a:prstGeom prst="rect">
            <a:avLst/>
          </a:prstGeom>
        </p:spPr>
        <p:txBody>
          <a:bodyPr vert="horz" wrap="square" lIns="0" tIns="1270" rIns="0" bIns="0" rtlCol="0">
            <a:spAutoFit/>
          </a:bodyPr>
          <a:lstStyle/>
          <a:p>
            <a:pPr marL="12700">
              <a:lnSpc>
                <a:spcPct val="100000"/>
              </a:lnSpc>
              <a:spcBef>
                <a:spcPts val="10"/>
              </a:spcBef>
            </a:pPr>
            <a:endParaRPr spc="-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72182" y="668782"/>
            <a:ext cx="528510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CCFF"/>
                </a:solidFill>
                <a:latin typeface="Microsoft Tai Le"/>
                <a:cs typeface="Microsoft Tai Le"/>
              </a:rPr>
              <a:t>FUNCTIONS</a:t>
            </a:r>
            <a:r>
              <a:rPr sz="2400" b="1" spc="5" dirty="0">
                <a:solidFill>
                  <a:srgbClr val="00CCFF"/>
                </a:solidFill>
                <a:latin typeface="Microsoft Tai Le"/>
                <a:cs typeface="Microsoft Tai Le"/>
              </a:rPr>
              <a:t> </a:t>
            </a:r>
            <a:r>
              <a:rPr sz="2400" b="1" spc="-5" dirty="0">
                <a:solidFill>
                  <a:srgbClr val="00CCFF"/>
                </a:solidFill>
                <a:latin typeface="Microsoft Tai Le"/>
                <a:cs typeface="Microsoft Tai Le"/>
              </a:rPr>
              <a:t>OF</a:t>
            </a:r>
            <a:r>
              <a:rPr sz="2400" b="1" spc="-25" dirty="0">
                <a:solidFill>
                  <a:srgbClr val="00CCFF"/>
                </a:solidFill>
                <a:latin typeface="Microsoft Tai Le"/>
                <a:cs typeface="Microsoft Tai Le"/>
              </a:rPr>
              <a:t> </a:t>
            </a:r>
            <a:r>
              <a:rPr sz="2400" b="1" spc="-5" dirty="0">
                <a:solidFill>
                  <a:srgbClr val="00CCFF"/>
                </a:solidFill>
                <a:latin typeface="Microsoft Tai Le"/>
                <a:cs typeface="Microsoft Tai Le"/>
              </a:rPr>
              <a:t>OPERATING SYSTEM</a:t>
            </a:r>
            <a:endParaRPr sz="2400">
              <a:latin typeface="Microsoft Tai Le"/>
              <a:cs typeface="Microsoft Tai Le"/>
            </a:endParaRPr>
          </a:p>
        </p:txBody>
      </p:sp>
      <p:sp>
        <p:nvSpPr>
          <p:cNvPr id="3" name="object 3"/>
          <p:cNvSpPr txBox="1">
            <a:spLocks noGrp="1"/>
          </p:cNvSpPr>
          <p:nvPr>
            <p:ph type="ctrTitle"/>
          </p:nvPr>
        </p:nvSpPr>
        <p:spPr>
          <a:xfrm>
            <a:off x="2059304" y="-53263"/>
            <a:ext cx="5025390" cy="320675"/>
          </a:xfrm>
          <a:prstGeom prst="rect">
            <a:avLst/>
          </a:prstGeom>
        </p:spPr>
        <p:txBody>
          <a:bodyPr vert="horz" wrap="square" lIns="0" tIns="13335" rIns="0" bIns="0" rtlCol="0">
            <a:spAutoFit/>
          </a:bodyPr>
          <a:lstStyle/>
          <a:p>
            <a:pPr marL="233045">
              <a:lnSpc>
                <a:spcPct val="100000"/>
              </a:lnSpc>
              <a:spcBef>
                <a:spcPts val="105"/>
              </a:spcBef>
            </a:pPr>
            <a:endParaRPr spc="-5" dirty="0"/>
          </a:p>
        </p:txBody>
      </p:sp>
      <p:pic>
        <p:nvPicPr>
          <p:cNvPr id="4" name="object 4"/>
          <p:cNvPicPr/>
          <p:nvPr/>
        </p:nvPicPr>
        <p:blipFill>
          <a:blip r:embed="rId2" cstate="print"/>
          <a:stretch>
            <a:fillRect/>
          </a:stretch>
        </p:blipFill>
        <p:spPr>
          <a:xfrm>
            <a:off x="1367027" y="1202436"/>
            <a:ext cx="6629400" cy="3575304"/>
          </a:xfrm>
          <a:prstGeom prst="rect">
            <a:avLst/>
          </a:prstGeom>
        </p:spPr>
      </p:pic>
      <p:sp>
        <p:nvSpPr>
          <p:cNvPr id="5" name="object 5"/>
          <p:cNvSpPr txBox="1"/>
          <p:nvPr/>
        </p:nvSpPr>
        <p:spPr>
          <a:xfrm>
            <a:off x="1126337" y="4903839"/>
            <a:ext cx="6969125" cy="185420"/>
          </a:xfrm>
          <a:prstGeom prst="rect">
            <a:avLst/>
          </a:prstGeom>
        </p:spPr>
        <p:txBody>
          <a:bodyPr vert="horz" wrap="square" lIns="0" tIns="1270" rIns="0" bIns="0" rtlCol="0">
            <a:spAutoFit/>
          </a:bodyPr>
          <a:lstStyle/>
          <a:p>
            <a:pPr marL="12700">
              <a:lnSpc>
                <a:spcPct val="100000"/>
              </a:lnSpc>
              <a:spcBef>
                <a:spcPts val="10"/>
              </a:spcBef>
            </a:pPr>
            <a:endParaRPr sz="1200">
              <a:latin typeface="Microsoft Tai Le"/>
              <a:cs typeface="Microsoft Tai L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0952" y="499998"/>
            <a:ext cx="517207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CCFF"/>
                </a:solidFill>
                <a:latin typeface="Microsoft Tai Le"/>
                <a:cs typeface="Microsoft Tai Le"/>
              </a:rPr>
              <a:t>TYPES</a:t>
            </a:r>
            <a:r>
              <a:rPr sz="2800" b="1" spc="10" dirty="0">
                <a:solidFill>
                  <a:srgbClr val="00CCFF"/>
                </a:solidFill>
                <a:latin typeface="Microsoft Tai Le"/>
                <a:cs typeface="Microsoft Tai Le"/>
              </a:rPr>
              <a:t> </a:t>
            </a:r>
            <a:r>
              <a:rPr sz="2800" b="1" spc="-10" dirty="0">
                <a:solidFill>
                  <a:srgbClr val="00CCFF"/>
                </a:solidFill>
                <a:latin typeface="Microsoft Tai Le"/>
                <a:cs typeface="Microsoft Tai Le"/>
              </a:rPr>
              <a:t>OF OPERATING</a:t>
            </a:r>
            <a:r>
              <a:rPr sz="2800" b="1" spc="15" dirty="0">
                <a:solidFill>
                  <a:srgbClr val="00CCFF"/>
                </a:solidFill>
                <a:latin typeface="Microsoft Tai Le"/>
                <a:cs typeface="Microsoft Tai Le"/>
              </a:rPr>
              <a:t> </a:t>
            </a:r>
            <a:r>
              <a:rPr sz="2800" b="1" spc="-5" dirty="0">
                <a:solidFill>
                  <a:srgbClr val="00CCFF"/>
                </a:solidFill>
                <a:latin typeface="Microsoft Tai Le"/>
                <a:cs typeface="Microsoft Tai Le"/>
              </a:rPr>
              <a:t>SYSTEM</a:t>
            </a:r>
            <a:endParaRPr sz="2800">
              <a:latin typeface="Microsoft Tai Le"/>
              <a:cs typeface="Microsoft Tai Le"/>
            </a:endParaRPr>
          </a:p>
        </p:txBody>
      </p:sp>
      <p:sp>
        <p:nvSpPr>
          <p:cNvPr id="3" name="object 3"/>
          <p:cNvSpPr txBox="1">
            <a:spLocks noGrp="1"/>
          </p:cNvSpPr>
          <p:nvPr>
            <p:ph type="ctrTitle"/>
          </p:nvPr>
        </p:nvSpPr>
        <p:spPr>
          <a:xfrm>
            <a:off x="2059304" y="-53263"/>
            <a:ext cx="5025390" cy="320675"/>
          </a:xfrm>
          <a:prstGeom prst="rect">
            <a:avLst/>
          </a:prstGeom>
        </p:spPr>
        <p:txBody>
          <a:bodyPr vert="horz" wrap="square" lIns="0" tIns="13335" rIns="0" bIns="0" rtlCol="0">
            <a:spAutoFit/>
          </a:bodyPr>
          <a:lstStyle/>
          <a:p>
            <a:pPr marL="233045">
              <a:lnSpc>
                <a:spcPct val="100000"/>
              </a:lnSpc>
              <a:spcBef>
                <a:spcPts val="105"/>
              </a:spcBef>
            </a:pPr>
            <a:endParaRPr spc="-5" dirty="0"/>
          </a:p>
        </p:txBody>
      </p:sp>
      <p:pic>
        <p:nvPicPr>
          <p:cNvPr id="4" name="object 4"/>
          <p:cNvPicPr/>
          <p:nvPr/>
        </p:nvPicPr>
        <p:blipFill>
          <a:blip r:embed="rId2" cstate="print"/>
          <a:stretch>
            <a:fillRect/>
          </a:stretch>
        </p:blipFill>
        <p:spPr>
          <a:xfrm>
            <a:off x="1187196" y="1048511"/>
            <a:ext cx="6890004" cy="3851148"/>
          </a:xfrm>
          <a:prstGeom prst="rect">
            <a:avLst/>
          </a:prstGeom>
        </p:spPr>
      </p:pic>
      <p:sp>
        <p:nvSpPr>
          <p:cNvPr id="5" name="object 5"/>
          <p:cNvSpPr txBox="1">
            <a:spLocks noGrp="1"/>
          </p:cNvSpPr>
          <p:nvPr>
            <p:ph type="ftr" sz="quarter" idx="5"/>
          </p:nvPr>
        </p:nvSpPr>
        <p:spPr>
          <a:xfrm>
            <a:off x="1346453" y="4938586"/>
            <a:ext cx="6965315" cy="185420"/>
          </a:xfrm>
          <a:prstGeom prst="rect">
            <a:avLst/>
          </a:prstGeom>
        </p:spPr>
        <p:txBody>
          <a:bodyPr vert="horz" wrap="square" lIns="0" tIns="1270" rIns="0" bIns="0" rtlCol="0">
            <a:spAutoFit/>
          </a:bodyPr>
          <a:lstStyle/>
          <a:p>
            <a:pPr marL="12700">
              <a:lnSpc>
                <a:spcPct val="100000"/>
              </a:lnSpc>
              <a:spcBef>
                <a:spcPts val="10"/>
              </a:spcBef>
            </a:pPr>
            <a:endParaRPr spc="-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7965" y="509092"/>
            <a:ext cx="7007859" cy="4029075"/>
          </a:xfrm>
          <a:prstGeom prst="rect">
            <a:avLst/>
          </a:prstGeom>
        </p:spPr>
        <p:txBody>
          <a:bodyPr vert="horz" wrap="square" lIns="0" tIns="8255" rIns="0" bIns="0" rtlCol="0">
            <a:spAutoFit/>
          </a:bodyPr>
          <a:lstStyle/>
          <a:p>
            <a:pPr marL="12700" marR="5715" algn="just">
              <a:lnSpc>
                <a:spcPct val="101000"/>
              </a:lnSpc>
              <a:spcBef>
                <a:spcPts val="65"/>
              </a:spcBef>
            </a:pPr>
            <a:r>
              <a:rPr sz="2400" b="1" spc="-5" dirty="0">
                <a:solidFill>
                  <a:srgbClr val="FFFF00"/>
                </a:solidFill>
                <a:latin typeface="Microsoft Tai Le"/>
                <a:cs typeface="Microsoft Tai Le"/>
              </a:rPr>
              <a:t>SINGLE</a:t>
            </a:r>
            <a:r>
              <a:rPr sz="2400" b="1" dirty="0">
                <a:solidFill>
                  <a:srgbClr val="FFFF00"/>
                </a:solidFill>
                <a:latin typeface="Microsoft Tai Le"/>
                <a:cs typeface="Microsoft Tai Le"/>
              </a:rPr>
              <a:t> USER</a:t>
            </a:r>
            <a:r>
              <a:rPr sz="2400" b="1" spc="5" dirty="0">
                <a:solidFill>
                  <a:srgbClr val="FFFF00"/>
                </a:solidFill>
                <a:latin typeface="Microsoft Tai Le"/>
                <a:cs typeface="Microsoft Tai Le"/>
              </a:rPr>
              <a:t> </a:t>
            </a:r>
            <a:r>
              <a:rPr sz="2400" b="1" spc="-5" dirty="0">
                <a:solidFill>
                  <a:srgbClr val="FFFF00"/>
                </a:solidFill>
                <a:latin typeface="Microsoft Tai Le"/>
                <a:cs typeface="Microsoft Tai Le"/>
              </a:rPr>
              <a:t>OS:</a:t>
            </a:r>
            <a:r>
              <a:rPr sz="2400" b="1" dirty="0">
                <a:solidFill>
                  <a:srgbClr val="FFFF00"/>
                </a:solidFill>
                <a:latin typeface="Microsoft Tai Le"/>
                <a:cs typeface="Microsoft Tai Le"/>
              </a:rPr>
              <a:t> </a:t>
            </a:r>
            <a:r>
              <a:rPr sz="1800" b="1" dirty="0">
                <a:solidFill>
                  <a:srgbClr val="FFFFFF"/>
                </a:solidFill>
                <a:latin typeface="Microsoft Tai Le"/>
                <a:cs typeface="Microsoft Tai Le"/>
              </a:rPr>
              <a:t>As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dirty="0">
                <a:solidFill>
                  <a:srgbClr val="FFFFFF"/>
                </a:solidFill>
                <a:latin typeface="Microsoft Tai Le"/>
                <a:cs typeface="Microsoft Tai Le"/>
              </a:rPr>
              <a:t> name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implies,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this</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operating </a:t>
            </a:r>
            <a:r>
              <a:rPr sz="1800" b="1" spc="-5" dirty="0">
                <a:solidFill>
                  <a:srgbClr val="FFFFFF"/>
                </a:solidFill>
                <a:latin typeface="Microsoft Tai Le"/>
                <a:cs typeface="Microsoft Tai Le"/>
              </a:rPr>
              <a:t> system </a:t>
            </a:r>
            <a:r>
              <a:rPr sz="1800" b="1" dirty="0">
                <a:solidFill>
                  <a:srgbClr val="FFFFFF"/>
                </a:solidFill>
                <a:latin typeface="Microsoft Tai Le"/>
                <a:cs typeface="Microsoft Tai Le"/>
              </a:rPr>
              <a:t>is </a:t>
            </a:r>
            <a:r>
              <a:rPr sz="1800" b="1" spc="-5" dirty="0">
                <a:solidFill>
                  <a:srgbClr val="FFFFFF"/>
                </a:solidFill>
                <a:latin typeface="Microsoft Tai Le"/>
                <a:cs typeface="Microsoft Tai Le"/>
              </a:rPr>
              <a:t>designed to manage </a:t>
            </a:r>
            <a:r>
              <a:rPr sz="1800" b="1" dirty="0">
                <a:solidFill>
                  <a:srgbClr val="FFFFFF"/>
                </a:solidFill>
                <a:latin typeface="Microsoft Tai Le"/>
                <a:cs typeface="Microsoft Tai Le"/>
              </a:rPr>
              <a:t>the computer so </a:t>
            </a:r>
            <a:r>
              <a:rPr sz="1800" b="1" spc="-5" dirty="0">
                <a:solidFill>
                  <a:srgbClr val="FFFFFF"/>
                </a:solidFill>
                <a:latin typeface="Microsoft Tai Le"/>
                <a:cs typeface="Microsoft Tai Le"/>
              </a:rPr>
              <a:t>that one </a:t>
            </a:r>
            <a:r>
              <a:rPr sz="1800" b="1" dirty="0">
                <a:solidFill>
                  <a:srgbClr val="FFFFFF"/>
                </a:solidFill>
                <a:latin typeface="Microsoft Tai Le"/>
                <a:cs typeface="Microsoft Tai Le"/>
              </a:rPr>
              <a:t>user can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effectively</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do</a:t>
            </a:r>
            <a:r>
              <a:rPr sz="1800" b="1" spc="-5" dirty="0">
                <a:solidFill>
                  <a:srgbClr val="FFFFFF"/>
                </a:solidFill>
                <a:latin typeface="Microsoft Tai Le"/>
                <a:cs typeface="Microsoft Tai Le"/>
              </a:rPr>
              <a:t> one thing</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at</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time.</a:t>
            </a:r>
            <a:endParaRPr sz="1800">
              <a:latin typeface="Microsoft Tai Le"/>
              <a:cs typeface="Microsoft Tai Le"/>
            </a:endParaRPr>
          </a:p>
          <a:p>
            <a:pPr marL="12700" marR="6350" algn="just">
              <a:lnSpc>
                <a:spcPct val="101000"/>
              </a:lnSpc>
              <a:spcBef>
                <a:spcPts val="500"/>
              </a:spcBef>
            </a:pPr>
            <a:r>
              <a:rPr sz="2400" b="1" spc="-5" dirty="0">
                <a:solidFill>
                  <a:srgbClr val="FFFF00"/>
                </a:solidFill>
                <a:latin typeface="Microsoft Tai Le"/>
                <a:cs typeface="Microsoft Tai Le"/>
              </a:rPr>
              <a:t>MULTI </a:t>
            </a:r>
            <a:r>
              <a:rPr sz="2400" b="1" dirty="0">
                <a:solidFill>
                  <a:srgbClr val="FFFF00"/>
                </a:solidFill>
                <a:latin typeface="Microsoft Tai Le"/>
                <a:cs typeface="Microsoft Tai Le"/>
              </a:rPr>
              <a:t>USER </a:t>
            </a:r>
            <a:r>
              <a:rPr sz="2400" b="1" spc="-5" dirty="0">
                <a:solidFill>
                  <a:srgbClr val="FFFF00"/>
                </a:solidFill>
                <a:latin typeface="Microsoft Tai Le"/>
                <a:cs typeface="Microsoft Tai Le"/>
              </a:rPr>
              <a:t>OS: </a:t>
            </a:r>
            <a:r>
              <a:rPr sz="1800" b="1" dirty="0">
                <a:solidFill>
                  <a:srgbClr val="FFFFFF"/>
                </a:solidFill>
                <a:latin typeface="Microsoft Tai Le"/>
                <a:cs typeface="Microsoft Tai Le"/>
              </a:rPr>
              <a:t>A </a:t>
            </a:r>
            <a:r>
              <a:rPr sz="1800" b="1" spc="-5" dirty="0">
                <a:solidFill>
                  <a:srgbClr val="FFFFFF"/>
                </a:solidFill>
                <a:latin typeface="Microsoft Tai Le"/>
                <a:cs typeface="Microsoft Tai Le"/>
              </a:rPr>
              <a:t>multi-user operating system (OS) </a:t>
            </a:r>
            <a:r>
              <a:rPr sz="1800" b="1" dirty="0">
                <a:solidFill>
                  <a:srgbClr val="FFFFFF"/>
                </a:solidFill>
                <a:latin typeface="Microsoft Tai Le"/>
                <a:cs typeface="Microsoft Tai Le"/>
              </a:rPr>
              <a:t>is a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computer </a:t>
            </a:r>
            <a:r>
              <a:rPr sz="1800" b="1" spc="-5" dirty="0">
                <a:solidFill>
                  <a:srgbClr val="FFFFFF"/>
                </a:solidFill>
                <a:latin typeface="Microsoft Tai Le"/>
                <a:cs typeface="Microsoft Tai Le"/>
              </a:rPr>
              <a:t>system that allows </a:t>
            </a:r>
            <a:r>
              <a:rPr sz="1800" b="1" dirty="0">
                <a:solidFill>
                  <a:srgbClr val="FFFFFF"/>
                </a:solidFill>
                <a:latin typeface="Microsoft Tai Le"/>
                <a:cs typeface="Microsoft Tai Le"/>
              </a:rPr>
              <a:t>multiple users </a:t>
            </a:r>
            <a:r>
              <a:rPr sz="1800" b="1" spc="-5" dirty="0">
                <a:solidFill>
                  <a:srgbClr val="FFFFFF"/>
                </a:solidFill>
                <a:latin typeface="Microsoft Tai Le"/>
                <a:cs typeface="Microsoft Tai Le"/>
              </a:rPr>
              <a:t>that </a:t>
            </a:r>
            <a:r>
              <a:rPr sz="1800" b="1" dirty="0">
                <a:solidFill>
                  <a:srgbClr val="FFFFFF"/>
                </a:solidFill>
                <a:latin typeface="Microsoft Tai Le"/>
                <a:cs typeface="Microsoft Tai Le"/>
              </a:rPr>
              <a:t>are on </a:t>
            </a:r>
            <a:r>
              <a:rPr sz="1800" b="1" spc="-5" dirty="0">
                <a:solidFill>
                  <a:srgbClr val="FFFFFF"/>
                </a:solidFill>
                <a:latin typeface="Microsoft Tai Le"/>
                <a:cs typeface="Microsoft Tai Le"/>
              </a:rPr>
              <a:t>different </a:t>
            </a:r>
            <a:r>
              <a:rPr sz="1800" b="1" dirty="0">
                <a:solidFill>
                  <a:srgbClr val="FFFFFF"/>
                </a:solidFill>
                <a:latin typeface="Microsoft Tai Le"/>
                <a:cs typeface="Microsoft Tai Le"/>
              </a:rPr>
              <a:t> computers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access</a:t>
            </a:r>
            <a:r>
              <a:rPr sz="1800" b="1" dirty="0">
                <a:solidFill>
                  <a:srgbClr val="FFFFFF"/>
                </a:solidFill>
                <a:latin typeface="Microsoft Tai Le"/>
                <a:cs typeface="Microsoft Tai Le"/>
              </a:rPr>
              <a:t> a</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single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system's</a:t>
            </a:r>
            <a:r>
              <a:rPr sz="1800" b="1" dirty="0">
                <a:solidFill>
                  <a:srgbClr val="FFFFFF"/>
                </a:solidFill>
                <a:latin typeface="Microsoft Tai Le"/>
                <a:cs typeface="Microsoft Tai Le"/>
              </a:rPr>
              <a:t> OS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resources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simultaneously.</a:t>
            </a:r>
            <a:endParaRPr sz="1800">
              <a:latin typeface="Microsoft Tai Le"/>
              <a:cs typeface="Microsoft Tai Le"/>
            </a:endParaRPr>
          </a:p>
          <a:p>
            <a:pPr marL="12700" marR="5080" algn="just">
              <a:lnSpc>
                <a:spcPct val="100000"/>
              </a:lnSpc>
              <a:spcBef>
                <a:spcPts val="515"/>
              </a:spcBef>
            </a:pPr>
            <a:r>
              <a:rPr sz="2400" b="1" spc="-5" dirty="0">
                <a:solidFill>
                  <a:srgbClr val="FFFF00"/>
                </a:solidFill>
                <a:latin typeface="Microsoft Tai Le"/>
                <a:cs typeface="Microsoft Tai Le"/>
              </a:rPr>
              <a:t>MULTI </a:t>
            </a:r>
            <a:r>
              <a:rPr sz="2400" b="1" dirty="0">
                <a:solidFill>
                  <a:srgbClr val="FFFF00"/>
                </a:solidFill>
                <a:latin typeface="Microsoft Tai Le"/>
                <a:cs typeface="Microsoft Tai Le"/>
              </a:rPr>
              <a:t>TASKING </a:t>
            </a:r>
            <a:r>
              <a:rPr sz="2400" b="1" spc="-5" dirty="0">
                <a:solidFill>
                  <a:srgbClr val="FFFF00"/>
                </a:solidFill>
                <a:latin typeface="Microsoft Tai Le"/>
                <a:cs typeface="Microsoft Tai Le"/>
              </a:rPr>
              <a:t>OS: </a:t>
            </a:r>
            <a:r>
              <a:rPr sz="1800" b="1" spc="-5" dirty="0">
                <a:solidFill>
                  <a:srgbClr val="FFFFFF"/>
                </a:solidFill>
                <a:latin typeface="Microsoft Tai Le"/>
                <a:cs typeface="Microsoft Tai Le"/>
              </a:rPr>
              <a:t>Multitasking, </a:t>
            </a:r>
            <a:r>
              <a:rPr sz="1800" b="1" dirty="0">
                <a:solidFill>
                  <a:srgbClr val="FFFFFF"/>
                </a:solidFill>
                <a:latin typeface="Microsoft Tai Le"/>
                <a:cs typeface="Microsoft Tai Le"/>
              </a:rPr>
              <a:t>is an </a:t>
            </a:r>
            <a:r>
              <a:rPr sz="1800" b="1" spc="-10" dirty="0">
                <a:solidFill>
                  <a:srgbClr val="FFFFFF"/>
                </a:solidFill>
                <a:latin typeface="Microsoft Tai Le"/>
                <a:cs typeface="Microsoft Tai Le"/>
              </a:rPr>
              <a:t>operating </a:t>
            </a:r>
            <a:r>
              <a:rPr sz="1800" b="1" spc="-15" dirty="0">
                <a:solidFill>
                  <a:srgbClr val="FFFFFF"/>
                </a:solidFill>
                <a:latin typeface="Microsoft Tai Le"/>
                <a:cs typeface="Microsoft Tai Le"/>
              </a:rPr>
              <a:t>system,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that</a:t>
            </a:r>
            <a:r>
              <a:rPr sz="1800" b="1" spc="985" dirty="0">
                <a:solidFill>
                  <a:srgbClr val="FFFFFF"/>
                </a:solidFill>
                <a:latin typeface="Microsoft Tai Le"/>
                <a:cs typeface="Microsoft Tai Le"/>
              </a:rPr>
              <a:t> </a:t>
            </a:r>
            <a:r>
              <a:rPr sz="1800" b="1" dirty="0">
                <a:solidFill>
                  <a:srgbClr val="FFFFFF"/>
                </a:solidFill>
                <a:latin typeface="Microsoft Tai Le"/>
                <a:cs typeface="Microsoft Tai Le"/>
              </a:rPr>
              <a:t>allows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user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perform</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more    </a:t>
            </a:r>
            <a:r>
              <a:rPr sz="1800" b="1" spc="-5" dirty="0">
                <a:solidFill>
                  <a:srgbClr val="FFFFFF"/>
                </a:solidFill>
                <a:latin typeface="Microsoft Tai Le"/>
                <a:cs typeface="Microsoft Tai Le"/>
              </a:rPr>
              <a:t>than</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one </a:t>
            </a:r>
            <a:r>
              <a:rPr sz="1800" b="1" dirty="0">
                <a:solidFill>
                  <a:srgbClr val="FFFFFF"/>
                </a:solidFill>
                <a:latin typeface="Microsoft Tai Le"/>
                <a:cs typeface="Microsoft Tai Le"/>
              </a:rPr>
              <a:t> computer </a:t>
            </a:r>
            <a:r>
              <a:rPr sz="1800" b="1" spc="-10" dirty="0">
                <a:solidFill>
                  <a:srgbClr val="FFFFFF"/>
                </a:solidFill>
                <a:latin typeface="Microsoft Tai Le"/>
                <a:cs typeface="Microsoft Tai Le"/>
              </a:rPr>
              <a:t>task </a:t>
            </a:r>
            <a:r>
              <a:rPr sz="1800" b="1" spc="-5" dirty="0">
                <a:solidFill>
                  <a:srgbClr val="FFFFFF"/>
                </a:solidFill>
                <a:latin typeface="Microsoft Tai Le"/>
                <a:cs typeface="Microsoft Tai Le"/>
              </a:rPr>
              <a:t>(such </a:t>
            </a:r>
            <a:r>
              <a:rPr sz="1800" b="1" dirty="0">
                <a:solidFill>
                  <a:srgbClr val="FFFFFF"/>
                </a:solidFill>
                <a:latin typeface="Microsoft Tai Le"/>
                <a:cs typeface="Microsoft Tai Le"/>
              </a:rPr>
              <a:t>as </a:t>
            </a:r>
            <a:r>
              <a:rPr sz="1800" b="1" spc="-5" dirty="0">
                <a:solidFill>
                  <a:srgbClr val="FFFFFF"/>
                </a:solidFill>
                <a:latin typeface="Microsoft Tai Le"/>
                <a:cs typeface="Microsoft Tai Le"/>
              </a:rPr>
              <a:t>the </a:t>
            </a:r>
            <a:r>
              <a:rPr sz="1800" b="1" dirty="0">
                <a:solidFill>
                  <a:srgbClr val="FFFFFF"/>
                </a:solidFill>
                <a:latin typeface="Microsoft Tai Le"/>
                <a:cs typeface="Microsoft Tai Le"/>
              </a:rPr>
              <a:t>multiple </a:t>
            </a:r>
            <a:r>
              <a:rPr sz="1800" b="1" spc="-5" dirty="0">
                <a:solidFill>
                  <a:srgbClr val="FFFFFF"/>
                </a:solidFill>
                <a:latin typeface="Microsoft Tai Le"/>
                <a:cs typeface="Microsoft Tai Le"/>
              </a:rPr>
              <a:t>operation of </a:t>
            </a:r>
            <a:r>
              <a:rPr sz="1800" b="1" dirty="0">
                <a:solidFill>
                  <a:srgbClr val="FFFFFF"/>
                </a:solidFill>
                <a:latin typeface="Microsoft Tai Le"/>
                <a:cs typeface="Microsoft Tai Le"/>
              </a:rPr>
              <a:t>an </a:t>
            </a:r>
            <a:r>
              <a:rPr sz="1800" b="1" spc="-5" dirty="0">
                <a:solidFill>
                  <a:srgbClr val="FFFFFF"/>
                </a:solidFill>
                <a:latin typeface="Microsoft Tai Le"/>
                <a:cs typeface="Microsoft Tai Le"/>
              </a:rPr>
              <a:t>application </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program) </a:t>
            </a:r>
            <a:r>
              <a:rPr sz="1800" b="1" dirty="0">
                <a:solidFill>
                  <a:srgbClr val="FFFFFF"/>
                </a:solidFill>
                <a:latin typeface="Microsoft Tai Le"/>
                <a:cs typeface="Microsoft Tai Le"/>
              </a:rPr>
              <a:t>at a </a:t>
            </a:r>
            <a:r>
              <a:rPr sz="1800" b="1" spc="-5" dirty="0">
                <a:solidFill>
                  <a:srgbClr val="FFFFFF"/>
                </a:solidFill>
                <a:latin typeface="Microsoft Tai Le"/>
                <a:cs typeface="Microsoft Tai Le"/>
              </a:rPr>
              <a:t>time.</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The </a:t>
            </a:r>
            <a:r>
              <a:rPr sz="1800" b="1" spc="-5" dirty="0">
                <a:solidFill>
                  <a:srgbClr val="FFFFFF"/>
                </a:solidFill>
                <a:latin typeface="Microsoft Tai Le"/>
                <a:cs typeface="Microsoft Tai Le"/>
              </a:rPr>
              <a:t>operating system </a:t>
            </a:r>
            <a:r>
              <a:rPr sz="1800" b="1" dirty="0">
                <a:solidFill>
                  <a:srgbClr val="FFFFFF"/>
                </a:solidFill>
                <a:latin typeface="Microsoft Tai Le"/>
                <a:cs typeface="Microsoft Tai Le"/>
              </a:rPr>
              <a:t>is </a:t>
            </a:r>
            <a:r>
              <a:rPr sz="1800" b="1" spc="-5" dirty="0">
                <a:solidFill>
                  <a:srgbClr val="FFFFFF"/>
                </a:solidFill>
                <a:latin typeface="Microsoft Tai Le"/>
                <a:cs typeface="Microsoft Tai Le"/>
              </a:rPr>
              <a:t>able to</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keep </a:t>
            </a:r>
            <a:r>
              <a:rPr sz="1800" b="1" spc="-5" dirty="0">
                <a:solidFill>
                  <a:srgbClr val="FFFFFF"/>
                </a:solidFill>
                <a:latin typeface="Microsoft Tai Le"/>
                <a:cs typeface="Microsoft Tai Le"/>
              </a:rPr>
              <a:t>track </a:t>
            </a:r>
            <a:r>
              <a:rPr sz="1800" b="1" dirty="0">
                <a:solidFill>
                  <a:srgbClr val="FFFFFF"/>
                </a:solidFill>
                <a:latin typeface="Microsoft Tai Le"/>
                <a:cs typeface="Microsoft Tai Le"/>
              </a:rPr>
              <a:t> of </a:t>
            </a:r>
            <a:r>
              <a:rPr sz="1800" b="1" spc="-5" dirty="0">
                <a:solidFill>
                  <a:srgbClr val="FFFFFF"/>
                </a:solidFill>
                <a:latin typeface="Microsoft Tai Le"/>
                <a:cs typeface="Microsoft Tai Le"/>
              </a:rPr>
              <a:t>where </a:t>
            </a:r>
            <a:r>
              <a:rPr sz="1800" b="1" dirty="0">
                <a:solidFill>
                  <a:srgbClr val="FFFFFF"/>
                </a:solidFill>
                <a:latin typeface="Microsoft Tai Le"/>
                <a:cs typeface="Microsoft Tai Le"/>
              </a:rPr>
              <a:t>you are in </a:t>
            </a:r>
            <a:r>
              <a:rPr sz="1800" b="1" spc="-5" dirty="0">
                <a:solidFill>
                  <a:srgbClr val="FFFFFF"/>
                </a:solidFill>
                <a:latin typeface="Microsoft Tai Le"/>
                <a:cs typeface="Microsoft Tai Le"/>
              </a:rPr>
              <a:t>these tasks </a:t>
            </a:r>
            <a:r>
              <a:rPr sz="1800" b="1" dirty="0">
                <a:solidFill>
                  <a:srgbClr val="FFFFFF"/>
                </a:solidFill>
                <a:latin typeface="Microsoft Tai Le"/>
                <a:cs typeface="Microsoft Tai Le"/>
              </a:rPr>
              <a:t>and go </a:t>
            </a:r>
            <a:r>
              <a:rPr sz="1800" b="1" spc="-5" dirty="0">
                <a:solidFill>
                  <a:srgbClr val="FFFFFF"/>
                </a:solidFill>
                <a:latin typeface="Microsoft Tai Le"/>
                <a:cs typeface="Microsoft Tai Le"/>
              </a:rPr>
              <a:t>from one to </a:t>
            </a:r>
            <a:r>
              <a:rPr sz="1800" b="1" dirty="0">
                <a:solidFill>
                  <a:srgbClr val="FFFFFF"/>
                </a:solidFill>
                <a:latin typeface="Microsoft Tai Le"/>
                <a:cs typeface="Microsoft Tai Le"/>
              </a:rPr>
              <a:t>the </a:t>
            </a:r>
            <a:r>
              <a:rPr sz="1800" b="1" spc="-5" dirty="0">
                <a:solidFill>
                  <a:srgbClr val="FFFFFF"/>
                </a:solidFill>
                <a:latin typeface="Microsoft Tai Le"/>
                <a:cs typeface="Microsoft Tai Le"/>
              </a:rPr>
              <a:t>other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without</a:t>
            </a:r>
            <a:r>
              <a:rPr sz="1800" b="1" dirty="0">
                <a:solidFill>
                  <a:srgbClr val="FFFFFF"/>
                </a:solidFill>
                <a:latin typeface="Microsoft Tai Le"/>
                <a:cs typeface="Microsoft Tai Le"/>
              </a:rPr>
              <a:t> losing</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information.</a:t>
            </a:r>
            <a:endParaRPr sz="1800">
              <a:latin typeface="Microsoft Tai Le"/>
              <a:cs typeface="Microsoft Tai Le"/>
            </a:endParaRPr>
          </a:p>
        </p:txBody>
      </p:sp>
      <p:sp>
        <p:nvSpPr>
          <p:cNvPr id="4" name="object 4"/>
          <p:cNvSpPr txBox="1">
            <a:spLocks noGrp="1"/>
          </p:cNvSpPr>
          <p:nvPr>
            <p:ph type="ftr" sz="quarter" idx="5"/>
          </p:nvPr>
        </p:nvSpPr>
        <p:spPr>
          <a:xfrm>
            <a:off x="1346453" y="4938586"/>
            <a:ext cx="6965315" cy="185420"/>
          </a:xfrm>
          <a:prstGeom prst="rect">
            <a:avLst/>
          </a:prstGeom>
        </p:spPr>
        <p:txBody>
          <a:bodyPr vert="horz" wrap="square" lIns="0" tIns="1270" rIns="0" bIns="0" rtlCol="0">
            <a:spAutoFit/>
          </a:bodyPr>
          <a:lstStyle/>
          <a:p>
            <a:pPr marL="12700">
              <a:lnSpc>
                <a:spcPct val="100000"/>
              </a:lnSpc>
              <a:spcBef>
                <a:spcPts val="10"/>
              </a:spcBef>
            </a:pPr>
            <a:endParaRPr spc="-5" dirty="0"/>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498"/>
          </a:xfrm>
          <a:prstGeom prst="rect">
            <a:avLst/>
          </a:prstGeom>
        </p:spPr>
      </p:pic>
      <p:grpSp>
        <p:nvGrpSpPr>
          <p:cNvPr id="3" name="object 3"/>
          <p:cNvGrpSpPr/>
          <p:nvPr/>
        </p:nvGrpSpPr>
        <p:grpSpPr>
          <a:xfrm>
            <a:off x="926591" y="0"/>
            <a:ext cx="8217534" cy="5143500"/>
            <a:chOff x="926591" y="0"/>
            <a:chExt cx="8217534" cy="5143500"/>
          </a:xfrm>
        </p:grpSpPr>
        <p:pic>
          <p:nvPicPr>
            <p:cNvPr id="4" name="object 4"/>
            <p:cNvPicPr/>
            <p:nvPr/>
          </p:nvPicPr>
          <p:blipFill>
            <a:blip r:embed="rId3" cstate="print"/>
            <a:stretch>
              <a:fillRect/>
            </a:stretch>
          </p:blipFill>
          <p:spPr>
            <a:xfrm>
              <a:off x="7446263" y="0"/>
              <a:ext cx="1697735" cy="5143497"/>
            </a:xfrm>
            <a:prstGeom prst="rect">
              <a:avLst/>
            </a:prstGeom>
          </p:spPr>
        </p:pic>
        <p:pic>
          <p:nvPicPr>
            <p:cNvPr id="5" name="object 5"/>
            <p:cNvPicPr/>
            <p:nvPr/>
          </p:nvPicPr>
          <p:blipFill>
            <a:blip r:embed="rId4" cstate="print"/>
            <a:stretch>
              <a:fillRect/>
            </a:stretch>
          </p:blipFill>
          <p:spPr>
            <a:xfrm>
              <a:off x="1600200" y="0"/>
              <a:ext cx="6934200" cy="5143498"/>
            </a:xfrm>
            <a:prstGeom prst="rect">
              <a:avLst/>
            </a:prstGeom>
          </p:spPr>
        </p:pic>
        <p:pic>
          <p:nvPicPr>
            <p:cNvPr id="6" name="object 6"/>
            <p:cNvPicPr/>
            <p:nvPr/>
          </p:nvPicPr>
          <p:blipFill>
            <a:blip r:embed="rId5" cstate="print"/>
            <a:stretch>
              <a:fillRect/>
            </a:stretch>
          </p:blipFill>
          <p:spPr>
            <a:xfrm>
              <a:off x="926591" y="286511"/>
              <a:ext cx="7379208" cy="4399788"/>
            </a:xfrm>
            <a:prstGeom prst="rect">
              <a:avLst/>
            </a:prstGeom>
          </p:spPr>
        </p:pic>
        <p:pic>
          <p:nvPicPr>
            <p:cNvPr id="7" name="object 7"/>
            <p:cNvPicPr/>
            <p:nvPr/>
          </p:nvPicPr>
          <p:blipFill>
            <a:blip r:embed="rId6" cstate="print"/>
            <a:stretch>
              <a:fillRect/>
            </a:stretch>
          </p:blipFill>
          <p:spPr>
            <a:xfrm>
              <a:off x="1143761" y="304038"/>
              <a:ext cx="7162800" cy="4495800"/>
            </a:xfrm>
            <a:prstGeom prst="rect">
              <a:avLst/>
            </a:prstGeom>
          </p:spPr>
        </p:pic>
        <p:sp>
          <p:nvSpPr>
            <p:cNvPr id="8" name="object 8"/>
            <p:cNvSpPr/>
            <p:nvPr/>
          </p:nvSpPr>
          <p:spPr>
            <a:xfrm>
              <a:off x="1143761" y="304038"/>
              <a:ext cx="7162800" cy="4495800"/>
            </a:xfrm>
            <a:custGeom>
              <a:avLst/>
              <a:gdLst/>
              <a:ahLst/>
              <a:cxnLst/>
              <a:rect l="l" t="t" r="r" b="b"/>
              <a:pathLst>
                <a:path w="7162800" h="4495800">
                  <a:moveTo>
                    <a:pt x="0" y="4495800"/>
                  </a:moveTo>
                  <a:lnTo>
                    <a:pt x="7162800" y="4495800"/>
                  </a:lnTo>
                  <a:lnTo>
                    <a:pt x="7162800" y="0"/>
                  </a:lnTo>
                  <a:lnTo>
                    <a:pt x="0" y="0"/>
                  </a:lnTo>
                  <a:lnTo>
                    <a:pt x="0" y="4495800"/>
                  </a:lnTo>
                  <a:close/>
                </a:path>
              </a:pathLst>
            </a:custGeom>
            <a:ln w="25400">
              <a:solidFill>
                <a:srgbClr val="88A3A7"/>
              </a:solidFill>
            </a:ln>
          </p:spPr>
          <p:txBody>
            <a:bodyPr wrap="square" lIns="0" tIns="0" rIns="0" bIns="0" rtlCol="0"/>
            <a:lstStyle/>
            <a:p>
              <a:endParaRPr/>
            </a:p>
          </p:txBody>
        </p:sp>
      </p:grpSp>
      <p:sp>
        <p:nvSpPr>
          <p:cNvPr id="9" name="object 9"/>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
        <p:nvSpPr>
          <p:cNvPr id="11" name="object 11"/>
          <p:cNvSpPr txBox="1">
            <a:spLocks noGrp="1"/>
          </p:cNvSpPr>
          <p:nvPr>
            <p:ph type="ftr" sz="quarter" idx="5"/>
          </p:nvPr>
        </p:nvSpPr>
        <p:spPr>
          <a:xfrm>
            <a:off x="1346453" y="4938586"/>
            <a:ext cx="6965315" cy="185420"/>
          </a:xfrm>
          <a:prstGeom prst="rect">
            <a:avLst/>
          </a:prstGeom>
        </p:spPr>
        <p:txBody>
          <a:bodyPr vert="horz" wrap="square" lIns="0" tIns="1270" rIns="0" bIns="0" rtlCol="0">
            <a:spAutoFit/>
          </a:bodyPr>
          <a:lstStyle/>
          <a:p>
            <a:pPr marL="12700">
              <a:lnSpc>
                <a:spcPct val="100000"/>
              </a:lnSpc>
              <a:spcBef>
                <a:spcPts val="10"/>
              </a:spcBef>
            </a:pPr>
            <a:endParaRPr spc="-5" dirty="0"/>
          </a:p>
        </p:txBody>
      </p:sp>
      <p:sp>
        <p:nvSpPr>
          <p:cNvPr id="10" name="object 10"/>
          <p:cNvSpPr txBox="1"/>
          <p:nvPr/>
        </p:nvSpPr>
        <p:spPr>
          <a:xfrm>
            <a:off x="1471041" y="531621"/>
            <a:ext cx="6663055" cy="3602990"/>
          </a:xfrm>
          <a:prstGeom prst="rect">
            <a:avLst/>
          </a:prstGeom>
        </p:spPr>
        <p:txBody>
          <a:bodyPr vert="horz" wrap="square" lIns="0" tIns="9525" rIns="0" bIns="0" rtlCol="0">
            <a:spAutoFit/>
          </a:bodyPr>
          <a:lstStyle/>
          <a:p>
            <a:pPr marL="12700" marR="62865" algn="just">
              <a:lnSpc>
                <a:spcPct val="101000"/>
              </a:lnSpc>
              <a:spcBef>
                <a:spcPts val="75"/>
              </a:spcBef>
            </a:pPr>
            <a:r>
              <a:rPr sz="2400" b="1" spc="-5" dirty="0">
                <a:solidFill>
                  <a:srgbClr val="FFFF00"/>
                </a:solidFill>
                <a:latin typeface="Microsoft Tai Le"/>
                <a:cs typeface="Microsoft Tai Le"/>
              </a:rPr>
              <a:t>MULTI</a:t>
            </a:r>
            <a:r>
              <a:rPr sz="2400" b="1" dirty="0">
                <a:solidFill>
                  <a:srgbClr val="FFFF00"/>
                </a:solidFill>
                <a:latin typeface="Microsoft Tai Le"/>
                <a:cs typeface="Microsoft Tai Le"/>
              </a:rPr>
              <a:t> </a:t>
            </a:r>
            <a:r>
              <a:rPr sz="2400" b="1" spc="-5" dirty="0">
                <a:solidFill>
                  <a:srgbClr val="FFFF00"/>
                </a:solidFill>
                <a:latin typeface="Microsoft Tai Le"/>
                <a:cs typeface="Microsoft Tai Le"/>
              </a:rPr>
              <a:t>PROCESSING</a:t>
            </a:r>
            <a:r>
              <a:rPr sz="2400" b="1" dirty="0">
                <a:solidFill>
                  <a:srgbClr val="FFFF00"/>
                </a:solidFill>
                <a:latin typeface="Microsoft Tai Le"/>
                <a:cs typeface="Microsoft Tai Le"/>
              </a:rPr>
              <a:t> </a:t>
            </a:r>
            <a:r>
              <a:rPr sz="2400" b="1" spc="-5" dirty="0">
                <a:solidFill>
                  <a:srgbClr val="FFFF00"/>
                </a:solidFill>
                <a:latin typeface="Microsoft Tai Le"/>
                <a:cs typeface="Microsoft Tai Le"/>
              </a:rPr>
              <a:t>OS:</a:t>
            </a:r>
            <a:r>
              <a:rPr sz="2400" b="1" dirty="0">
                <a:solidFill>
                  <a:srgbClr val="FFFF00"/>
                </a:solidFill>
                <a:latin typeface="Microsoft Tai Le"/>
                <a:cs typeface="Microsoft Tai Le"/>
              </a:rPr>
              <a:t> </a:t>
            </a:r>
            <a:r>
              <a:rPr sz="1800" b="1" spc="-5" dirty="0">
                <a:solidFill>
                  <a:srgbClr val="FFFFFF"/>
                </a:solidFill>
                <a:latin typeface="Microsoft Tai Le"/>
                <a:cs typeface="Microsoft Tai Le"/>
              </a:rPr>
              <a:t>Multiprocessing</a:t>
            </a:r>
            <a:r>
              <a:rPr sz="1800" b="1" dirty="0">
                <a:solidFill>
                  <a:srgbClr val="FFFFFF"/>
                </a:solidFill>
                <a:latin typeface="Microsoft Tai Le"/>
                <a:cs typeface="Microsoft Tai Le"/>
              </a:rPr>
              <a:t> is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sometimes</a:t>
            </a:r>
            <a:r>
              <a:rPr sz="1800" b="1" spc="915" dirty="0">
                <a:solidFill>
                  <a:srgbClr val="FFFFFF"/>
                </a:solidFill>
                <a:latin typeface="Microsoft Tai Le"/>
                <a:cs typeface="Microsoft Tai Le"/>
              </a:rPr>
              <a:t> </a:t>
            </a:r>
            <a:r>
              <a:rPr sz="1800" b="1" spc="919" dirty="0">
                <a:solidFill>
                  <a:srgbClr val="FFFFFF"/>
                </a:solidFill>
                <a:latin typeface="Microsoft Tai Le"/>
                <a:cs typeface="Microsoft Tai Le"/>
              </a:rPr>
              <a:t> </a:t>
            </a:r>
            <a:r>
              <a:rPr sz="1800" b="1" dirty="0">
                <a:solidFill>
                  <a:srgbClr val="FFFFFF"/>
                </a:solidFill>
                <a:latin typeface="Microsoft Tai Le"/>
                <a:cs typeface="Microsoft Tai Le"/>
              </a:rPr>
              <a:t>used    </a:t>
            </a:r>
            <a:r>
              <a:rPr sz="1800" b="1" spc="34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915" dirty="0">
                <a:solidFill>
                  <a:srgbClr val="FFFFFF"/>
                </a:solidFill>
                <a:latin typeface="Microsoft Tai Le"/>
                <a:cs typeface="Microsoft Tai Le"/>
              </a:rPr>
              <a:t> </a:t>
            </a:r>
            <a:r>
              <a:rPr sz="1800" b="1" spc="919" dirty="0">
                <a:solidFill>
                  <a:srgbClr val="FFFFFF"/>
                </a:solidFill>
                <a:latin typeface="Microsoft Tai Le"/>
                <a:cs typeface="Microsoft Tai Le"/>
              </a:rPr>
              <a:t> </a:t>
            </a:r>
            <a:r>
              <a:rPr sz="1800" b="1" spc="-5" dirty="0">
                <a:solidFill>
                  <a:srgbClr val="FFFFFF"/>
                </a:solidFill>
                <a:latin typeface="Microsoft Tai Le"/>
                <a:cs typeface="Microsoft Tai Le"/>
              </a:rPr>
              <a:t>refer</a:t>
            </a:r>
            <a:r>
              <a:rPr sz="1800" b="1" spc="610"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610"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610" dirty="0">
                <a:solidFill>
                  <a:srgbClr val="FFFFFF"/>
                </a:solidFill>
                <a:latin typeface="Microsoft Tai Le"/>
                <a:cs typeface="Microsoft Tai Le"/>
              </a:rPr>
              <a:t>   </a:t>
            </a:r>
            <a:r>
              <a:rPr sz="1800" b="1" spc="-5" dirty="0">
                <a:solidFill>
                  <a:srgbClr val="FFFFFF"/>
                </a:solidFill>
                <a:latin typeface="Microsoft Tai Le"/>
                <a:cs typeface="Microsoft Tai Le"/>
              </a:rPr>
              <a:t>execution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of </a:t>
            </a:r>
            <a:r>
              <a:rPr sz="1800" b="1" spc="-5" dirty="0">
                <a:solidFill>
                  <a:srgbClr val="FFFFFF"/>
                </a:solidFill>
                <a:latin typeface="Microsoft Tai Le"/>
                <a:cs typeface="Microsoft Tai Le"/>
              </a:rPr>
              <a:t>multiple concurrent processes </a:t>
            </a:r>
            <a:r>
              <a:rPr sz="1800" b="1" dirty="0">
                <a:solidFill>
                  <a:srgbClr val="FFFFFF"/>
                </a:solidFill>
                <a:latin typeface="Microsoft Tai Le"/>
                <a:cs typeface="Microsoft Tai Le"/>
              </a:rPr>
              <a:t>in a </a:t>
            </a:r>
            <a:r>
              <a:rPr sz="1800" b="1" spc="-10" dirty="0">
                <a:solidFill>
                  <a:srgbClr val="FFFFFF"/>
                </a:solidFill>
                <a:latin typeface="Microsoft Tai Le"/>
                <a:cs typeface="Microsoft Tai Le"/>
              </a:rPr>
              <a:t>system. </a:t>
            </a:r>
            <a:r>
              <a:rPr sz="1800" b="1" dirty="0">
                <a:solidFill>
                  <a:srgbClr val="FFFFFF"/>
                </a:solidFill>
                <a:latin typeface="Microsoft Tai Le"/>
                <a:cs typeface="Microsoft Tai Le"/>
              </a:rPr>
              <a:t>A </a:t>
            </a:r>
            <a:r>
              <a:rPr sz="1800" b="1" spc="-5" dirty="0">
                <a:solidFill>
                  <a:srgbClr val="FFFFFF"/>
                </a:solidFill>
                <a:latin typeface="Microsoft Tai Le"/>
                <a:cs typeface="Microsoft Tai Le"/>
              </a:rPr>
              <a:t>program </a:t>
            </a:r>
            <a:r>
              <a:rPr sz="1800" b="1" dirty="0">
                <a:solidFill>
                  <a:srgbClr val="FFFFFF"/>
                </a:solidFill>
                <a:latin typeface="Microsoft Tai Le"/>
                <a:cs typeface="Microsoft Tai Le"/>
              </a:rPr>
              <a:t>in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execution</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5" dirty="0">
                <a:solidFill>
                  <a:srgbClr val="FFFFFF"/>
                </a:solidFill>
                <a:latin typeface="Microsoft Tai Le"/>
                <a:cs typeface="Microsoft Tai Le"/>
              </a:rPr>
              <a:t> called</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process.</a:t>
            </a:r>
            <a:endParaRPr sz="1800">
              <a:latin typeface="Microsoft Tai Le"/>
              <a:cs typeface="Microsoft Tai Le"/>
            </a:endParaRPr>
          </a:p>
          <a:p>
            <a:pPr>
              <a:lnSpc>
                <a:spcPct val="100000"/>
              </a:lnSpc>
              <a:spcBef>
                <a:spcPts val="10"/>
              </a:spcBef>
            </a:pPr>
            <a:endParaRPr sz="2150">
              <a:latin typeface="Microsoft Tai Le"/>
              <a:cs typeface="Microsoft Tai Le"/>
            </a:endParaRPr>
          </a:p>
          <a:p>
            <a:pPr marL="69850" marR="5080" algn="just">
              <a:lnSpc>
                <a:spcPct val="101000"/>
              </a:lnSpc>
              <a:spcBef>
                <a:spcPts val="5"/>
              </a:spcBef>
            </a:pPr>
            <a:r>
              <a:rPr sz="2400" b="1" spc="-5" dirty="0">
                <a:solidFill>
                  <a:srgbClr val="FFFF00"/>
                </a:solidFill>
                <a:latin typeface="Microsoft Tai Le"/>
                <a:cs typeface="Microsoft Tai Le"/>
              </a:rPr>
              <a:t>EMBEDDED</a:t>
            </a:r>
            <a:r>
              <a:rPr sz="2400" b="1" dirty="0">
                <a:solidFill>
                  <a:srgbClr val="FFFF00"/>
                </a:solidFill>
                <a:latin typeface="Microsoft Tai Le"/>
                <a:cs typeface="Microsoft Tai Le"/>
              </a:rPr>
              <a:t> </a:t>
            </a:r>
            <a:r>
              <a:rPr sz="2400" b="1" spc="-5" dirty="0">
                <a:solidFill>
                  <a:srgbClr val="FFFF00"/>
                </a:solidFill>
                <a:latin typeface="Microsoft Tai Le"/>
                <a:cs typeface="Microsoft Tai Le"/>
              </a:rPr>
              <a:t>OS</a:t>
            </a:r>
            <a:r>
              <a:rPr sz="2400" b="1" spc="-5" dirty="0">
                <a:solidFill>
                  <a:srgbClr val="FFFFFF"/>
                </a:solidFill>
                <a:latin typeface="Microsoft Tai Le"/>
                <a:cs typeface="Microsoft Tai Le"/>
              </a:rPr>
              <a:t>:</a:t>
            </a:r>
            <a:r>
              <a:rPr sz="2400" b="1" dirty="0">
                <a:solidFill>
                  <a:srgbClr val="FFFFFF"/>
                </a:solidFill>
                <a:latin typeface="Microsoft Tai Le"/>
                <a:cs typeface="Microsoft Tai Le"/>
              </a:rPr>
              <a:t> </a:t>
            </a:r>
            <a:r>
              <a:rPr sz="1800" b="1" spc="-5" dirty="0">
                <a:solidFill>
                  <a:srgbClr val="FFFFFF"/>
                </a:solidFill>
                <a:latin typeface="Microsoft Tai Le"/>
                <a:cs typeface="Microsoft Tai Le"/>
              </a:rPr>
              <a:t>Embedded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Operating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System</a:t>
            </a:r>
            <a:r>
              <a:rPr sz="1800" b="1" dirty="0">
                <a:solidFill>
                  <a:srgbClr val="FFFFFF"/>
                </a:solidFill>
                <a:latin typeface="Microsoft Tai Le"/>
                <a:cs typeface="Microsoft Tai Le"/>
              </a:rPr>
              <a:t> is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an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Embedded System’s Operating System. Embedded Systems </a:t>
            </a:r>
            <a:r>
              <a:rPr sz="1800" b="1" dirty="0">
                <a:solidFill>
                  <a:srgbClr val="FFFFFF"/>
                </a:solidFill>
                <a:latin typeface="Microsoft Tai Le"/>
                <a:cs typeface="Microsoft Tai Le"/>
              </a:rPr>
              <a:t> are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specially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designed</a:t>
            </a:r>
            <a:r>
              <a:rPr sz="1800" b="1" dirty="0">
                <a:solidFill>
                  <a:srgbClr val="FFFFFF"/>
                </a:solidFill>
                <a:latin typeface="Microsoft Tai Le"/>
                <a:cs typeface="Microsoft Tai Le"/>
              </a:rPr>
              <a:t> computer</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system</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that</a:t>
            </a:r>
            <a:r>
              <a:rPr sz="1800" b="1" spc="-5" dirty="0">
                <a:solidFill>
                  <a:srgbClr val="FFFFFF"/>
                </a:solidFill>
                <a:latin typeface="Microsoft Tai Le"/>
                <a:cs typeface="Microsoft Tai Le"/>
              </a:rPr>
              <a:t> essentially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contains</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software</a:t>
            </a:r>
            <a:r>
              <a:rPr sz="1800" b="1" spc="-5" dirty="0">
                <a:solidFill>
                  <a:srgbClr val="FFFFFF"/>
                </a:solidFill>
                <a:latin typeface="Microsoft Tai Le"/>
                <a:cs typeface="Microsoft Tai Le"/>
              </a:rPr>
              <a:t> and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hardware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for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performing</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specific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tasks. Mobile Phones, Laptops, Cameras, </a:t>
            </a:r>
            <a:r>
              <a:rPr sz="1800" b="1" dirty="0">
                <a:solidFill>
                  <a:srgbClr val="FFFFFF"/>
                </a:solidFill>
                <a:latin typeface="Microsoft Tai Le"/>
                <a:cs typeface="Microsoft Tai Le"/>
              </a:rPr>
              <a:t>Washing </a:t>
            </a:r>
            <a:r>
              <a:rPr sz="1800" b="1" spc="-10" dirty="0">
                <a:solidFill>
                  <a:srgbClr val="FFFFFF"/>
                </a:solidFill>
                <a:latin typeface="Microsoft Tai Le"/>
                <a:cs typeface="Microsoft Tai Le"/>
              </a:rPr>
              <a:t>Machines, </a:t>
            </a:r>
            <a:r>
              <a:rPr sz="1800" b="1" spc="-5" dirty="0">
                <a:solidFill>
                  <a:srgbClr val="FFFFFF"/>
                </a:solidFill>
                <a:latin typeface="Microsoft Tai Le"/>
                <a:cs typeface="Microsoft Tai Le"/>
              </a:rPr>
              <a:t> ATMS, </a:t>
            </a:r>
            <a:r>
              <a:rPr sz="1800" b="1" dirty="0">
                <a:solidFill>
                  <a:srgbClr val="FFFFFF"/>
                </a:solidFill>
                <a:latin typeface="Microsoft Tai Le"/>
                <a:cs typeface="Microsoft Tai Le"/>
              </a:rPr>
              <a:t>and </a:t>
            </a:r>
            <a:r>
              <a:rPr sz="1800" b="1" spc="-5" dirty="0">
                <a:solidFill>
                  <a:srgbClr val="FFFFFF"/>
                </a:solidFill>
                <a:latin typeface="Microsoft Tai Le"/>
                <a:cs typeface="Microsoft Tai Le"/>
              </a:rPr>
              <a:t>Hair Straightener etc </a:t>
            </a:r>
            <a:r>
              <a:rPr sz="1800" b="1" dirty="0">
                <a:solidFill>
                  <a:srgbClr val="FFFFFF"/>
                </a:solidFill>
                <a:latin typeface="Microsoft Tai Le"/>
                <a:cs typeface="Microsoft Tai Le"/>
              </a:rPr>
              <a:t>are examples of </a:t>
            </a:r>
            <a:r>
              <a:rPr sz="1800" b="1" spc="-5" dirty="0">
                <a:solidFill>
                  <a:srgbClr val="FFFFFF"/>
                </a:solidFill>
                <a:latin typeface="Microsoft Tai Le"/>
                <a:cs typeface="Microsoft Tai Le"/>
              </a:rPr>
              <a:t>embedded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operating</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sytem.</a:t>
            </a:r>
            <a:endParaRPr sz="1800">
              <a:latin typeface="Microsoft Tai Le"/>
              <a:cs typeface="Microsoft Tai L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5300" y="450545"/>
            <a:ext cx="6853555" cy="949960"/>
          </a:xfrm>
          <a:prstGeom prst="rect">
            <a:avLst/>
          </a:prstGeom>
        </p:spPr>
        <p:txBody>
          <a:bodyPr vert="horz" wrap="square" lIns="0" tIns="8255" rIns="0" bIns="0" rtlCol="0">
            <a:spAutoFit/>
          </a:bodyPr>
          <a:lstStyle/>
          <a:p>
            <a:pPr marL="12700" marR="5080" algn="just">
              <a:lnSpc>
                <a:spcPct val="101000"/>
              </a:lnSpc>
              <a:spcBef>
                <a:spcPts val="65"/>
              </a:spcBef>
            </a:pPr>
            <a:r>
              <a:rPr sz="2400" b="1" dirty="0">
                <a:solidFill>
                  <a:srgbClr val="FFFF00"/>
                </a:solidFill>
                <a:latin typeface="Microsoft Tai Le"/>
                <a:cs typeface="Microsoft Tai Le"/>
              </a:rPr>
              <a:t>REAL </a:t>
            </a:r>
            <a:r>
              <a:rPr sz="2400" b="1" spc="-5" dirty="0">
                <a:solidFill>
                  <a:srgbClr val="FFFF00"/>
                </a:solidFill>
                <a:latin typeface="Microsoft Tai Le"/>
                <a:cs typeface="Microsoft Tai Le"/>
              </a:rPr>
              <a:t>TIME OS: </a:t>
            </a:r>
            <a:r>
              <a:rPr sz="1800" b="1" dirty="0">
                <a:solidFill>
                  <a:srgbClr val="FFFFFF"/>
                </a:solidFill>
                <a:latin typeface="Microsoft Tai Le"/>
                <a:cs typeface="Microsoft Tai Le"/>
              </a:rPr>
              <a:t>It is used </a:t>
            </a:r>
            <a:r>
              <a:rPr sz="1800" b="1" spc="-5" dirty="0">
                <a:solidFill>
                  <a:srgbClr val="FFFFFF"/>
                </a:solidFill>
                <a:latin typeface="Microsoft Tai Le"/>
                <a:cs typeface="Microsoft Tai Le"/>
              </a:rPr>
              <a:t>to </a:t>
            </a:r>
            <a:r>
              <a:rPr sz="1800" b="1" dirty="0">
                <a:solidFill>
                  <a:srgbClr val="FFFFFF"/>
                </a:solidFill>
                <a:latin typeface="Microsoft Tai Le"/>
                <a:cs typeface="Microsoft Tai Le"/>
              </a:rPr>
              <a:t>control </a:t>
            </a:r>
            <a:r>
              <a:rPr sz="1800" b="1" spc="-5" dirty="0">
                <a:solidFill>
                  <a:srgbClr val="FFFFFF"/>
                </a:solidFill>
                <a:latin typeface="Microsoft Tai Le"/>
                <a:cs typeface="Microsoft Tai Le"/>
              </a:rPr>
              <a:t>machinery, </a:t>
            </a:r>
            <a:r>
              <a:rPr sz="1800" b="1" spc="-10" dirty="0">
                <a:solidFill>
                  <a:srgbClr val="FFFFFF"/>
                </a:solidFill>
                <a:latin typeface="Microsoft Tai Le"/>
                <a:cs typeface="Microsoft Tai Le"/>
              </a:rPr>
              <a:t>industrial </a:t>
            </a:r>
            <a:r>
              <a:rPr sz="1800" b="1" spc="-5" dirty="0">
                <a:solidFill>
                  <a:srgbClr val="FFFFFF"/>
                </a:solidFill>
                <a:latin typeface="Microsoft Tai Le"/>
                <a:cs typeface="Microsoft Tai Le"/>
              </a:rPr>
              <a:t> systems, scientific instruments </a:t>
            </a:r>
            <a:r>
              <a:rPr sz="1800" b="1" dirty="0">
                <a:solidFill>
                  <a:srgbClr val="FFFFFF"/>
                </a:solidFill>
                <a:latin typeface="Microsoft Tai Le"/>
                <a:cs typeface="Microsoft Tai Le"/>
              </a:rPr>
              <a:t>,tasks </a:t>
            </a:r>
            <a:r>
              <a:rPr sz="1800" b="1" spc="-5" dirty="0">
                <a:solidFill>
                  <a:srgbClr val="FFFFFF"/>
                </a:solidFill>
                <a:latin typeface="Microsoft Tai Le"/>
                <a:cs typeface="Microsoft Tai Le"/>
              </a:rPr>
              <a:t>where time deadlines </a:t>
            </a:r>
            <a:r>
              <a:rPr sz="1800" b="1" dirty="0">
                <a:solidFill>
                  <a:srgbClr val="FFFFFF"/>
                </a:solidFill>
                <a:latin typeface="Microsoft Tai Le"/>
                <a:cs typeface="Microsoft Tai Le"/>
              </a:rPr>
              <a:t>may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be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forced</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execute</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task.</a:t>
            </a:r>
            <a:endParaRPr sz="1800">
              <a:latin typeface="Microsoft Tai Le"/>
              <a:cs typeface="Microsoft Tai Le"/>
            </a:endParaRPr>
          </a:p>
        </p:txBody>
      </p:sp>
      <p:sp>
        <p:nvSpPr>
          <p:cNvPr id="3" name="object 3"/>
          <p:cNvSpPr txBox="1">
            <a:spLocks noGrp="1"/>
          </p:cNvSpPr>
          <p:nvPr>
            <p:ph type="ctrTitle"/>
          </p:nvPr>
        </p:nvSpPr>
        <p:spPr>
          <a:xfrm>
            <a:off x="2059304" y="-53263"/>
            <a:ext cx="5025390" cy="320675"/>
          </a:xfrm>
          <a:prstGeom prst="rect">
            <a:avLst/>
          </a:prstGeom>
        </p:spPr>
        <p:txBody>
          <a:bodyPr vert="horz" wrap="square" lIns="0" tIns="13335" rIns="0" bIns="0" rtlCol="0">
            <a:spAutoFit/>
          </a:bodyPr>
          <a:lstStyle/>
          <a:p>
            <a:pPr marL="233045">
              <a:lnSpc>
                <a:spcPct val="100000"/>
              </a:lnSpc>
              <a:spcBef>
                <a:spcPts val="105"/>
              </a:spcBef>
            </a:pPr>
            <a:endParaRPr spc="-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4079" y="367106"/>
            <a:ext cx="4072254"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CCFF"/>
                </a:solidFill>
                <a:latin typeface="Microsoft Tai Le"/>
                <a:cs typeface="Microsoft Tai Le"/>
              </a:rPr>
              <a:t>LANGUAGE</a:t>
            </a:r>
            <a:r>
              <a:rPr sz="2800" b="1" spc="-20" dirty="0">
                <a:solidFill>
                  <a:srgbClr val="00CCFF"/>
                </a:solidFill>
                <a:latin typeface="Microsoft Tai Le"/>
                <a:cs typeface="Microsoft Tai Le"/>
              </a:rPr>
              <a:t> </a:t>
            </a:r>
            <a:r>
              <a:rPr sz="2800" b="1" spc="-10" dirty="0">
                <a:solidFill>
                  <a:srgbClr val="00CCFF"/>
                </a:solidFill>
                <a:latin typeface="Microsoft Tai Le"/>
                <a:cs typeface="Microsoft Tai Le"/>
              </a:rPr>
              <a:t>PROCESSOR</a:t>
            </a:r>
            <a:endParaRPr sz="2800">
              <a:latin typeface="Microsoft Tai Le"/>
              <a:cs typeface="Microsoft Tai Le"/>
            </a:endParaRPr>
          </a:p>
        </p:txBody>
      </p:sp>
      <p:sp>
        <p:nvSpPr>
          <p:cNvPr id="3" name="object 3"/>
          <p:cNvSpPr txBox="1"/>
          <p:nvPr/>
        </p:nvSpPr>
        <p:spPr>
          <a:xfrm>
            <a:off x="1274191" y="809625"/>
            <a:ext cx="6854190" cy="4095750"/>
          </a:xfrm>
          <a:prstGeom prst="rect">
            <a:avLst/>
          </a:prstGeom>
        </p:spPr>
        <p:txBody>
          <a:bodyPr vert="horz" wrap="square" lIns="0" tIns="12700" rIns="0" bIns="0" rtlCol="0">
            <a:spAutoFit/>
          </a:bodyPr>
          <a:lstStyle/>
          <a:p>
            <a:pPr marL="12700" marR="5715" algn="just">
              <a:lnSpc>
                <a:spcPct val="100000"/>
              </a:lnSpc>
              <a:spcBef>
                <a:spcPts val="100"/>
              </a:spcBef>
            </a:pPr>
            <a:r>
              <a:rPr sz="1800" b="1" dirty="0">
                <a:solidFill>
                  <a:srgbClr val="FFFFFF"/>
                </a:solidFill>
                <a:latin typeface="Microsoft Tai Le"/>
                <a:cs typeface="Microsoft Tai Le"/>
              </a:rPr>
              <a:t>We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generally</a:t>
            </a:r>
            <a:r>
              <a:rPr sz="1800" b="1" dirty="0">
                <a:solidFill>
                  <a:srgbClr val="FFFFFF"/>
                </a:solidFill>
                <a:latin typeface="Microsoft Tai Le"/>
                <a:cs typeface="Microsoft Tai Le"/>
              </a:rPr>
              <a:t> write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computer</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program</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using</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high-level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language. </a:t>
            </a:r>
            <a:r>
              <a:rPr sz="1800" b="1" dirty="0">
                <a:solidFill>
                  <a:srgbClr val="FFFFFF"/>
                </a:solidFill>
                <a:latin typeface="Microsoft Tai Le"/>
                <a:cs typeface="Microsoft Tai Le"/>
              </a:rPr>
              <a:t>A </a:t>
            </a:r>
            <a:r>
              <a:rPr sz="1800" b="1" spc="-5" dirty="0">
                <a:solidFill>
                  <a:srgbClr val="FFFFFF"/>
                </a:solidFill>
                <a:latin typeface="Microsoft Tai Le"/>
                <a:cs typeface="Microsoft Tai Le"/>
              </a:rPr>
              <a:t>high-level language is one that </a:t>
            </a:r>
            <a:r>
              <a:rPr sz="1800" b="1" dirty="0">
                <a:solidFill>
                  <a:srgbClr val="FFFFFF"/>
                </a:solidFill>
                <a:latin typeface="Microsoft Tai Le"/>
                <a:cs typeface="Microsoft Tai Le"/>
              </a:rPr>
              <a:t>is </a:t>
            </a:r>
            <a:r>
              <a:rPr sz="1800" b="1" spc="-5" dirty="0">
                <a:solidFill>
                  <a:srgbClr val="FFFFFF"/>
                </a:solidFill>
                <a:latin typeface="Microsoft Tai Le"/>
                <a:cs typeface="Microsoft Tai Le"/>
              </a:rPr>
              <a:t>understandable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by</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us,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humans.</a:t>
            </a:r>
            <a:r>
              <a:rPr sz="1800" b="1" dirty="0">
                <a:solidFill>
                  <a:srgbClr val="FFFFFF"/>
                </a:solidFill>
                <a:latin typeface="Microsoft Tai Le"/>
                <a:cs typeface="Microsoft Tai Le"/>
              </a:rPr>
              <a:t> This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5" dirty="0">
                <a:solidFill>
                  <a:srgbClr val="FFFFFF"/>
                </a:solidFill>
                <a:latin typeface="Microsoft Tai Le"/>
                <a:cs typeface="Microsoft Tai Le"/>
              </a:rPr>
              <a:t> called</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source</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code.</a:t>
            </a:r>
            <a:endParaRPr sz="1800">
              <a:latin typeface="Microsoft Tai Le"/>
              <a:cs typeface="Microsoft Tai Le"/>
            </a:endParaRPr>
          </a:p>
          <a:p>
            <a:pPr marL="12700" marR="5080" indent="1839595" algn="just">
              <a:lnSpc>
                <a:spcPct val="100000"/>
              </a:lnSpc>
              <a:spcBef>
                <a:spcPts val="600"/>
              </a:spcBef>
            </a:pPr>
            <a:r>
              <a:rPr sz="1800" b="1" spc="-5" dirty="0">
                <a:solidFill>
                  <a:srgbClr val="FFFFFF"/>
                </a:solidFill>
                <a:latin typeface="Microsoft Tai Le"/>
                <a:cs typeface="Microsoft Tai Le"/>
              </a:rPr>
              <a:t>However,</a:t>
            </a:r>
            <a:r>
              <a:rPr sz="1800" b="1" dirty="0">
                <a:solidFill>
                  <a:srgbClr val="FFFFFF"/>
                </a:solidFill>
                <a:latin typeface="Microsoft Tai Le"/>
                <a:cs typeface="Microsoft Tai Le"/>
              </a:rPr>
              <a:t> 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computer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does</a:t>
            </a:r>
            <a:r>
              <a:rPr sz="1800" b="1" dirty="0">
                <a:solidFill>
                  <a:srgbClr val="FFFFFF"/>
                </a:solidFill>
                <a:latin typeface="Microsoft Tai Le"/>
                <a:cs typeface="Microsoft Tai Le"/>
              </a:rPr>
              <a:t> not</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understand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high-level</a:t>
            </a:r>
            <a:r>
              <a:rPr sz="1800" b="1" spc="260" dirty="0">
                <a:solidFill>
                  <a:srgbClr val="FFFFFF"/>
                </a:solidFill>
                <a:latin typeface="Microsoft Tai Le"/>
                <a:cs typeface="Microsoft Tai Le"/>
              </a:rPr>
              <a:t> </a:t>
            </a:r>
            <a:r>
              <a:rPr sz="1800" b="1" spc="-5" dirty="0">
                <a:solidFill>
                  <a:srgbClr val="FFFFFF"/>
                </a:solidFill>
                <a:latin typeface="Microsoft Tai Le"/>
                <a:cs typeface="Microsoft Tai Le"/>
              </a:rPr>
              <a:t>language.</a:t>
            </a:r>
            <a:r>
              <a:rPr sz="1800" b="1" spc="265" dirty="0">
                <a:solidFill>
                  <a:srgbClr val="FFFFFF"/>
                </a:solidFill>
                <a:latin typeface="Microsoft Tai Le"/>
                <a:cs typeface="Microsoft Tai Le"/>
              </a:rPr>
              <a:t> </a:t>
            </a:r>
            <a:r>
              <a:rPr sz="1800" b="1" dirty="0">
                <a:solidFill>
                  <a:srgbClr val="FFFFFF"/>
                </a:solidFill>
                <a:latin typeface="Microsoft Tai Le"/>
                <a:cs typeface="Microsoft Tai Le"/>
              </a:rPr>
              <a:t>It</a:t>
            </a:r>
            <a:r>
              <a:rPr sz="1800" b="1" spc="250" dirty="0">
                <a:solidFill>
                  <a:srgbClr val="FFFFFF"/>
                </a:solidFill>
                <a:latin typeface="Microsoft Tai Le"/>
                <a:cs typeface="Microsoft Tai Le"/>
              </a:rPr>
              <a:t> </a:t>
            </a:r>
            <a:r>
              <a:rPr sz="1800" b="1" spc="-5" dirty="0">
                <a:solidFill>
                  <a:srgbClr val="FFFFFF"/>
                </a:solidFill>
                <a:latin typeface="Microsoft Tai Le"/>
                <a:cs typeface="Microsoft Tai Le"/>
              </a:rPr>
              <a:t>only</a:t>
            </a:r>
            <a:r>
              <a:rPr sz="1800" b="1" spc="270" dirty="0">
                <a:solidFill>
                  <a:srgbClr val="FFFFFF"/>
                </a:solidFill>
                <a:latin typeface="Microsoft Tai Le"/>
                <a:cs typeface="Microsoft Tai Le"/>
              </a:rPr>
              <a:t> </a:t>
            </a:r>
            <a:r>
              <a:rPr sz="1800" b="1" spc="-5" dirty="0">
                <a:solidFill>
                  <a:srgbClr val="FFFFFF"/>
                </a:solidFill>
                <a:latin typeface="Microsoft Tai Le"/>
                <a:cs typeface="Microsoft Tai Le"/>
              </a:rPr>
              <a:t>understands</a:t>
            </a:r>
            <a:r>
              <a:rPr sz="1800" b="1" spc="265"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270" dirty="0">
                <a:solidFill>
                  <a:srgbClr val="FFFFFF"/>
                </a:solidFill>
                <a:latin typeface="Microsoft Tai Le"/>
                <a:cs typeface="Microsoft Tai Le"/>
              </a:rPr>
              <a:t> </a:t>
            </a:r>
            <a:r>
              <a:rPr sz="1800" b="1" spc="-5" dirty="0">
                <a:solidFill>
                  <a:srgbClr val="FFFFFF"/>
                </a:solidFill>
                <a:latin typeface="Microsoft Tai Le"/>
                <a:cs typeface="Microsoft Tai Le"/>
              </a:rPr>
              <a:t>program</a:t>
            </a:r>
            <a:r>
              <a:rPr sz="1800" b="1" spc="275" dirty="0">
                <a:solidFill>
                  <a:srgbClr val="FFFFFF"/>
                </a:solidFill>
                <a:latin typeface="Microsoft Tai Le"/>
                <a:cs typeface="Microsoft Tai Le"/>
              </a:rPr>
              <a:t> </a:t>
            </a:r>
            <a:r>
              <a:rPr sz="1800" b="1" spc="-5" dirty="0">
                <a:solidFill>
                  <a:srgbClr val="FFFFFF"/>
                </a:solidFill>
                <a:latin typeface="Microsoft Tai Le"/>
                <a:cs typeface="Microsoft Tai Le"/>
              </a:rPr>
              <a:t>written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5" dirty="0">
                <a:solidFill>
                  <a:srgbClr val="FFFFFF"/>
                </a:solidFill>
                <a:latin typeface="Microsoft Tai Le"/>
                <a:cs typeface="Microsoft Tai Le"/>
              </a:rPr>
              <a:t> 0's </a:t>
            </a:r>
            <a:r>
              <a:rPr sz="1800" b="1" dirty="0">
                <a:solidFill>
                  <a:srgbClr val="FFFFFF"/>
                </a:solidFill>
                <a:latin typeface="Microsoft Tai Le"/>
                <a:cs typeface="Microsoft Tai Le"/>
              </a:rPr>
              <a:t>and</a:t>
            </a:r>
            <a:r>
              <a:rPr sz="1800" b="1" spc="-5" dirty="0">
                <a:solidFill>
                  <a:srgbClr val="FFFFFF"/>
                </a:solidFill>
                <a:latin typeface="Microsoft Tai Le"/>
                <a:cs typeface="Microsoft Tai Le"/>
              </a:rPr>
              <a:t> 1's </a:t>
            </a:r>
            <a:r>
              <a:rPr sz="1800" b="1" dirty="0">
                <a:solidFill>
                  <a:srgbClr val="FFFFFF"/>
                </a:solidFill>
                <a:latin typeface="Microsoft Tai Le"/>
                <a:cs typeface="Microsoft Tai Le"/>
              </a:rPr>
              <a:t>in </a:t>
            </a:r>
            <a:r>
              <a:rPr sz="1800" b="1" spc="-5" dirty="0">
                <a:solidFill>
                  <a:srgbClr val="FFFFFF"/>
                </a:solidFill>
                <a:latin typeface="Microsoft Tai Le"/>
                <a:cs typeface="Microsoft Tai Le"/>
              </a:rPr>
              <a:t>binary,</a:t>
            </a:r>
            <a:r>
              <a:rPr sz="1800" b="1" spc="-30" dirty="0">
                <a:solidFill>
                  <a:srgbClr val="FFFFFF"/>
                </a:solidFill>
                <a:latin typeface="Microsoft Tai Le"/>
                <a:cs typeface="Microsoft Tai Le"/>
              </a:rPr>
              <a:t> </a:t>
            </a:r>
            <a:r>
              <a:rPr sz="1800" b="1" spc="-5" dirty="0">
                <a:solidFill>
                  <a:srgbClr val="FFFFFF"/>
                </a:solidFill>
                <a:latin typeface="Microsoft Tai Le"/>
                <a:cs typeface="Microsoft Tai Le"/>
              </a:rPr>
              <a:t>called</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20" dirty="0">
                <a:solidFill>
                  <a:srgbClr val="FFFFFF"/>
                </a:solidFill>
                <a:latin typeface="Microsoft Tai Le"/>
                <a:cs typeface="Microsoft Tai Le"/>
              </a:rPr>
              <a:t> </a:t>
            </a:r>
            <a:r>
              <a:rPr sz="1800" b="1" spc="-5" dirty="0">
                <a:solidFill>
                  <a:srgbClr val="FFFFFF"/>
                </a:solidFill>
                <a:latin typeface="Microsoft Tai Le"/>
                <a:cs typeface="Microsoft Tai Le"/>
              </a:rPr>
              <a:t>machine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code.</a:t>
            </a:r>
            <a:endParaRPr sz="1800">
              <a:latin typeface="Microsoft Tai Le"/>
              <a:cs typeface="Microsoft Tai Le"/>
            </a:endParaRPr>
          </a:p>
          <a:p>
            <a:pPr>
              <a:lnSpc>
                <a:spcPct val="100000"/>
              </a:lnSpc>
              <a:spcBef>
                <a:spcPts val="55"/>
              </a:spcBef>
            </a:pPr>
            <a:endParaRPr sz="2600">
              <a:latin typeface="Microsoft Tai Le"/>
              <a:cs typeface="Microsoft Tai Le"/>
            </a:endParaRPr>
          </a:p>
          <a:p>
            <a:pPr marL="12700" marR="5080" indent="62230" algn="just">
              <a:lnSpc>
                <a:spcPct val="100000"/>
              </a:lnSpc>
              <a:spcBef>
                <a:spcPts val="5"/>
              </a:spcBef>
            </a:pPr>
            <a:r>
              <a:rPr sz="1800" b="1" dirty="0">
                <a:solidFill>
                  <a:srgbClr val="FFFFFF"/>
                </a:solidFill>
                <a:latin typeface="Microsoft Tai Le"/>
                <a:cs typeface="Microsoft Tai Le"/>
              </a:rPr>
              <a:t>To</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convert</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source</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code</a:t>
            </a:r>
            <a:r>
              <a:rPr sz="1800" b="1" spc="500" dirty="0">
                <a:solidFill>
                  <a:srgbClr val="FFFFFF"/>
                </a:solidFill>
                <a:latin typeface="Microsoft Tai Le"/>
                <a:cs typeface="Microsoft Tai Le"/>
              </a:rPr>
              <a:t> </a:t>
            </a:r>
            <a:r>
              <a:rPr sz="1800" b="1" spc="-5" dirty="0">
                <a:solidFill>
                  <a:srgbClr val="FFFFFF"/>
                </a:solidFill>
                <a:latin typeface="Microsoft Tai Le"/>
                <a:cs typeface="Microsoft Tai Le"/>
              </a:rPr>
              <a:t>into</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machine</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code,</a:t>
            </a:r>
            <a:r>
              <a:rPr sz="1800" b="1" spc="500" dirty="0">
                <a:solidFill>
                  <a:srgbClr val="FFFFFF"/>
                </a:solidFill>
                <a:latin typeface="Microsoft Tai Le"/>
                <a:cs typeface="Microsoft Tai Le"/>
              </a:rPr>
              <a:t> </a:t>
            </a:r>
            <a:r>
              <a:rPr sz="1800" b="1" dirty="0">
                <a:solidFill>
                  <a:srgbClr val="FFFFFF"/>
                </a:solidFill>
                <a:latin typeface="Microsoft Tai Le"/>
                <a:cs typeface="Microsoft Tai Le"/>
              </a:rPr>
              <a:t>we</a:t>
            </a:r>
            <a:r>
              <a:rPr sz="1800" b="1" spc="495" dirty="0">
                <a:solidFill>
                  <a:srgbClr val="FFFFFF"/>
                </a:solidFill>
                <a:latin typeface="Microsoft Tai Le"/>
                <a:cs typeface="Microsoft Tai Le"/>
              </a:rPr>
              <a:t> </a:t>
            </a:r>
            <a:r>
              <a:rPr sz="1800" b="1" dirty="0">
                <a:solidFill>
                  <a:srgbClr val="FFFFFF"/>
                </a:solidFill>
                <a:latin typeface="Microsoft Tai Le"/>
                <a:cs typeface="Microsoft Tai Le"/>
              </a:rPr>
              <a:t>use</a:t>
            </a:r>
            <a:r>
              <a:rPr sz="1800" b="1" spc="495" dirty="0">
                <a:solidFill>
                  <a:srgbClr val="FFFFFF"/>
                </a:solidFill>
                <a:latin typeface="Microsoft Tai Le"/>
                <a:cs typeface="Microsoft Tai Le"/>
              </a:rPr>
              <a:t> </a:t>
            </a:r>
            <a:r>
              <a:rPr sz="1800" b="1" spc="-5" dirty="0">
                <a:solidFill>
                  <a:srgbClr val="FFFFFF"/>
                </a:solidFill>
                <a:latin typeface="Microsoft Tai Le"/>
                <a:cs typeface="Microsoft Tai Le"/>
              </a:rPr>
              <a:t>either </a:t>
            </a:r>
            <a:r>
              <a:rPr sz="1800" b="1" dirty="0">
                <a:solidFill>
                  <a:srgbClr val="FFFFFF"/>
                </a:solidFill>
                <a:latin typeface="Microsoft Tai Le"/>
                <a:cs typeface="Microsoft Tai Le"/>
              </a:rPr>
              <a:t> a</a:t>
            </a:r>
            <a:r>
              <a:rPr sz="1800" b="1" spc="250" dirty="0">
                <a:solidFill>
                  <a:srgbClr val="FFFFFF"/>
                </a:solidFill>
                <a:latin typeface="Microsoft Tai Le"/>
                <a:cs typeface="Microsoft Tai Le"/>
              </a:rPr>
              <a:t> </a:t>
            </a:r>
            <a:r>
              <a:rPr sz="1800" b="1" dirty="0">
                <a:solidFill>
                  <a:srgbClr val="FFFFFF"/>
                </a:solidFill>
                <a:latin typeface="Microsoft Tai Le"/>
                <a:cs typeface="Microsoft Tai Le"/>
              </a:rPr>
              <a:t>compiler</a:t>
            </a:r>
            <a:r>
              <a:rPr sz="1800" b="1" spc="254" dirty="0">
                <a:solidFill>
                  <a:srgbClr val="FFFFFF"/>
                </a:solidFill>
                <a:latin typeface="Microsoft Tai Le"/>
                <a:cs typeface="Microsoft Tai Le"/>
              </a:rPr>
              <a:t> </a:t>
            </a:r>
            <a:r>
              <a:rPr sz="1800" b="1" dirty="0">
                <a:solidFill>
                  <a:srgbClr val="FFFFFF"/>
                </a:solidFill>
                <a:latin typeface="Microsoft Tai Le"/>
                <a:cs typeface="Microsoft Tai Le"/>
              </a:rPr>
              <a:t>or</a:t>
            </a:r>
            <a:r>
              <a:rPr sz="1800" b="1" spc="240" dirty="0">
                <a:solidFill>
                  <a:srgbClr val="FFFFFF"/>
                </a:solidFill>
                <a:latin typeface="Microsoft Tai Le"/>
                <a:cs typeface="Microsoft Tai Le"/>
              </a:rPr>
              <a:t> </a:t>
            </a:r>
            <a:r>
              <a:rPr sz="1800" b="1" dirty="0">
                <a:solidFill>
                  <a:srgbClr val="FFFFFF"/>
                </a:solidFill>
                <a:latin typeface="Microsoft Tai Le"/>
                <a:cs typeface="Microsoft Tai Le"/>
              </a:rPr>
              <a:t>an</a:t>
            </a:r>
            <a:r>
              <a:rPr sz="1800" b="1" spc="254" dirty="0">
                <a:solidFill>
                  <a:srgbClr val="FFFFFF"/>
                </a:solidFill>
                <a:latin typeface="Microsoft Tai Le"/>
                <a:cs typeface="Microsoft Tai Le"/>
              </a:rPr>
              <a:t> </a:t>
            </a:r>
            <a:r>
              <a:rPr sz="1800" b="1" spc="-5" dirty="0">
                <a:solidFill>
                  <a:srgbClr val="FFFFFF"/>
                </a:solidFill>
                <a:latin typeface="Microsoft Tai Le"/>
                <a:cs typeface="Microsoft Tai Le"/>
              </a:rPr>
              <a:t>interpreter.</a:t>
            </a:r>
            <a:r>
              <a:rPr sz="1800" b="1" spc="260" dirty="0">
                <a:solidFill>
                  <a:srgbClr val="FFFFFF"/>
                </a:solidFill>
                <a:latin typeface="Microsoft Tai Le"/>
                <a:cs typeface="Microsoft Tai Le"/>
              </a:rPr>
              <a:t> </a:t>
            </a:r>
            <a:r>
              <a:rPr sz="1800" b="1" spc="-5" dirty="0">
                <a:solidFill>
                  <a:srgbClr val="FFFFFF"/>
                </a:solidFill>
                <a:latin typeface="Microsoft Tai Le"/>
                <a:cs typeface="Microsoft Tai Le"/>
              </a:rPr>
              <a:t>Compiler,</a:t>
            </a:r>
            <a:r>
              <a:rPr sz="1800" b="1" spc="260" dirty="0">
                <a:solidFill>
                  <a:srgbClr val="FFFFFF"/>
                </a:solidFill>
                <a:latin typeface="Microsoft Tai Le"/>
                <a:cs typeface="Microsoft Tai Le"/>
              </a:rPr>
              <a:t> </a:t>
            </a:r>
            <a:r>
              <a:rPr sz="1800" b="1" spc="-5" dirty="0">
                <a:solidFill>
                  <a:srgbClr val="FFFFFF"/>
                </a:solidFill>
                <a:latin typeface="Microsoft Tai Le"/>
                <a:cs typeface="Microsoft Tai Le"/>
              </a:rPr>
              <a:t>Interpreter</a:t>
            </a:r>
            <a:r>
              <a:rPr sz="1800" b="1" spc="254" dirty="0">
                <a:solidFill>
                  <a:srgbClr val="FFFFFF"/>
                </a:solidFill>
                <a:latin typeface="Microsoft Tai Le"/>
                <a:cs typeface="Microsoft Tai Le"/>
              </a:rPr>
              <a:t> </a:t>
            </a:r>
            <a:r>
              <a:rPr sz="1800" b="1" spc="-5" dirty="0">
                <a:solidFill>
                  <a:srgbClr val="FFFFFF"/>
                </a:solidFill>
                <a:latin typeface="Microsoft Tai Le"/>
                <a:cs typeface="Microsoft Tai Le"/>
              </a:rPr>
              <a:t>are</a:t>
            </a:r>
            <a:r>
              <a:rPr sz="1800" b="1" spc="235" dirty="0">
                <a:solidFill>
                  <a:srgbClr val="FFFFFF"/>
                </a:solidFill>
                <a:latin typeface="Microsoft Tai Le"/>
                <a:cs typeface="Microsoft Tai Le"/>
              </a:rPr>
              <a:t> </a:t>
            </a:r>
            <a:r>
              <a:rPr sz="1800" b="1" spc="-5" dirty="0">
                <a:solidFill>
                  <a:srgbClr val="FFFFFF"/>
                </a:solidFill>
                <a:latin typeface="Microsoft Tai Le"/>
                <a:cs typeface="Microsoft Tai Le"/>
              </a:rPr>
              <a:t>known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as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language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processor.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Both</a:t>
            </a:r>
            <a:r>
              <a:rPr sz="1800" b="1" dirty="0">
                <a:solidFill>
                  <a:srgbClr val="FFFFFF"/>
                </a:solidFill>
                <a:latin typeface="Microsoft Tai Le"/>
                <a:cs typeface="Microsoft Tai Le"/>
              </a:rPr>
              <a:t> compilers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and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interpreters</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are </a:t>
            </a:r>
            <a:r>
              <a:rPr sz="1800" b="1" dirty="0">
                <a:solidFill>
                  <a:srgbClr val="FFFFFF"/>
                </a:solidFill>
                <a:latin typeface="Microsoft Tai Le"/>
                <a:cs typeface="Microsoft Tai Le"/>
              </a:rPr>
              <a:t> used</a:t>
            </a:r>
            <a:r>
              <a:rPr sz="1800" b="1" spc="40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spc="409" dirty="0">
                <a:solidFill>
                  <a:srgbClr val="FFFFFF"/>
                </a:solidFill>
                <a:latin typeface="Microsoft Tai Le"/>
                <a:cs typeface="Microsoft Tai Le"/>
              </a:rPr>
              <a:t> </a:t>
            </a:r>
            <a:r>
              <a:rPr sz="1800" b="1" dirty="0">
                <a:solidFill>
                  <a:srgbClr val="FFFFFF"/>
                </a:solidFill>
                <a:latin typeface="Microsoft Tai Le"/>
                <a:cs typeface="Microsoft Tai Le"/>
              </a:rPr>
              <a:t>convert</a:t>
            </a:r>
            <a:r>
              <a:rPr sz="1800" b="1" spc="40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409" dirty="0">
                <a:solidFill>
                  <a:srgbClr val="FFFFFF"/>
                </a:solidFill>
                <a:latin typeface="Microsoft Tai Le"/>
                <a:cs typeface="Microsoft Tai Le"/>
              </a:rPr>
              <a:t> </a:t>
            </a:r>
            <a:r>
              <a:rPr sz="1800" b="1" spc="-5" dirty="0">
                <a:solidFill>
                  <a:srgbClr val="FFFFFF"/>
                </a:solidFill>
                <a:latin typeface="Microsoft Tai Le"/>
                <a:cs typeface="Microsoft Tai Le"/>
              </a:rPr>
              <a:t>program</a:t>
            </a:r>
            <a:r>
              <a:rPr sz="1800" b="1" spc="400" dirty="0">
                <a:solidFill>
                  <a:srgbClr val="FFFFFF"/>
                </a:solidFill>
                <a:latin typeface="Microsoft Tai Le"/>
                <a:cs typeface="Microsoft Tai Le"/>
              </a:rPr>
              <a:t> </a:t>
            </a:r>
            <a:r>
              <a:rPr sz="1800" b="1" spc="-5" dirty="0">
                <a:solidFill>
                  <a:srgbClr val="FFFFFF"/>
                </a:solidFill>
                <a:latin typeface="Microsoft Tai Le"/>
                <a:cs typeface="Microsoft Tai Le"/>
              </a:rPr>
              <a:t>written</a:t>
            </a:r>
            <a:r>
              <a:rPr sz="1800" b="1" spc="415"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420"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409" dirty="0">
                <a:solidFill>
                  <a:srgbClr val="FFFFFF"/>
                </a:solidFill>
                <a:latin typeface="Microsoft Tai Le"/>
                <a:cs typeface="Microsoft Tai Le"/>
              </a:rPr>
              <a:t> </a:t>
            </a:r>
            <a:r>
              <a:rPr sz="1800" b="1" spc="-5" dirty="0">
                <a:solidFill>
                  <a:srgbClr val="FFFFFF"/>
                </a:solidFill>
                <a:latin typeface="Microsoft Tai Le"/>
                <a:cs typeface="Microsoft Tai Le"/>
              </a:rPr>
              <a:t>high-level</a:t>
            </a:r>
            <a:r>
              <a:rPr sz="1800" b="1" spc="420" dirty="0">
                <a:solidFill>
                  <a:srgbClr val="FFFFFF"/>
                </a:solidFill>
                <a:latin typeface="Microsoft Tai Le"/>
                <a:cs typeface="Microsoft Tai Le"/>
              </a:rPr>
              <a:t> </a:t>
            </a:r>
            <a:r>
              <a:rPr sz="1800" b="1" spc="-5" dirty="0">
                <a:solidFill>
                  <a:srgbClr val="FFFFFF"/>
                </a:solidFill>
                <a:latin typeface="Microsoft Tai Le"/>
                <a:cs typeface="Microsoft Tai Le"/>
              </a:rPr>
              <a:t>language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into </a:t>
            </a:r>
            <a:r>
              <a:rPr sz="1800" b="1" dirty="0">
                <a:solidFill>
                  <a:srgbClr val="FFFFFF"/>
                </a:solidFill>
                <a:latin typeface="Microsoft Tai Le"/>
                <a:cs typeface="Microsoft Tai Le"/>
              </a:rPr>
              <a:t>machine code </a:t>
            </a:r>
            <a:r>
              <a:rPr sz="1800" b="1" spc="-5" dirty="0">
                <a:solidFill>
                  <a:srgbClr val="FFFFFF"/>
                </a:solidFill>
                <a:latin typeface="Microsoft Tai Le"/>
                <a:cs typeface="Microsoft Tai Le"/>
              </a:rPr>
              <a:t>understood by computers. However, there </a:t>
            </a:r>
            <a:r>
              <a:rPr sz="1800" b="1" dirty="0">
                <a:solidFill>
                  <a:srgbClr val="FFFFFF"/>
                </a:solidFill>
                <a:latin typeface="Microsoft Tai Le"/>
                <a:cs typeface="Microsoft Tai Le"/>
              </a:rPr>
              <a:t> are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differences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between</a:t>
            </a:r>
            <a:r>
              <a:rPr sz="1800" b="1" dirty="0">
                <a:solidFill>
                  <a:srgbClr val="FFFFFF"/>
                </a:solidFill>
                <a:latin typeface="Microsoft Tai Le"/>
                <a:cs typeface="Microsoft Tai Le"/>
              </a:rPr>
              <a:t> how</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an</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interpreter</a:t>
            </a:r>
            <a:r>
              <a:rPr sz="1800" b="1" dirty="0">
                <a:solidFill>
                  <a:srgbClr val="FFFFFF"/>
                </a:solidFill>
                <a:latin typeface="Microsoft Tai Le"/>
                <a:cs typeface="Microsoft Tai Le"/>
              </a:rPr>
              <a:t> and</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compiler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works.</a:t>
            </a:r>
            <a:endParaRPr sz="1800">
              <a:latin typeface="Microsoft Tai Le"/>
              <a:cs typeface="Microsoft Tai Le"/>
            </a:endParaRPr>
          </a:p>
        </p:txBody>
      </p:sp>
      <p:sp>
        <p:nvSpPr>
          <p:cNvPr id="4" name="object 4"/>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8194" y="481711"/>
            <a:ext cx="6152515" cy="452120"/>
          </a:xfrm>
          <a:prstGeom prst="rect">
            <a:avLst/>
          </a:prstGeom>
        </p:spPr>
        <p:txBody>
          <a:bodyPr vert="horz" wrap="square" lIns="0" tIns="12065" rIns="0" bIns="0" rtlCol="0">
            <a:spAutoFit/>
          </a:bodyPr>
          <a:lstStyle/>
          <a:p>
            <a:pPr marL="12700">
              <a:lnSpc>
                <a:spcPct val="100000"/>
              </a:lnSpc>
              <a:spcBef>
                <a:spcPts val="95"/>
              </a:spcBef>
            </a:pPr>
            <a:r>
              <a:rPr sz="2800" u="none" spc="-5" dirty="0">
                <a:solidFill>
                  <a:srgbClr val="00CCFF"/>
                </a:solidFill>
              </a:rPr>
              <a:t>EVOLUTION</a:t>
            </a:r>
            <a:r>
              <a:rPr sz="2800" u="none" spc="-15" dirty="0">
                <a:solidFill>
                  <a:srgbClr val="00CCFF"/>
                </a:solidFill>
              </a:rPr>
              <a:t> </a:t>
            </a:r>
            <a:r>
              <a:rPr sz="2800" u="none" spc="-10" dirty="0">
                <a:solidFill>
                  <a:srgbClr val="00CCFF"/>
                </a:solidFill>
              </a:rPr>
              <a:t>OF</a:t>
            </a:r>
            <a:r>
              <a:rPr sz="2800" u="none" spc="-15" dirty="0">
                <a:solidFill>
                  <a:srgbClr val="00CCFF"/>
                </a:solidFill>
              </a:rPr>
              <a:t> </a:t>
            </a:r>
            <a:r>
              <a:rPr sz="2800" u="none" spc="-5" dirty="0">
                <a:solidFill>
                  <a:srgbClr val="00CCFF"/>
                </a:solidFill>
              </a:rPr>
              <a:t>COMPUTING</a:t>
            </a:r>
            <a:r>
              <a:rPr sz="2800" u="none" spc="-15" dirty="0">
                <a:solidFill>
                  <a:srgbClr val="00CCFF"/>
                </a:solidFill>
              </a:rPr>
              <a:t> </a:t>
            </a:r>
            <a:r>
              <a:rPr sz="2800" u="none" spc="-10" dirty="0">
                <a:solidFill>
                  <a:srgbClr val="00CCFF"/>
                </a:solidFill>
              </a:rPr>
              <a:t>DEVICE</a:t>
            </a:r>
            <a:endParaRPr sz="2800"/>
          </a:p>
        </p:txBody>
      </p:sp>
      <p:sp>
        <p:nvSpPr>
          <p:cNvPr id="3" name="object 3"/>
          <p:cNvSpPr txBox="1"/>
          <p:nvPr/>
        </p:nvSpPr>
        <p:spPr>
          <a:xfrm>
            <a:off x="1298194" y="945007"/>
            <a:ext cx="388556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Arial" panose="020B0604020202020204"/>
                <a:cs typeface="Arial" panose="020B0604020202020204"/>
              </a:rPr>
              <a:t>First</a:t>
            </a:r>
            <a:r>
              <a:rPr sz="2400" b="1" spc="-40" dirty="0">
                <a:solidFill>
                  <a:srgbClr val="FFFF00"/>
                </a:solidFill>
                <a:latin typeface="Arial" panose="020B0604020202020204"/>
                <a:cs typeface="Arial" panose="020B0604020202020204"/>
              </a:rPr>
              <a:t> </a:t>
            </a:r>
            <a:r>
              <a:rPr sz="2400" b="1" dirty="0">
                <a:solidFill>
                  <a:srgbClr val="FFFF00"/>
                </a:solidFill>
                <a:latin typeface="Arial" panose="020B0604020202020204"/>
                <a:cs typeface="Arial" panose="020B0604020202020204"/>
              </a:rPr>
              <a:t>Generation</a:t>
            </a:r>
            <a:r>
              <a:rPr sz="2400" b="1" spc="-55" dirty="0">
                <a:solidFill>
                  <a:srgbClr val="FFFF00"/>
                </a:solidFill>
                <a:latin typeface="Arial" panose="020B0604020202020204"/>
                <a:cs typeface="Arial" panose="020B0604020202020204"/>
              </a:rPr>
              <a:t> </a:t>
            </a:r>
            <a:r>
              <a:rPr sz="2400" b="1" spc="-5" dirty="0">
                <a:solidFill>
                  <a:srgbClr val="FFFF00"/>
                </a:solidFill>
                <a:latin typeface="Arial" panose="020B0604020202020204"/>
                <a:cs typeface="Arial" panose="020B0604020202020204"/>
              </a:rPr>
              <a:t>(1940-56):</a:t>
            </a:r>
            <a:endParaRPr sz="2400">
              <a:latin typeface="Arial" panose="020B0604020202020204"/>
              <a:cs typeface="Arial" panose="020B0604020202020204"/>
            </a:endParaRPr>
          </a:p>
        </p:txBody>
      </p:sp>
      <p:sp>
        <p:nvSpPr>
          <p:cNvPr id="4" name="object 4"/>
          <p:cNvSpPr txBox="1"/>
          <p:nvPr/>
        </p:nvSpPr>
        <p:spPr>
          <a:xfrm>
            <a:off x="1298194" y="1466215"/>
            <a:ext cx="6851650" cy="2372995"/>
          </a:xfrm>
          <a:prstGeom prst="rect">
            <a:avLst/>
          </a:prstGeom>
        </p:spPr>
        <p:txBody>
          <a:bodyPr vert="horz" wrap="square" lIns="0" tIns="12065" rIns="0" bIns="0" rtlCol="0">
            <a:spAutoFit/>
          </a:bodyPr>
          <a:lstStyle/>
          <a:p>
            <a:pPr marL="12700" marR="5080" indent="970280" algn="just">
              <a:lnSpc>
                <a:spcPct val="100000"/>
              </a:lnSpc>
              <a:spcBef>
                <a:spcPts val="95"/>
              </a:spcBef>
            </a:pPr>
            <a:r>
              <a:rPr sz="1600" b="1" spc="-10" dirty="0">
                <a:solidFill>
                  <a:srgbClr val="FFFFFF"/>
                </a:solidFill>
                <a:latin typeface="Arial" panose="020B0604020202020204"/>
                <a:cs typeface="Arial" panose="020B0604020202020204"/>
              </a:rPr>
              <a:t>The</a:t>
            </a:r>
            <a:r>
              <a:rPr sz="1600" b="1" spc="-5" dirty="0">
                <a:solidFill>
                  <a:srgbClr val="FFFFFF"/>
                </a:solidFill>
                <a:latin typeface="Arial" panose="020B0604020202020204"/>
                <a:cs typeface="Arial" panose="020B0604020202020204"/>
              </a:rPr>
              <a:t> first</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generation</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computers</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used</a:t>
            </a:r>
            <a:r>
              <a:rPr sz="1600" b="1" dirty="0">
                <a:solidFill>
                  <a:srgbClr val="FFFFFF"/>
                </a:solidFill>
                <a:latin typeface="Arial" panose="020B0604020202020204"/>
                <a:cs typeface="Arial" panose="020B0604020202020204"/>
              </a:rPr>
              <a:t> </a:t>
            </a:r>
            <a:r>
              <a:rPr sz="1600" b="1" spc="-10" dirty="0">
                <a:solidFill>
                  <a:srgbClr val="FFFFFF"/>
                </a:solidFill>
                <a:latin typeface="Arial" panose="020B0604020202020204"/>
                <a:cs typeface="Arial" panose="020B0604020202020204"/>
              </a:rPr>
              <a:t>vacuum</a:t>
            </a:r>
            <a:r>
              <a:rPr sz="1600" b="1" spc="-5" dirty="0">
                <a:solidFill>
                  <a:srgbClr val="FFFFFF"/>
                </a:solidFill>
                <a:latin typeface="Arial" panose="020B0604020202020204"/>
                <a:cs typeface="Arial" panose="020B0604020202020204"/>
              </a:rPr>
              <a:t> tubes</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&amp; </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machine</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language</a:t>
            </a:r>
            <a:r>
              <a:rPr sz="1600" b="1" dirty="0">
                <a:solidFill>
                  <a:srgbClr val="FFFFFF"/>
                </a:solidFill>
                <a:latin typeface="Arial" panose="020B0604020202020204"/>
                <a:cs typeface="Arial" panose="020B0604020202020204"/>
              </a:rPr>
              <a:t> </a:t>
            </a:r>
            <a:r>
              <a:rPr sz="1600" b="1" spc="10" dirty="0">
                <a:solidFill>
                  <a:srgbClr val="FFFFFF"/>
                </a:solidFill>
                <a:latin typeface="Arial" panose="020B0604020202020204"/>
                <a:cs typeface="Arial" panose="020B0604020202020204"/>
              </a:rPr>
              <a:t>was</a:t>
            </a:r>
            <a:r>
              <a:rPr sz="1600" b="1" spc="15"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used</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for</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giving</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the</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instructions.</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These </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computers </a:t>
            </a:r>
            <a:r>
              <a:rPr sz="1600" b="1" spc="5" dirty="0">
                <a:solidFill>
                  <a:srgbClr val="FFFFFF"/>
                </a:solidFill>
                <a:latin typeface="Arial" panose="020B0604020202020204"/>
                <a:cs typeface="Arial" panose="020B0604020202020204"/>
              </a:rPr>
              <a:t>were </a:t>
            </a:r>
            <a:r>
              <a:rPr sz="1600" b="1" dirty="0">
                <a:solidFill>
                  <a:srgbClr val="FFFFFF"/>
                </a:solidFill>
                <a:latin typeface="Arial" panose="020B0604020202020204"/>
                <a:cs typeface="Arial" panose="020B0604020202020204"/>
              </a:rPr>
              <a:t>large </a:t>
            </a:r>
            <a:r>
              <a:rPr sz="1600" b="1" spc="-5" dirty="0">
                <a:solidFill>
                  <a:srgbClr val="FFFFFF"/>
                </a:solidFill>
                <a:latin typeface="Arial" panose="020B0604020202020204"/>
                <a:cs typeface="Arial" panose="020B0604020202020204"/>
              </a:rPr>
              <a:t>in </a:t>
            </a:r>
            <a:r>
              <a:rPr sz="1600" b="1" dirty="0">
                <a:solidFill>
                  <a:srgbClr val="FFFFFF"/>
                </a:solidFill>
                <a:latin typeface="Arial" panose="020B0604020202020204"/>
                <a:cs typeface="Arial" panose="020B0604020202020204"/>
              </a:rPr>
              <a:t>size </a:t>
            </a:r>
            <a:r>
              <a:rPr sz="1600" b="1" spc="-5" dirty="0">
                <a:solidFill>
                  <a:srgbClr val="FFFFFF"/>
                </a:solidFill>
                <a:latin typeface="Arial" panose="020B0604020202020204"/>
                <a:cs typeface="Arial" panose="020B0604020202020204"/>
              </a:rPr>
              <a:t>&amp; their programming </a:t>
            </a:r>
            <a:r>
              <a:rPr sz="1600" b="1" spc="10" dirty="0">
                <a:solidFill>
                  <a:srgbClr val="FFFFFF"/>
                </a:solidFill>
                <a:latin typeface="Arial" panose="020B0604020202020204"/>
                <a:cs typeface="Arial" panose="020B0604020202020204"/>
              </a:rPr>
              <a:t>was </a:t>
            </a:r>
            <a:r>
              <a:rPr sz="1600" b="1" spc="-5" dirty="0">
                <a:solidFill>
                  <a:srgbClr val="FFFFFF"/>
                </a:solidFill>
                <a:latin typeface="Arial" panose="020B0604020202020204"/>
                <a:cs typeface="Arial" panose="020B0604020202020204"/>
              </a:rPr>
              <a:t>difficult task. </a:t>
            </a:r>
            <a:r>
              <a:rPr sz="1600" b="1" dirty="0">
                <a:solidFill>
                  <a:srgbClr val="FFFFFF"/>
                </a:solidFill>
                <a:latin typeface="Arial" panose="020B0604020202020204"/>
                <a:cs typeface="Arial" panose="020B0604020202020204"/>
              </a:rPr>
              <a:t> </a:t>
            </a:r>
            <a:r>
              <a:rPr sz="1600" b="1" spc="-10" dirty="0">
                <a:solidFill>
                  <a:srgbClr val="FFFFFF"/>
                </a:solidFill>
                <a:latin typeface="Arial" panose="020B0604020202020204"/>
                <a:cs typeface="Arial" panose="020B0604020202020204"/>
              </a:rPr>
              <a:t>The </a:t>
            </a:r>
            <a:r>
              <a:rPr sz="1600" b="1" dirty="0">
                <a:solidFill>
                  <a:srgbClr val="FFFFFF"/>
                </a:solidFill>
                <a:latin typeface="Arial" panose="020B0604020202020204"/>
                <a:cs typeface="Arial" panose="020B0604020202020204"/>
              </a:rPr>
              <a:t>electricity </a:t>
            </a:r>
            <a:r>
              <a:rPr sz="1600" b="1" spc="-5" dirty="0">
                <a:solidFill>
                  <a:srgbClr val="FFFFFF"/>
                </a:solidFill>
                <a:latin typeface="Arial" panose="020B0604020202020204"/>
                <a:cs typeface="Arial" panose="020B0604020202020204"/>
              </a:rPr>
              <a:t>consumption </a:t>
            </a:r>
            <a:r>
              <a:rPr sz="1600" b="1" spc="5" dirty="0">
                <a:solidFill>
                  <a:srgbClr val="FFFFFF"/>
                </a:solidFill>
                <a:latin typeface="Arial" panose="020B0604020202020204"/>
                <a:cs typeface="Arial" panose="020B0604020202020204"/>
              </a:rPr>
              <a:t>was </a:t>
            </a:r>
            <a:r>
              <a:rPr sz="1600" b="1" spc="-5" dirty="0">
                <a:solidFill>
                  <a:srgbClr val="FFFFFF"/>
                </a:solidFill>
                <a:latin typeface="Arial" panose="020B0604020202020204"/>
                <a:cs typeface="Arial" panose="020B0604020202020204"/>
              </a:rPr>
              <a:t>very high. Some computers </a:t>
            </a:r>
            <a:r>
              <a:rPr sz="1600" b="1" dirty="0">
                <a:solidFill>
                  <a:srgbClr val="FFFFFF"/>
                </a:solidFill>
                <a:latin typeface="Arial" panose="020B0604020202020204"/>
                <a:cs typeface="Arial" panose="020B0604020202020204"/>
              </a:rPr>
              <a:t>of </a:t>
            </a:r>
            <a:r>
              <a:rPr sz="1600" b="1" spc="-5" dirty="0">
                <a:solidFill>
                  <a:srgbClr val="FFFFFF"/>
                </a:solidFill>
                <a:latin typeface="Arial" panose="020B0604020202020204"/>
                <a:cs typeface="Arial" panose="020B0604020202020204"/>
              </a:rPr>
              <a:t>this </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generation</a:t>
            </a:r>
            <a:r>
              <a:rPr sz="1600" b="1" spc="25"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are</a:t>
            </a:r>
            <a:r>
              <a:rPr sz="1600" b="1" dirty="0">
                <a:solidFill>
                  <a:srgbClr val="FFFFFF"/>
                </a:solidFill>
                <a:latin typeface="Arial" panose="020B0604020202020204"/>
                <a:cs typeface="Arial" panose="020B0604020202020204"/>
              </a:rPr>
              <a:t> </a:t>
            </a:r>
            <a:r>
              <a:rPr sz="1600" b="1" spc="-10" dirty="0">
                <a:solidFill>
                  <a:srgbClr val="FFFFFF"/>
                </a:solidFill>
                <a:latin typeface="Arial" panose="020B0604020202020204"/>
                <a:cs typeface="Arial" panose="020B0604020202020204"/>
              </a:rPr>
              <a:t>ENIAC,</a:t>
            </a:r>
            <a:r>
              <a:rPr sz="1600" b="1" spc="60" dirty="0">
                <a:solidFill>
                  <a:srgbClr val="FFFFFF"/>
                </a:solidFill>
                <a:latin typeface="Arial" panose="020B0604020202020204"/>
                <a:cs typeface="Arial" panose="020B0604020202020204"/>
              </a:rPr>
              <a:t> </a:t>
            </a:r>
            <a:r>
              <a:rPr sz="1600" b="1" spc="-35" dirty="0">
                <a:solidFill>
                  <a:srgbClr val="FFFFFF"/>
                </a:solidFill>
                <a:latin typeface="Arial" panose="020B0604020202020204"/>
                <a:cs typeface="Arial" panose="020B0604020202020204"/>
              </a:rPr>
              <a:t>EDVAC,</a:t>
            </a:r>
            <a:r>
              <a:rPr sz="1600" b="1" spc="35" dirty="0">
                <a:solidFill>
                  <a:srgbClr val="FFFFFF"/>
                </a:solidFill>
                <a:latin typeface="Arial" panose="020B0604020202020204"/>
                <a:cs typeface="Arial" panose="020B0604020202020204"/>
              </a:rPr>
              <a:t> </a:t>
            </a:r>
            <a:r>
              <a:rPr sz="1600" b="1" spc="-15" dirty="0">
                <a:solidFill>
                  <a:srgbClr val="FFFFFF"/>
                </a:solidFill>
                <a:latin typeface="Arial" panose="020B0604020202020204"/>
                <a:cs typeface="Arial" panose="020B0604020202020204"/>
              </a:rPr>
              <a:t>EDSAC</a:t>
            </a:r>
            <a:r>
              <a:rPr sz="1600" b="1" spc="5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&amp; </a:t>
            </a:r>
            <a:r>
              <a:rPr sz="1600" b="1" spc="-25" dirty="0">
                <a:solidFill>
                  <a:srgbClr val="FFFFFF"/>
                </a:solidFill>
                <a:latin typeface="Arial" panose="020B0604020202020204"/>
                <a:cs typeface="Arial" panose="020B0604020202020204"/>
              </a:rPr>
              <a:t>UNIVAC-1.</a:t>
            </a:r>
            <a:endParaRPr sz="1600">
              <a:latin typeface="Arial" panose="020B0604020202020204"/>
              <a:cs typeface="Arial" panose="020B0604020202020204"/>
            </a:endParaRPr>
          </a:p>
          <a:p>
            <a:pPr marL="12700" marR="5080" indent="1769745" algn="just">
              <a:lnSpc>
                <a:spcPct val="100000"/>
              </a:lnSpc>
              <a:spcBef>
                <a:spcPts val="1205"/>
              </a:spcBef>
            </a:pPr>
            <a:r>
              <a:rPr sz="1600" b="1" dirty="0">
                <a:solidFill>
                  <a:srgbClr val="FFFFFF"/>
                </a:solidFill>
                <a:latin typeface="Arial" panose="020B0604020202020204"/>
                <a:cs typeface="Arial" panose="020B0604020202020204"/>
              </a:rPr>
              <a:t>In</a:t>
            </a:r>
            <a:r>
              <a:rPr sz="1600" b="1" spc="5"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this</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generation,</a:t>
            </a:r>
            <a:r>
              <a:rPr sz="1600" b="1" dirty="0">
                <a:solidFill>
                  <a:srgbClr val="FFFFFF"/>
                </a:solidFill>
                <a:latin typeface="Arial" panose="020B0604020202020204"/>
                <a:cs typeface="Arial" panose="020B0604020202020204"/>
              </a:rPr>
              <a:t> mainly</a:t>
            </a:r>
            <a:r>
              <a:rPr sz="1600" b="1" spc="5"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batch</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processing </a:t>
            </a:r>
            <a:r>
              <a:rPr sz="1600" b="1" spc="-43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operating system </a:t>
            </a:r>
            <a:r>
              <a:rPr sz="1600" b="1" spc="10" dirty="0">
                <a:solidFill>
                  <a:srgbClr val="FFFFFF"/>
                </a:solidFill>
                <a:latin typeface="Arial" panose="020B0604020202020204"/>
                <a:cs typeface="Arial" panose="020B0604020202020204"/>
              </a:rPr>
              <a:t>was </a:t>
            </a:r>
            <a:r>
              <a:rPr sz="1600" b="1" spc="-5" dirty="0">
                <a:solidFill>
                  <a:srgbClr val="FFFFFF"/>
                </a:solidFill>
                <a:latin typeface="Arial" panose="020B0604020202020204"/>
                <a:cs typeface="Arial" panose="020B0604020202020204"/>
              </a:rPr>
              <a:t>used. Punch cards, paper tape, and magnetic </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tape </a:t>
            </a:r>
            <a:r>
              <a:rPr sz="1600" b="1" spc="10" dirty="0">
                <a:solidFill>
                  <a:srgbClr val="FFFFFF"/>
                </a:solidFill>
                <a:latin typeface="Arial" panose="020B0604020202020204"/>
                <a:cs typeface="Arial" panose="020B0604020202020204"/>
              </a:rPr>
              <a:t>was </a:t>
            </a:r>
            <a:r>
              <a:rPr sz="1600" b="1" spc="-5" dirty="0">
                <a:solidFill>
                  <a:srgbClr val="FFFFFF"/>
                </a:solidFill>
                <a:latin typeface="Arial" panose="020B0604020202020204"/>
                <a:cs typeface="Arial" panose="020B0604020202020204"/>
              </a:rPr>
              <a:t>used as input and output devices. </a:t>
            </a:r>
            <a:r>
              <a:rPr sz="1600" b="1" spc="-10" dirty="0">
                <a:solidFill>
                  <a:srgbClr val="FFFFFF"/>
                </a:solidFill>
                <a:latin typeface="Arial" panose="020B0604020202020204"/>
                <a:cs typeface="Arial" panose="020B0604020202020204"/>
              </a:rPr>
              <a:t>The </a:t>
            </a:r>
            <a:r>
              <a:rPr sz="1600" b="1" spc="-5" dirty="0">
                <a:solidFill>
                  <a:srgbClr val="FFFFFF"/>
                </a:solidFill>
                <a:latin typeface="Arial" panose="020B0604020202020204"/>
                <a:cs typeface="Arial" panose="020B0604020202020204"/>
              </a:rPr>
              <a:t>computers in this </a:t>
            </a:r>
            <a:r>
              <a:rPr sz="1600" b="1"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generation</a:t>
            </a:r>
            <a:r>
              <a:rPr sz="1600" b="1" spc="3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used</a:t>
            </a:r>
            <a:r>
              <a:rPr sz="1600" b="1" spc="5"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machine</a:t>
            </a:r>
            <a:r>
              <a:rPr sz="1600" b="1" spc="1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code</a:t>
            </a:r>
            <a:r>
              <a:rPr sz="1600" b="1" spc="1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as</a:t>
            </a:r>
            <a:r>
              <a:rPr sz="1600" b="1" dirty="0">
                <a:solidFill>
                  <a:srgbClr val="FFFFFF"/>
                </a:solidFill>
                <a:latin typeface="Arial" panose="020B0604020202020204"/>
                <a:cs typeface="Arial" panose="020B0604020202020204"/>
              </a:rPr>
              <a:t> </a:t>
            </a:r>
            <a:r>
              <a:rPr sz="1600" b="1" spc="-10" dirty="0">
                <a:solidFill>
                  <a:srgbClr val="FFFFFF"/>
                </a:solidFill>
                <a:latin typeface="Arial" panose="020B0604020202020204"/>
                <a:cs typeface="Arial" panose="020B0604020202020204"/>
              </a:rPr>
              <a:t>the</a:t>
            </a:r>
            <a:r>
              <a:rPr sz="1600" b="1" spc="20"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programming</a:t>
            </a:r>
            <a:r>
              <a:rPr sz="1600" b="1" spc="25" dirty="0">
                <a:solidFill>
                  <a:srgbClr val="FFFFFF"/>
                </a:solidFill>
                <a:latin typeface="Arial" panose="020B0604020202020204"/>
                <a:cs typeface="Arial" panose="020B0604020202020204"/>
              </a:rPr>
              <a:t> </a:t>
            </a:r>
            <a:r>
              <a:rPr sz="1600" b="1" spc="-5" dirty="0">
                <a:solidFill>
                  <a:srgbClr val="FFFFFF"/>
                </a:solidFill>
                <a:latin typeface="Arial" panose="020B0604020202020204"/>
                <a:cs typeface="Arial" panose="020B0604020202020204"/>
              </a:rPr>
              <a:t>language.</a:t>
            </a:r>
            <a:endParaRPr sz="1600">
              <a:latin typeface="Arial" panose="020B0604020202020204"/>
              <a:cs typeface="Arial" panose="020B06040202020202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00886" y="0"/>
            <a:ext cx="6405880" cy="830580"/>
          </a:xfrm>
          <a:prstGeom prst="rect">
            <a:avLst/>
          </a:prstGeom>
        </p:spPr>
        <p:txBody>
          <a:bodyPr vert="horz" wrap="square" lIns="0" tIns="13335" rIns="0" bIns="0" rtlCol="0">
            <a:spAutoFit/>
          </a:bodyPr>
          <a:lstStyle/>
          <a:p>
            <a:pPr marR="35560" algn="ctr">
              <a:lnSpc>
                <a:spcPct val="100000"/>
              </a:lnSpc>
              <a:spcBef>
                <a:spcPts val="105"/>
              </a:spcBef>
            </a:pPr>
            <a:endParaRPr sz="2000">
              <a:latin typeface="Microsoft Tai Le"/>
              <a:cs typeface="Microsoft Tai Le"/>
            </a:endParaRPr>
          </a:p>
          <a:p>
            <a:pPr algn="ctr">
              <a:lnSpc>
                <a:spcPct val="100000"/>
              </a:lnSpc>
              <a:spcBef>
                <a:spcPts val="1575"/>
              </a:spcBef>
            </a:pPr>
            <a:r>
              <a:rPr sz="2000" b="1" spc="-5" dirty="0">
                <a:solidFill>
                  <a:srgbClr val="00CCFF"/>
                </a:solidFill>
                <a:latin typeface="Microsoft Tai Le"/>
                <a:cs typeface="Microsoft Tai Le"/>
              </a:rPr>
              <a:t>DIFFERENCE</a:t>
            </a:r>
            <a:r>
              <a:rPr sz="2000" b="1" spc="-50" dirty="0">
                <a:solidFill>
                  <a:srgbClr val="00CCFF"/>
                </a:solidFill>
                <a:latin typeface="Microsoft Tai Le"/>
                <a:cs typeface="Microsoft Tai Le"/>
              </a:rPr>
              <a:t> </a:t>
            </a:r>
            <a:r>
              <a:rPr sz="2000" b="1" spc="-5" dirty="0">
                <a:solidFill>
                  <a:srgbClr val="00CCFF"/>
                </a:solidFill>
                <a:latin typeface="Microsoft Tai Le"/>
                <a:cs typeface="Microsoft Tai Le"/>
              </a:rPr>
              <a:t>BETWEEN</a:t>
            </a:r>
            <a:r>
              <a:rPr sz="2000" b="1" spc="-25" dirty="0">
                <a:solidFill>
                  <a:srgbClr val="00CCFF"/>
                </a:solidFill>
                <a:latin typeface="Microsoft Tai Le"/>
                <a:cs typeface="Microsoft Tai Le"/>
              </a:rPr>
              <a:t> </a:t>
            </a:r>
            <a:r>
              <a:rPr sz="2000" b="1" dirty="0">
                <a:solidFill>
                  <a:srgbClr val="00CCFF"/>
                </a:solidFill>
                <a:latin typeface="Microsoft Tai Le"/>
                <a:cs typeface="Microsoft Tai Le"/>
              </a:rPr>
              <a:t>COMPILER</a:t>
            </a:r>
            <a:r>
              <a:rPr sz="2000" b="1" spc="-40" dirty="0">
                <a:solidFill>
                  <a:srgbClr val="00CCFF"/>
                </a:solidFill>
                <a:latin typeface="Microsoft Tai Le"/>
                <a:cs typeface="Microsoft Tai Le"/>
              </a:rPr>
              <a:t> </a:t>
            </a:r>
            <a:r>
              <a:rPr sz="2000" b="1" spc="-5" dirty="0">
                <a:solidFill>
                  <a:srgbClr val="00CCFF"/>
                </a:solidFill>
                <a:latin typeface="Microsoft Tai Le"/>
                <a:cs typeface="Microsoft Tai Le"/>
              </a:rPr>
              <a:t>AND</a:t>
            </a:r>
            <a:r>
              <a:rPr sz="2000" b="1" spc="-20" dirty="0">
                <a:solidFill>
                  <a:srgbClr val="00CCFF"/>
                </a:solidFill>
                <a:latin typeface="Microsoft Tai Le"/>
                <a:cs typeface="Microsoft Tai Le"/>
              </a:rPr>
              <a:t> </a:t>
            </a:r>
            <a:r>
              <a:rPr sz="2000" b="1" dirty="0">
                <a:solidFill>
                  <a:srgbClr val="00CCFF"/>
                </a:solidFill>
                <a:latin typeface="Microsoft Tai Le"/>
                <a:cs typeface="Microsoft Tai Le"/>
              </a:rPr>
              <a:t>INTERPRETER</a:t>
            </a:r>
            <a:endParaRPr sz="2000">
              <a:latin typeface="Microsoft Tai Le"/>
              <a:cs typeface="Microsoft Tai Le"/>
            </a:endParaRPr>
          </a:p>
        </p:txBody>
      </p:sp>
      <p:pic>
        <p:nvPicPr>
          <p:cNvPr id="3" name="object 3"/>
          <p:cNvPicPr/>
          <p:nvPr/>
        </p:nvPicPr>
        <p:blipFill>
          <a:blip r:embed="rId2" cstate="print"/>
          <a:stretch>
            <a:fillRect/>
          </a:stretch>
        </p:blipFill>
        <p:spPr>
          <a:xfrm>
            <a:off x="1395983" y="871727"/>
            <a:ext cx="6608064" cy="371551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52445" y="481711"/>
            <a:ext cx="434276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CCFF"/>
                </a:solidFill>
                <a:latin typeface="Microsoft Tai Le"/>
                <a:cs typeface="Microsoft Tai Le"/>
              </a:rPr>
              <a:t>APPLICATION</a:t>
            </a:r>
            <a:r>
              <a:rPr sz="2800" b="1" spc="20" dirty="0">
                <a:solidFill>
                  <a:srgbClr val="00CCFF"/>
                </a:solidFill>
                <a:latin typeface="Microsoft Tai Le"/>
                <a:cs typeface="Microsoft Tai Le"/>
              </a:rPr>
              <a:t> </a:t>
            </a:r>
            <a:r>
              <a:rPr sz="2800" b="1" spc="-5" dirty="0">
                <a:solidFill>
                  <a:srgbClr val="00CCFF"/>
                </a:solidFill>
                <a:latin typeface="Microsoft Tai Le"/>
                <a:cs typeface="Microsoft Tai Le"/>
              </a:rPr>
              <a:t>SOFTWARE</a:t>
            </a:r>
            <a:endParaRPr sz="2800">
              <a:latin typeface="Microsoft Tai Le"/>
              <a:cs typeface="Microsoft Tai Le"/>
            </a:endParaRPr>
          </a:p>
        </p:txBody>
      </p:sp>
      <p:sp>
        <p:nvSpPr>
          <p:cNvPr id="3" name="object 3"/>
          <p:cNvSpPr txBox="1"/>
          <p:nvPr/>
        </p:nvSpPr>
        <p:spPr>
          <a:xfrm>
            <a:off x="1298194" y="923671"/>
            <a:ext cx="6854190" cy="3928110"/>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solidFill>
                  <a:srgbClr val="FFFF00"/>
                </a:solidFill>
                <a:latin typeface="Microsoft Tai Le"/>
                <a:cs typeface="Microsoft Tai Le"/>
              </a:rPr>
              <a:t>Application</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software</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products</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are</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designed</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to</a:t>
            </a:r>
            <a:r>
              <a:rPr sz="1800" b="1" dirty="0">
                <a:solidFill>
                  <a:srgbClr val="FFFF00"/>
                </a:solidFill>
                <a:latin typeface="Microsoft Tai Le"/>
                <a:cs typeface="Microsoft Tai Le"/>
              </a:rPr>
              <a:t> </a:t>
            </a:r>
            <a:r>
              <a:rPr sz="1800" b="1" spc="-10" dirty="0">
                <a:solidFill>
                  <a:srgbClr val="FFFF00"/>
                </a:solidFill>
                <a:latin typeface="Microsoft Tai Le"/>
                <a:cs typeface="Microsoft Tai Le"/>
              </a:rPr>
              <a:t>satisfy</a:t>
            </a:r>
            <a:r>
              <a:rPr sz="1800" b="1" spc="-5" dirty="0">
                <a:solidFill>
                  <a:srgbClr val="FFFF00"/>
                </a:solidFill>
                <a:latin typeface="Microsoft Tai Le"/>
                <a:cs typeface="Microsoft Tai Le"/>
              </a:rPr>
              <a:t> </a:t>
            </a:r>
            <a:r>
              <a:rPr sz="1800" b="1" dirty="0">
                <a:solidFill>
                  <a:srgbClr val="FFFF00"/>
                </a:solidFill>
                <a:latin typeface="Microsoft Tai Le"/>
                <a:cs typeface="Microsoft Tai Le"/>
              </a:rPr>
              <a:t>a </a:t>
            </a:r>
            <a:r>
              <a:rPr sz="1800" b="1" spc="-484" dirty="0">
                <a:solidFill>
                  <a:srgbClr val="FFFF00"/>
                </a:solidFill>
                <a:latin typeface="Microsoft Tai Le"/>
                <a:cs typeface="Microsoft Tai Le"/>
              </a:rPr>
              <a:t> </a:t>
            </a:r>
            <a:r>
              <a:rPr sz="1800" b="1" spc="-5" dirty="0">
                <a:solidFill>
                  <a:srgbClr val="FFFF00"/>
                </a:solidFill>
                <a:latin typeface="Microsoft Tai Le"/>
                <a:cs typeface="Microsoft Tai Le"/>
              </a:rPr>
              <a:t>particular</a:t>
            </a:r>
            <a:r>
              <a:rPr sz="1800" b="1" dirty="0">
                <a:solidFill>
                  <a:srgbClr val="FFFF00"/>
                </a:solidFill>
                <a:latin typeface="Microsoft Tai Le"/>
                <a:cs typeface="Microsoft Tai Le"/>
              </a:rPr>
              <a:t> need</a:t>
            </a:r>
            <a:r>
              <a:rPr sz="1800" b="1" spc="5" dirty="0">
                <a:solidFill>
                  <a:srgbClr val="FFFF00"/>
                </a:solidFill>
                <a:latin typeface="Microsoft Tai Le"/>
                <a:cs typeface="Microsoft Tai Le"/>
              </a:rPr>
              <a:t> </a:t>
            </a:r>
            <a:r>
              <a:rPr sz="1800" b="1" dirty="0">
                <a:solidFill>
                  <a:srgbClr val="FFFF00"/>
                </a:solidFill>
                <a:latin typeface="Microsoft Tai Le"/>
                <a:cs typeface="Microsoft Tai Le"/>
              </a:rPr>
              <a:t>of</a:t>
            </a:r>
            <a:r>
              <a:rPr sz="1800" b="1" spc="5" dirty="0">
                <a:solidFill>
                  <a:srgbClr val="FFFF00"/>
                </a:solidFill>
                <a:latin typeface="Microsoft Tai Le"/>
                <a:cs typeface="Microsoft Tai Le"/>
              </a:rPr>
              <a:t> </a:t>
            </a:r>
            <a:r>
              <a:rPr sz="1800" b="1" dirty="0">
                <a:solidFill>
                  <a:srgbClr val="FFFF00"/>
                </a:solidFill>
                <a:latin typeface="Microsoft Tai Le"/>
                <a:cs typeface="Microsoft Tai Le"/>
              </a:rPr>
              <a:t>a</a:t>
            </a:r>
            <a:r>
              <a:rPr sz="1800" b="1" spc="5" dirty="0">
                <a:solidFill>
                  <a:srgbClr val="FFFF00"/>
                </a:solidFill>
                <a:latin typeface="Microsoft Tai Le"/>
                <a:cs typeface="Microsoft Tai Le"/>
              </a:rPr>
              <a:t> </a:t>
            </a:r>
            <a:r>
              <a:rPr sz="1800" b="1" spc="-5" dirty="0">
                <a:solidFill>
                  <a:srgbClr val="FFFF00"/>
                </a:solidFill>
                <a:latin typeface="Microsoft Tai Le"/>
                <a:cs typeface="Microsoft Tai Le"/>
              </a:rPr>
              <a:t>particular</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environment.</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All</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software </a:t>
            </a:r>
            <a:r>
              <a:rPr sz="1800" b="1" dirty="0">
                <a:solidFill>
                  <a:srgbClr val="FFFF00"/>
                </a:solidFill>
                <a:latin typeface="Microsoft Tai Le"/>
                <a:cs typeface="Microsoft Tai Le"/>
              </a:rPr>
              <a:t> </a:t>
            </a:r>
            <a:r>
              <a:rPr sz="1800" b="1" spc="-5" dirty="0">
                <a:solidFill>
                  <a:srgbClr val="FFFF00"/>
                </a:solidFill>
                <a:latin typeface="Microsoft Tai Le"/>
                <a:cs typeface="Microsoft Tai Le"/>
              </a:rPr>
              <a:t>prepared </a:t>
            </a:r>
            <a:r>
              <a:rPr sz="1800" b="1" dirty="0">
                <a:solidFill>
                  <a:srgbClr val="FFFF00"/>
                </a:solidFill>
                <a:latin typeface="Microsoft Tai Le"/>
                <a:cs typeface="Microsoft Tai Le"/>
              </a:rPr>
              <a:t>in </a:t>
            </a:r>
            <a:r>
              <a:rPr sz="1800" b="1" spc="-10" dirty="0">
                <a:solidFill>
                  <a:srgbClr val="FFFF00"/>
                </a:solidFill>
                <a:latin typeface="Microsoft Tai Le"/>
                <a:cs typeface="Microsoft Tai Le"/>
              </a:rPr>
              <a:t>the </a:t>
            </a:r>
            <a:r>
              <a:rPr sz="1800" b="1" spc="-5" dirty="0">
                <a:solidFill>
                  <a:srgbClr val="FFFF00"/>
                </a:solidFill>
                <a:latin typeface="Microsoft Tai Le"/>
                <a:cs typeface="Microsoft Tai Le"/>
              </a:rPr>
              <a:t>computer </a:t>
            </a:r>
            <a:r>
              <a:rPr sz="1800" b="1" dirty="0">
                <a:solidFill>
                  <a:srgbClr val="FFFF00"/>
                </a:solidFill>
                <a:latin typeface="Microsoft Tai Le"/>
                <a:cs typeface="Microsoft Tai Le"/>
              </a:rPr>
              <a:t>lab </a:t>
            </a:r>
            <a:r>
              <a:rPr sz="1800" b="1" spc="-5" dirty="0">
                <a:solidFill>
                  <a:srgbClr val="FFFF00"/>
                </a:solidFill>
                <a:latin typeface="Microsoft Tai Le"/>
                <a:cs typeface="Microsoft Tai Le"/>
              </a:rPr>
              <a:t>may come </a:t>
            </a:r>
            <a:r>
              <a:rPr sz="1800" b="1" dirty="0">
                <a:solidFill>
                  <a:srgbClr val="FFFF00"/>
                </a:solidFill>
                <a:latin typeface="Microsoft Tai Le"/>
                <a:cs typeface="Microsoft Tai Le"/>
              </a:rPr>
              <a:t>under </a:t>
            </a:r>
            <a:r>
              <a:rPr sz="1800" b="1" spc="-10" dirty="0">
                <a:solidFill>
                  <a:srgbClr val="FFFF00"/>
                </a:solidFill>
                <a:latin typeface="Microsoft Tai Le"/>
                <a:cs typeface="Microsoft Tai Le"/>
              </a:rPr>
              <a:t>the </a:t>
            </a:r>
            <a:r>
              <a:rPr sz="1800" b="1" spc="-5" dirty="0">
                <a:solidFill>
                  <a:srgbClr val="FFFF00"/>
                </a:solidFill>
                <a:latin typeface="Microsoft Tai Le"/>
                <a:cs typeface="Microsoft Tai Le"/>
              </a:rPr>
              <a:t>category </a:t>
            </a:r>
            <a:r>
              <a:rPr sz="1800" b="1" dirty="0">
                <a:solidFill>
                  <a:srgbClr val="FFFF00"/>
                </a:solidFill>
                <a:latin typeface="Microsoft Tai Le"/>
                <a:cs typeface="Microsoft Tai Le"/>
              </a:rPr>
              <a:t>of </a:t>
            </a:r>
            <a:r>
              <a:rPr sz="1800" b="1" spc="5" dirty="0">
                <a:solidFill>
                  <a:srgbClr val="FFFF00"/>
                </a:solidFill>
                <a:latin typeface="Microsoft Tai Le"/>
                <a:cs typeface="Microsoft Tai Le"/>
              </a:rPr>
              <a:t> </a:t>
            </a:r>
            <a:r>
              <a:rPr sz="1800" b="1" spc="-5" dirty="0">
                <a:solidFill>
                  <a:srgbClr val="FFFF00"/>
                </a:solidFill>
                <a:latin typeface="Microsoft Tai Le"/>
                <a:cs typeface="Microsoft Tai Le"/>
              </a:rPr>
              <a:t>Application</a:t>
            </a:r>
            <a:r>
              <a:rPr sz="1800" b="1" spc="-30" dirty="0">
                <a:solidFill>
                  <a:srgbClr val="FFFF00"/>
                </a:solidFill>
                <a:latin typeface="Microsoft Tai Le"/>
                <a:cs typeface="Microsoft Tai Le"/>
              </a:rPr>
              <a:t> </a:t>
            </a:r>
            <a:r>
              <a:rPr sz="1800" b="1" spc="-5" dirty="0">
                <a:solidFill>
                  <a:srgbClr val="FFFF00"/>
                </a:solidFill>
                <a:latin typeface="Microsoft Tai Le"/>
                <a:cs typeface="Microsoft Tai Le"/>
              </a:rPr>
              <a:t>software.</a:t>
            </a:r>
            <a:endParaRPr sz="1800">
              <a:latin typeface="Microsoft Tai Le"/>
              <a:cs typeface="Microsoft Tai Le"/>
            </a:endParaRPr>
          </a:p>
          <a:p>
            <a:pPr marL="12700" algn="just">
              <a:lnSpc>
                <a:spcPct val="100000"/>
              </a:lnSpc>
              <a:spcBef>
                <a:spcPts val="650"/>
              </a:spcBef>
            </a:pPr>
            <a:r>
              <a:rPr sz="1800" b="1" spc="-5" dirty="0">
                <a:solidFill>
                  <a:srgbClr val="FFFFFF"/>
                </a:solidFill>
                <a:latin typeface="Microsoft Tai Le"/>
                <a:cs typeface="Microsoft Tai Le"/>
              </a:rPr>
              <a:t>Examples</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Application</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software</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are</a:t>
            </a:r>
            <a:r>
              <a:rPr sz="1800" b="1" spc="-5" dirty="0">
                <a:solidFill>
                  <a:srgbClr val="FFFFFF"/>
                </a:solidFill>
                <a:latin typeface="Microsoft Tai Le"/>
                <a:cs typeface="Microsoft Tai Le"/>
              </a:rPr>
              <a:t> the</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following</a:t>
            </a:r>
            <a:r>
              <a:rPr sz="1800" b="1" spc="-5" dirty="0">
                <a:solidFill>
                  <a:srgbClr val="FFFFFF"/>
                </a:solidFill>
                <a:latin typeface="Microsoft Tai Le"/>
                <a:cs typeface="Microsoft Tai Le"/>
              </a:rPr>
              <a:t> </a:t>
            </a:r>
            <a:r>
              <a:rPr sz="1800" b="1" dirty="0">
                <a:solidFill>
                  <a:srgbClr val="FFFFFF"/>
                </a:solidFill>
                <a:latin typeface="Arial" panose="020B0604020202020204"/>
                <a:cs typeface="Arial" panose="020B0604020202020204"/>
              </a:rPr>
              <a:t>−</a:t>
            </a:r>
            <a:endParaRPr sz="1800">
              <a:latin typeface="Arial" panose="020B0604020202020204"/>
              <a:cs typeface="Arial" panose="020B0604020202020204"/>
            </a:endParaRPr>
          </a:p>
          <a:p>
            <a:pPr marL="299085" indent="-287020">
              <a:lnSpc>
                <a:spcPct val="100000"/>
              </a:lnSpc>
              <a:spcBef>
                <a:spcPts val="550"/>
              </a:spcBef>
              <a:buFont typeface="Wingdings" panose="05000000000000000000"/>
              <a:buChar char=""/>
              <a:tabLst>
                <a:tab pos="299720" algn="l"/>
              </a:tabLst>
            </a:pPr>
            <a:r>
              <a:rPr sz="1800" b="1" spc="-5" dirty="0">
                <a:solidFill>
                  <a:srgbClr val="FFFFFF"/>
                </a:solidFill>
                <a:latin typeface="Microsoft Tai Le"/>
                <a:cs typeface="Microsoft Tai Le"/>
              </a:rPr>
              <a:t>Payroll</a:t>
            </a:r>
            <a:r>
              <a:rPr sz="1800" b="1" spc="-50" dirty="0">
                <a:solidFill>
                  <a:srgbClr val="FFFFFF"/>
                </a:solidFill>
                <a:latin typeface="Microsoft Tai Le"/>
                <a:cs typeface="Microsoft Tai Le"/>
              </a:rPr>
              <a:t> </a:t>
            </a:r>
            <a:r>
              <a:rPr sz="1800" b="1" spc="-5" dirty="0">
                <a:solidFill>
                  <a:srgbClr val="FFFFFF"/>
                </a:solidFill>
                <a:latin typeface="Microsoft Tai Le"/>
                <a:cs typeface="Microsoft Tai Le"/>
              </a:rPr>
              <a:t>Software</a:t>
            </a:r>
            <a:endParaRPr sz="1800">
              <a:latin typeface="Microsoft Tai Le"/>
              <a:cs typeface="Microsoft Tai Le"/>
            </a:endParaRPr>
          </a:p>
          <a:p>
            <a:pPr marL="299085" indent="-287020">
              <a:lnSpc>
                <a:spcPct val="100000"/>
              </a:lnSpc>
              <a:spcBef>
                <a:spcPts val="605"/>
              </a:spcBef>
              <a:buFont typeface="Wingdings" panose="05000000000000000000"/>
              <a:buChar char=""/>
              <a:tabLst>
                <a:tab pos="299720" algn="l"/>
              </a:tabLst>
            </a:pPr>
            <a:r>
              <a:rPr sz="1800" b="1" spc="-5" dirty="0">
                <a:solidFill>
                  <a:srgbClr val="FFFFFF"/>
                </a:solidFill>
                <a:latin typeface="Microsoft Tai Le"/>
                <a:cs typeface="Microsoft Tai Le"/>
              </a:rPr>
              <a:t>Student</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Record</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Software</a:t>
            </a:r>
            <a:endParaRPr sz="1800">
              <a:latin typeface="Microsoft Tai Le"/>
              <a:cs typeface="Microsoft Tai Le"/>
            </a:endParaRPr>
          </a:p>
          <a:p>
            <a:pPr marL="299085" indent="-287020">
              <a:lnSpc>
                <a:spcPct val="100000"/>
              </a:lnSpc>
              <a:spcBef>
                <a:spcPts val="600"/>
              </a:spcBef>
              <a:buFont typeface="Wingdings" panose="05000000000000000000"/>
              <a:buChar char=""/>
              <a:tabLst>
                <a:tab pos="299720" algn="l"/>
              </a:tabLst>
            </a:pPr>
            <a:r>
              <a:rPr sz="1800" b="1" spc="-5" dirty="0">
                <a:solidFill>
                  <a:srgbClr val="FFFFFF"/>
                </a:solidFill>
                <a:latin typeface="Microsoft Tai Le"/>
                <a:cs typeface="Microsoft Tai Le"/>
              </a:rPr>
              <a:t>Inventory</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Management</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Software</a:t>
            </a:r>
            <a:endParaRPr sz="1800">
              <a:latin typeface="Microsoft Tai Le"/>
              <a:cs typeface="Microsoft Tai Le"/>
            </a:endParaRPr>
          </a:p>
          <a:p>
            <a:pPr marL="299085" indent="-287020">
              <a:lnSpc>
                <a:spcPct val="100000"/>
              </a:lnSpc>
              <a:spcBef>
                <a:spcPts val="600"/>
              </a:spcBef>
              <a:buFont typeface="Wingdings" panose="05000000000000000000"/>
              <a:buChar char=""/>
              <a:tabLst>
                <a:tab pos="299720" algn="l"/>
              </a:tabLst>
            </a:pPr>
            <a:r>
              <a:rPr sz="1800" b="1" dirty="0">
                <a:solidFill>
                  <a:srgbClr val="FFFFFF"/>
                </a:solidFill>
                <a:latin typeface="Microsoft Tai Le"/>
                <a:cs typeface="Microsoft Tai Le"/>
              </a:rPr>
              <a:t>Income</a:t>
            </a:r>
            <a:r>
              <a:rPr sz="1800" b="1" spc="-40" dirty="0">
                <a:solidFill>
                  <a:srgbClr val="FFFFFF"/>
                </a:solidFill>
                <a:latin typeface="Microsoft Tai Le"/>
                <a:cs typeface="Microsoft Tai Le"/>
              </a:rPr>
              <a:t> </a:t>
            </a:r>
            <a:r>
              <a:rPr sz="1800" b="1" dirty="0">
                <a:solidFill>
                  <a:srgbClr val="FFFFFF"/>
                </a:solidFill>
                <a:latin typeface="Microsoft Tai Le"/>
                <a:cs typeface="Microsoft Tai Le"/>
              </a:rPr>
              <a:t>Tax</a:t>
            </a:r>
            <a:r>
              <a:rPr sz="1800" b="1" spc="-30" dirty="0">
                <a:solidFill>
                  <a:srgbClr val="FFFFFF"/>
                </a:solidFill>
                <a:latin typeface="Microsoft Tai Le"/>
                <a:cs typeface="Microsoft Tai Le"/>
              </a:rPr>
              <a:t> </a:t>
            </a:r>
            <a:r>
              <a:rPr sz="1800" b="1" dirty="0">
                <a:solidFill>
                  <a:srgbClr val="FFFFFF"/>
                </a:solidFill>
                <a:latin typeface="Microsoft Tai Le"/>
                <a:cs typeface="Microsoft Tai Le"/>
              </a:rPr>
              <a:t>Software</a:t>
            </a:r>
            <a:endParaRPr sz="1800">
              <a:latin typeface="Microsoft Tai Le"/>
              <a:cs typeface="Microsoft Tai Le"/>
            </a:endParaRPr>
          </a:p>
          <a:p>
            <a:pPr marL="299085" indent="-287020">
              <a:lnSpc>
                <a:spcPct val="100000"/>
              </a:lnSpc>
              <a:spcBef>
                <a:spcPts val="600"/>
              </a:spcBef>
              <a:buFont typeface="Wingdings" panose="05000000000000000000"/>
              <a:buChar char=""/>
              <a:tabLst>
                <a:tab pos="299720" algn="l"/>
              </a:tabLst>
            </a:pPr>
            <a:r>
              <a:rPr sz="1800" b="1" dirty="0">
                <a:solidFill>
                  <a:srgbClr val="FFFFFF"/>
                </a:solidFill>
                <a:latin typeface="Microsoft Tai Le"/>
                <a:cs typeface="Microsoft Tai Le"/>
              </a:rPr>
              <a:t>Railways</a:t>
            </a:r>
            <a:r>
              <a:rPr sz="1800" b="1" spc="-40" dirty="0">
                <a:solidFill>
                  <a:srgbClr val="FFFFFF"/>
                </a:solidFill>
                <a:latin typeface="Microsoft Tai Le"/>
                <a:cs typeface="Microsoft Tai Le"/>
              </a:rPr>
              <a:t> </a:t>
            </a:r>
            <a:r>
              <a:rPr sz="1800" b="1" dirty="0">
                <a:solidFill>
                  <a:srgbClr val="FFFFFF"/>
                </a:solidFill>
                <a:latin typeface="Microsoft Tai Le"/>
                <a:cs typeface="Microsoft Tai Le"/>
              </a:rPr>
              <a:t>Reservation</a:t>
            </a:r>
            <a:r>
              <a:rPr sz="1800" b="1" spc="-35" dirty="0">
                <a:solidFill>
                  <a:srgbClr val="FFFFFF"/>
                </a:solidFill>
                <a:latin typeface="Microsoft Tai Le"/>
                <a:cs typeface="Microsoft Tai Le"/>
              </a:rPr>
              <a:t> </a:t>
            </a:r>
            <a:r>
              <a:rPr sz="1800" b="1" spc="-5" dirty="0">
                <a:solidFill>
                  <a:srgbClr val="FFFFFF"/>
                </a:solidFill>
                <a:latin typeface="Microsoft Tai Le"/>
                <a:cs typeface="Microsoft Tai Le"/>
              </a:rPr>
              <a:t>Software</a:t>
            </a:r>
            <a:endParaRPr sz="1800">
              <a:latin typeface="Microsoft Tai Le"/>
              <a:cs typeface="Microsoft Tai Le"/>
            </a:endParaRPr>
          </a:p>
          <a:p>
            <a:pPr marL="299085" indent="-287020">
              <a:lnSpc>
                <a:spcPct val="100000"/>
              </a:lnSpc>
              <a:spcBef>
                <a:spcPts val="600"/>
              </a:spcBef>
              <a:buFont typeface="Wingdings" panose="05000000000000000000"/>
              <a:buChar char=""/>
              <a:tabLst>
                <a:tab pos="299720" algn="l"/>
              </a:tabLst>
            </a:pPr>
            <a:r>
              <a:rPr sz="1800" b="1" dirty="0">
                <a:solidFill>
                  <a:srgbClr val="FFFFFF"/>
                </a:solidFill>
                <a:latin typeface="Microsoft Tai Le"/>
                <a:cs typeface="Microsoft Tai Le"/>
              </a:rPr>
              <a:t>Microsoft</a:t>
            </a:r>
            <a:r>
              <a:rPr sz="1800" b="1" spc="-35" dirty="0">
                <a:solidFill>
                  <a:srgbClr val="FFFFFF"/>
                </a:solidFill>
                <a:latin typeface="Microsoft Tai Le"/>
                <a:cs typeface="Microsoft Tai Le"/>
              </a:rPr>
              <a:t> </a:t>
            </a:r>
            <a:r>
              <a:rPr sz="1800" b="1" spc="-5" dirty="0">
                <a:solidFill>
                  <a:srgbClr val="FFFFFF"/>
                </a:solidFill>
                <a:latin typeface="Microsoft Tai Le"/>
                <a:cs typeface="Microsoft Tai Le"/>
              </a:rPr>
              <a:t>Office</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Suite Software</a:t>
            </a:r>
            <a:endParaRPr sz="1800">
              <a:latin typeface="Microsoft Tai Le"/>
              <a:cs typeface="Microsoft Tai Le"/>
            </a:endParaRPr>
          </a:p>
          <a:p>
            <a:pPr marL="299085" indent="-287020">
              <a:lnSpc>
                <a:spcPct val="100000"/>
              </a:lnSpc>
              <a:spcBef>
                <a:spcPts val="600"/>
              </a:spcBef>
              <a:buFont typeface="Wingdings" panose="05000000000000000000"/>
              <a:buChar char=""/>
              <a:tabLst>
                <a:tab pos="299720" algn="l"/>
              </a:tabLst>
            </a:pPr>
            <a:r>
              <a:rPr sz="1800" b="1" dirty="0">
                <a:solidFill>
                  <a:srgbClr val="FFFFFF"/>
                </a:solidFill>
                <a:latin typeface="Microsoft Tai Le"/>
                <a:cs typeface="Microsoft Tai Le"/>
              </a:rPr>
              <a:t>Microsoft</a:t>
            </a:r>
            <a:r>
              <a:rPr sz="1800" b="1" spc="-50" dirty="0">
                <a:solidFill>
                  <a:srgbClr val="FFFFFF"/>
                </a:solidFill>
                <a:latin typeface="Microsoft Tai Le"/>
                <a:cs typeface="Microsoft Tai Le"/>
              </a:rPr>
              <a:t> </a:t>
            </a:r>
            <a:r>
              <a:rPr sz="1800" b="1" dirty="0">
                <a:solidFill>
                  <a:srgbClr val="FFFFFF"/>
                </a:solidFill>
                <a:latin typeface="Microsoft Tai Le"/>
                <a:cs typeface="Microsoft Tai Le"/>
              </a:rPr>
              <a:t>Word,</a:t>
            </a:r>
            <a:r>
              <a:rPr sz="1800" b="1" spc="-30" dirty="0">
                <a:solidFill>
                  <a:srgbClr val="FFFFFF"/>
                </a:solidFill>
                <a:latin typeface="Microsoft Tai Le"/>
                <a:cs typeface="Microsoft Tai Le"/>
              </a:rPr>
              <a:t> </a:t>
            </a:r>
            <a:r>
              <a:rPr sz="1800" b="1" dirty="0">
                <a:solidFill>
                  <a:srgbClr val="FFFFFF"/>
                </a:solidFill>
                <a:latin typeface="Microsoft Tai Le"/>
                <a:cs typeface="Microsoft Tai Le"/>
              </a:rPr>
              <a:t>Microsoft</a:t>
            </a:r>
            <a:r>
              <a:rPr sz="1800" b="1" spc="-45" dirty="0">
                <a:solidFill>
                  <a:srgbClr val="FFFFFF"/>
                </a:solidFill>
                <a:latin typeface="Microsoft Tai Le"/>
                <a:cs typeface="Microsoft Tai Le"/>
              </a:rPr>
              <a:t> </a:t>
            </a:r>
            <a:r>
              <a:rPr sz="1800" b="1" spc="-5" dirty="0">
                <a:solidFill>
                  <a:srgbClr val="FFFFFF"/>
                </a:solidFill>
                <a:latin typeface="Microsoft Tai Le"/>
                <a:cs typeface="Microsoft Tai Le"/>
              </a:rPr>
              <a:t>Excel</a:t>
            </a:r>
            <a:endParaRPr sz="1800">
              <a:latin typeface="Microsoft Tai Le"/>
              <a:cs typeface="Microsoft Tai Le"/>
            </a:endParaRPr>
          </a:p>
        </p:txBody>
      </p:sp>
      <p:sp>
        <p:nvSpPr>
          <p:cNvPr id="6" name="Title 5"/>
          <p:cNvSpPr>
            <a:spLocks noGrp="1"/>
          </p:cNvSpPr>
          <p:nvPr>
            <p:ph type="title"/>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Computer Networking</a:t>
            </a:r>
          </a:p>
        </p:txBody>
      </p:sp>
      <p:sp>
        <p:nvSpPr>
          <p:cNvPr id="3" name="Subtitle 2"/>
          <p:cNvSpPr>
            <a:spLocks noGrp="1"/>
          </p:cNvSpPr>
          <p:nvPr>
            <p:ph type="subTitle" idx="4"/>
          </p:nvPr>
        </p:nvSpPr>
        <p:spPr>
          <a:xfrm>
            <a:off x="1524000" y="666750"/>
            <a:ext cx="6400800" cy="1384935"/>
          </a:xfrm>
        </p:spPr>
        <p:txBody>
          <a:bodyPr wrap="square"/>
          <a:lstStyle/>
          <a:p>
            <a:r>
              <a:rPr lang="en-US"/>
              <a:t>We are living in a connected world. Information is being produced, exchanged, and traced across the globe in real time. It's possible as almost everyone and everything in the digital world is interconnected through one way or the other.</a:t>
            </a:r>
          </a:p>
        </p:txBody>
      </p:sp>
      <p:grpSp>
        <p:nvGrpSpPr>
          <p:cNvPr id="41" name="Group 41"/>
          <p:cNvGrpSpPr/>
          <p:nvPr/>
        </p:nvGrpSpPr>
        <p:grpSpPr>
          <a:xfrm>
            <a:off x="2795270" y="2334578"/>
            <a:ext cx="3514090" cy="2126615"/>
            <a:chOff x="0" y="0"/>
            <a:chExt cx="3514090" cy="2126615"/>
          </a:xfrm>
        </p:grpSpPr>
        <p:sp>
          <p:nvSpPr>
            <p:cNvPr id="42" name="Graphic 42"/>
            <p:cNvSpPr/>
            <p:nvPr/>
          </p:nvSpPr>
          <p:spPr>
            <a:xfrm>
              <a:off x="124506" y="668705"/>
              <a:ext cx="3241675" cy="1442085"/>
            </a:xfrm>
            <a:custGeom>
              <a:avLst/>
              <a:gdLst/>
              <a:ahLst/>
              <a:cxnLst/>
              <a:rect l="l" t="t" r="r" b="b"/>
              <a:pathLst>
                <a:path w="3241675" h="1442085">
                  <a:moveTo>
                    <a:pt x="2728607" y="95783"/>
                  </a:moveTo>
                  <a:lnTo>
                    <a:pt x="1711642" y="0"/>
                  </a:lnTo>
                  <a:lnTo>
                    <a:pt x="569531" y="25882"/>
                  </a:lnTo>
                  <a:lnTo>
                    <a:pt x="0" y="657555"/>
                  </a:lnTo>
                  <a:lnTo>
                    <a:pt x="1092479" y="1441970"/>
                  </a:lnTo>
                  <a:lnTo>
                    <a:pt x="2231555" y="996696"/>
                  </a:lnTo>
                  <a:lnTo>
                    <a:pt x="3241192" y="859485"/>
                  </a:lnTo>
                  <a:lnTo>
                    <a:pt x="2728607" y="95783"/>
                  </a:lnTo>
                  <a:close/>
                </a:path>
                <a:path w="3241675" h="1442085">
                  <a:moveTo>
                    <a:pt x="2640584" y="108724"/>
                  </a:moveTo>
                  <a:lnTo>
                    <a:pt x="2029625" y="447865"/>
                  </a:lnTo>
                  <a:lnTo>
                    <a:pt x="957859" y="447865"/>
                  </a:lnTo>
                  <a:lnTo>
                    <a:pt x="0" y="657555"/>
                  </a:lnTo>
                </a:path>
                <a:path w="3241675" h="1442085">
                  <a:moveTo>
                    <a:pt x="1664601" y="28473"/>
                  </a:moveTo>
                  <a:lnTo>
                    <a:pt x="950582" y="462508"/>
                  </a:lnTo>
                  <a:lnTo>
                    <a:pt x="2208250" y="960450"/>
                  </a:lnTo>
                </a:path>
                <a:path w="3241675" h="1442085">
                  <a:moveTo>
                    <a:pt x="1058824" y="1291818"/>
                  </a:moveTo>
                  <a:lnTo>
                    <a:pt x="965619" y="478929"/>
                  </a:lnTo>
                  <a:lnTo>
                    <a:pt x="579894" y="57759"/>
                  </a:lnTo>
                </a:path>
                <a:path w="3241675" h="1442085">
                  <a:moveTo>
                    <a:pt x="3204946" y="841362"/>
                  </a:moveTo>
                  <a:lnTo>
                    <a:pt x="2027034" y="422783"/>
                  </a:lnTo>
                  <a:lnTo>
                    <a:pt x="1739811" y="28473"/>
                  </a:lnTo>
                </a:path>
              </a:pathLst>
            </a:custGeom>
            <a:ln w="10350">
              <a:solidFill>
                <a:srgbClr val="6D6E71"/>
              </a:solidFill>
              <a:prstDash val="solid"/>
            </a:ln>
          </p:spPr>
        </p:sp>
        <p:pic>
          <p:nvPicPr>
            <p:cNvPr id="43" name="Image 43"/>
            <p:cNvPicPr/>
            <p:nvPr/>
          </p:nvPicPr>
          <p:blipFill>
            <a:blip r:embed="rId2" cstate="print"/>
            <a:stretch>
              <a:fillRect/>
            </a:stretch>
          </p:blipFill>
          <p:spPr>
            <a:xfrm>
              <a:off x="577545" y="680013"/>
              <a:ext cx="200418" cy="56007"/>
            </a:xfrm>
            <a:prstGeom prst="rect">
              <a:avLst/>
            </a:prstGeom>
          </p:spPr>
        </p:pic>
        <p:pic>
          <p:nvPicPr>
            <p:cNvPr id="44" name="Image 44"/>
            <p:cNvPicPr/>
            <p:nvPr/>
          </p:nvPicPr>
          <p:blipFill>
            <a:blip r:embed="rId3" cstate="print"/>
            <a:stretch>
              <a:fillRect/>
            </a:stretch>
          </p:blipFill>
          <p:spPr>
            <a:xfrm>
              <a:off x="1735950" y="652035"/>
              <a:ext cx="200405" cy="55981"/>
            </a:xfrm>
            <a:prstGeom prst="rect">
              <a:avLst/>
            </a:prstGeom>
          </p:spPr>
        </p:pic>
        <p:pic>
          <p:nvPicPr>
            <p:cNvPr id="45" name="Image 45"/>
            <p:cNvPicPr/>
            <p:nvPr/>
          </p:nvPicPr>
          <p:blipFill>
            <a:blip r:embed="rId4" cstate="print"/>
            <a:stretch>
              <a:fillRect/>
            </a:stretch>
          </p:blipFill>
          <p:spPr>
            <a:xfrm>
              <a:off x="2707182" y="748568"/>
              <a:ext cx="200418" cy="55994"/>
            </a:xfrm>
            <a:prstGeom prst="rect">
              <a:avLst/>
            </a:prstGeom>
          </p:spPr>
        </p:pic>
        <p:pic>
          <p:nvPicPr>
            <p:cNvPr id="46" name="Image 46"/>
            <p:cNvPicPr/>
            <p:nvPr/>
          </p:nvPicPr>
          <p:blipFill>
            <a:blip r:embed="rId5" cstate="print"/>
            <a:stretch>
              <a:fillRect/>
            </a:stretch>
          </p:blipFill>
          <p:spPr>
            <a:xfrm>
              <a:off x="2081809" y="1075631"/>
              <a:ext cx="200418" cy="55981"/>
            </a:xfrm>
            <a:prstGeom prst="rect">
              <a:avLst/>
            </a:prstGeom>
          </p:spPr>
        </p:pic>
        <p:pic>
          <p:nvPicPr>
            <p:cNvPr id="47" name="Image 47"/>
            <p:cNvPicPr/>
            <p:nvPr/>
          </p:nvPicPr>
          <p:blipFill>
            <a:blip r:embed="rId6" cstate="print"/>
            <a:stretch>
              <a:fillRect/>
            </a:stretch>
          </p:blipFill>
          <p:spPr>
            <a:xfrm>
              <a:off x="2263431" y="1629161"/>
              <a:ext cx="200418" cy="55981"/>
            </a:xfrm>
            <a:prstGeom prst="rect">
              <a:avLst/>
            </a:prstGeom>
          </p:spPr>
        </p:pic>
        <p:pic>
          <p:nvPicPr>
            <p:cNvPr id="48" name="Image 48"/>
            <p:cNvPicPr/>
            <p:nvPr/>
          </p:nvPicPr>
          <p:blipFill>
            <a:blip r:embed="rId7" cstate="print"/>
            <a:stretch>
              <a:fillRect/>
            </a:stretch>
          </p:blipFill>
          <p:spPr>
            <a:xfrm>
              <a:off x="1093965" y="2070232"/>
              <a:ext cx="200431" cy="55981"/>
            </a:xfrm>
            <a:prstGeom prst="rect">
              <a:avLst/>
            </a:prstGeom>
          </p:spPr>
        </p:pic>
        <p:pic>
          <p:nvPicPr>
            <p:cNvPr id="49" name="Image 49"/>
            <p:cNvPicPr/>
            <p:nvPr/>
          </p:nvPicPr>
          <p:blipFill>
            <a:blip r:embed="rId6" cstate="print"/>
            <a:stretch>
              <a:fillRect/>
            </a:stretch>
          </p:blipFill>
          <p:spPr>
            <a:xfrm>
              <a:off x="60527" y="1298262"/>
              <a:ext cx="200431" cy="55994"/>
            </a:xfrm>
            <a:prstGeom prst="rect">
              <a:avLst/>
            </a:prstGeom>
          </p:spPr>
        </p:pic>
        <p:pic>
          <p:nvPicPr>
            <p:cNvPr id="50" name="Image 50"/>
            <p:cNvPicPr/>
            <p:nvPr/>
          </p:nvPicPr>
          <p:blipFill>
            <a:blip r:embed="rId8" cstate="print"/>
            <a:stretch>
              <a:fillRect/>
            </a:stretch>
          </p:blipFill>
          <p:spPr>
            <a:xfrm>
              <a:off x="972375" y="1092497"/>
              <a:ext cx="200431" cy="55981"/>
            </a:xfrm>
            <a:prstGeom prst="rect">
              <a:avLst/>
            </a:prstGeom>
          </p:spPr>
        </p:pic>
        <p:pic>
          <p:nvPicPr>
            <p:cNvPr id="51" name="Image 51"/>
            <p:cNvPicPr/>
            <p:nvPr/>
          </p:nvPicPr>
          <p:blipFill>
            <a:blip r:embed="rId9" cstate="print"/>
            <a:stretch>
              <a:fillRect/>
            </a:stretch>
          </p:blipFill>
          <p:spPr>
            <a:xfrm>
              <a:off x="3265487" y="1490616"/>
              <a:ext cx="200431" cy="55981"/>
            </a:xfrm>
            <a:prstGeom prst="rect">
              <a:avLst/>
            </a:prstGeom>
          </p:spPr>
        </p:pic>
        <p:sp>
          <p:nvSpPr>
            <p:cNvPr id="52" name="Graphic 52"/>
            <p:cNvSpPr/>
            <p:nvPr/>
          </p:nvSpPr>
          <p:spPr>
            <a:xfrm>
              <a:off x="526865" y="186849"/>
              <a:ext cx="302260" cy="539750"/>
            </a:xfrm>
            <a:custGeom>
              <a:avLst/>
              <a:gdLst/>
              <a:ahLst/>
              <a:cxnLst/>
              <a:rect l="l" t="t" r="r" b="b"/>
              <a:pathLst>
                <a:path w="302260" h="539750">
                  <a:moveTo>
                    <a:pt x="219392" y="116"/>
                  </a:moveTo>
                  <a:lnTo>
                    <a:pt x="75476" y="268"/>
                  </a:lnTo>
                  <a:lnTo>
                    <a:pt x="35769" y="22059"/>
                  </a:lnTo>
                  <a:lnTo>
                    <a:pt x="698" y="205411"/>
                  </a:lnTo>
                  <a:lnTo>
                    <a:pt x="0" y="212879"/>
                  </a:lnTo>
                  <a:lnTo>
                    <a:pt x="177" y="220194"/>
                  </a:lnTo>
                  <a:lnTo>
                    <a:pt x="2630" y="229779"/>
                  </a:lnTo>
                  <a:lnTo>
                    <a:pt x="8739" y="237098"/>
                  </a:lnTo>
                  <a:lnTo>
                    <a:pt x="17346" y="241311"/>
                  </a:lnTo>
                  <a:lnTo>
                    <a:pt x="27292" y="241581"/>
                  </a:lnTo>
                  <a:lnTo>
                    <a:pt x="35807" y="238540"/>
                  </a:lnTo>
                  <a:lnTo>
                    <a:pt x="42102" y="233397"/>
                  </a:lnTo>
                  <a:lnTo>
                    <a:pt x="46417" y="226466"/>
                  </a:lnTo>
                  <a:lnTo>
                    <a:pt x="48996" y="218060"/>
                  </a:lnTo>
                  <a:lnTo>
                    <a:pt x="74129" y="89994"/>
                  </a:lnTo>
                  <a:lnTo>
                    <a:pt x="75107" y="88127"/>
                  </a:lnTo>
                  <a:lnTo>
                    <a:pt x="75806" y="86222"/>
                  </a:lnTo>
                  <a:lnTo>
                    <a:pt x="77228" y="92521"/>
                  </a:lnTo>
                  <a:lnTo>
                    <a:pt x="77203" y="502972"/>
                  </a:lnTo>
                  <a:lnTo>
                    <a:pt x="77546" y="509703"/>
                  </a:lnTo>
                  <a:lnTo>
                    <a:pt x="102285" y="538862"/>
                  </a:lnTo>
                  <a:lnTo>
                    <a:pt x="112862" y="539417"/>
                  </a:lnTo>
                  <a:lnTo>
                    <a:pt x="122723" y="536589"/>
                  </a:lnTo>
                  <a:lnTo>
                    <a:pt x="140716" y="272251"/>
                  </a:lnTo>
                  <a:lnTo>
                    <a:pt x="140538" y="264212"/>
                  </a:lnTo>
                  <a:lnTo>
                    <a:pt x="140931" y="258472"/>
                  </a:lnTo>
                  <a:lnTo>
                    <a:pt x="141808" y="255386"/>
                  </a:lnTo>
                  <a:lnTo>
                    <a:pt x="152704" y="254319"/>
                  </a:lnTo>
                  <a:lnTo>
                    <a:pt x="158788" y="255487"/>
                  </a:lnTo>
                  <a:lnTo>
                    <a:pt x="159804" y="260593"/>
                  </a:lnTo>
                  <a:lnTo>
                    <a:pt x="160108" y="505957"/>
                  </a:lnTo>
                  <a:lnTo>
                    <a:pt x="161239" y="512993"/>
                  </a:lnTo>
                  <a:lnTo>
                    <a:pt x="192532" y="539477"/>
                  </a:lnTo>
                  <a:lnTo>
                    <a:pt x="200688" y="538516"/>
                  </a:lnTo>
                  <a:lnTo>
                    <a:pt x="208259" y="535265"/>
                  </a:lnTo>
                  <a:lnTo>
                    <a:pt x="215163" y="529604"/>
                  </a:lnTo>
                  <a:lnTo>
                    <a:pt x="221551" y="522873"/>
                  </a:lnTo>
                  <a:lnTo>
                    <a:pt x="223481" y="514745"/>
                  </a:lnTo>
                  <a:lnTo>
                    <a:pt x="223456" y="93334"/>
                  </a:lnTo>
                  <a:lnTo>
                    <a:pt x="223837" y="85409"/>
                  </a:lnTo>
                  <a:lnTo>
                    <a:pt x="225564" y="85333"/>
                  </a:lnTo>
                  <a:lnTo>
                    <a:pt x="227139" y="90946"/>
                  </a:lnTo>
                  <a:lnTo>
                    <a:pt x="252552" y="219877"/>
                  </a:lnTo>
                  <a:lnTo>
                    <a:pt x="255898" y="228917"/>
                  </a:lnTo>
                  <a:lnTo>
                    <a:pt x="261500" y="235777"/>
                  </a:lnTo>
                  <a:lnTo>
                    <a:pt x="268906" y="240151"/>
                  </a:lnTo>
                  <a:lnTo>
                    <a:pt x="277660" y="241733"/>
                  </a:lnTo>
                  <a:lnTo>
                    <a:pt x="286054" y="240570"/>
                  </a:lnTo>
                  <a:lnTo>
                    <a:pt x="301866" y="213400"/>
                  </a:lnTo>
                  <a:lnTo>
                    <a:pt x="299363" y="198123"/>
                  </a:lnTo>
                  <a:lnTo>
                    <a:pt x="270941" y="41950"/>
                  </a:lnTo>
                  <a:lnTo>
                    <a:pt x="248085" y="6451"/>
                  </a:lnTo>
                  <a:lnTo>
                    <a:pt x="229356" y="768"/>
                  </a:lnTo>
                  <a:lnTo>
                    <a:pt x="219392" y="116"/>
                  </a:lnTo>
                  <a:close/>
                </a:path>
              </a:pathLst>
            </a:custGeom>
            <a:solidFill>
              <a:srgbClr val="2B3890"/>
            </a:solidFill>
          </p:spPr>
        </p:sp>
        <p:pic>
          <p:nvPicPr>
            <p:cNvPr id="53" name="Image 53"/>
            <p:cNvPicPr/>
            <p:nvPr/>
          </p:nvPicPr>
          <p:blipFill>
            <a:blip r:embed="rId10" cstate="print"/>
            <a:stretch>
              <a:fillRect/>
            </a:stretch>
          </p:blipFill>
          <p:spPr>
            <a:xfrm>
              <a:off x="615988" y="51776"/>
              <a:ext cx="121335" cy="122148"/>
            </a:xfrm>
            <a:prstGeom prst="rect">
              <a:avLst/>
            </a:prstGeom>
          </p:spPr>
        </p:pic>
        <p:sp>
          <p:nvSpPr>
            <p:cNvPr id="54" name="Graphic 54"/>
            <p:cNvSpPr/>
            <p:nvPr/>
          </p:nvSpPr>
          <p:spPr>
            <a:xfrm>
              <a:off x="1686358" y="135067"/>
              <a:ext cx="302260" cy="539750"/>
            </a:xfrm>
            <a:custGeom>
              <a:avLst/>
              <a:gdLst/>
              <a:ahLst/>
              <a:cxnLst/>
              <a:rect l="l" t="t" r="r" b="b"/>
              <a:pathLst>
                <a:path w="302260" h="539750">
                  <a:moveTo>
                    <a:pt x="219367" y="121"/>
                  </a:moveTo>
                  <a:lnTo>
                    <a:pt x="75463" y="274"/>
                  </a:lnTo>
                  <a:lnTo>
                    <a:pt x="35754" y="22064"/>
                  </a:lnTo>
                  <a:lnTo>
                    <a:pt x="685" y="205429"/>
                  </a:lnTo>
                  <a:lnTo>
                    <a:pt x="0" y="212884"/>
                  </a:lnTo>
                  <a:lnTo>
                    <a:pt x="165" y="220199"/>
                  </a:lnTo>
                  <a:lnTo>
                    <a:pt x="2617" y="229785"/>
                  </a:lnTo>
                  <a:lnTo>
                    <a:pt x="8724" y="237103"/>
                  </a:lnTo>
                  <a:lnTo>
                    <a:pt x="17327" y="241316"/>
                  </a:lnTo>
                  <a:lnTo>
                    <a:pt x="27266" y="241586"/>
                  </a:lnTo>
                  <a:lnTo>
                    <a:pt x="35787" y="238543"/>
                  </a:lnTo>
                  <a:lnTo>
                    <a:pt x="42081" y="233396"/>
                  </a:lnTo>
                  <a:lnTo>
                    <a:pt x="46394" y="226461"/>
                  </a:lnTo>
                  <a:lnTo>
                    <a:pt x="48971" y="218053"/>
                  </a:lnTo>
                  <a:lnTo>
                    <a:pt x="74117" y="89999"/>
                  </a:lnTo>
                  <a:lnTo>
                    <a:pt x="75095" y="88145"/>
                  </a:lnTo>
                  <a:lnTo>
                    <a:pt x="75793" y="86227"/>
                  </a:lnTo>
                  <a:lnTo>
                    <a:pt x="77216" y="92526"/>
                  </a:lnTo>
                  <a:lnTo>
                    <a:pt x="77190" y="502978"/>
                  </a:lnTo>
                  <a:lnTo>
                    <a:pt x="77520" y="509709"/>
                  </a:lnTo>
                  <a:lnTo>
                    <a:pt x="102273" y="538868"/>
                  </a:lnTo>
                  <a:lnTo>
                    <a:pt x="112855" y="539422"/>
                  </a:lnTo>
                  <a:lnTo>
                    <a:pt x="122715" y="536595"/>
                  </a:lnTo>
                  <a:lnTo>
                    <a:pt x="140690" y="272257"/>
                  </a:lnTo>
                  <a:lnTo>
                    <a:pt x="140525" y="264218"/>
                  </a:lnTo>
                  <a:lnTo>
                    <a:pt x="140919" y="258465"/>
                  </a:lnTo>
                  <a:lnTo>
                    <a:pt x="141795" y="255391"/>
                  </a:lnTo>
                  <a:lnTo>
                    <a:pt x="152692" y="254324"/>
                  </a:lnTo>
                  <a:lnTo>
                    <a:pt x="158775" y="255493"/>
                  </a:lnTo>
                  <a:lnTo>
                    <a:pt x="159791" y="260598"/>
                  </a:lnTo>
                  <a:lnTo>
                    <a:pt x="160083" y="505962"/>
                  </a:lnTo>
                  <a:lnTo>
                    <a:pt x="161213" y="512998"/>
                  </a:lnTo>
                  <a:lnTo>
                    <a:pt x="192513" y="539475"/>
                  </a:lnTo>
                  <a:lnTo>
                    <a:pt x="200671" y="538515"/>
                  </a:lnTo>
                  <a:lnTo>
                    <a:pt x="208244" y="535265"/>
                  </a:lnTo>
                  <a:lnTo>
                    <a:pt x="215150" y="529610"/>
                  </a:lnTo>
                  <a:lnTo>
                    <a:pt x="221538" y="522879"/>
                  </a:lnTo>
                  <a:lnTo>
                    <a:pt x="223469" y="514751"/>
                  </a:lnTo>
                  <a:lnTo>
                    <a:pt x="223443" y="93339"/>
                  </a:lnTo>
                  <a:lnTo>
                    <a:pt x="223824" y="85414"/>
                  </a:lnTo>
                  <a:lnTo>
                    <a:pt x="225552" y="85338"/>
                  </a:lnTo>
                  <a:lnTo>
                    <a:pt x="227114" y="90952"/>
                  </a:lnTo>
                  <a:lnTo>
                    <a:pt x="252539" y="219882"/>
                  </a:lnTo>
                  <a:lnTo>
                    <a:pt x="255885" y="228923"/>
                  </a:lnTo>
                  <a:lnTo>
                    <a:pt x="261488" y="235782"/>
                  </a:lnTo>
                  <a:lnTo>
                    <a:pt x="268893" y="240156"/>
                  </a:lnTo>
                  <a:lnTo>
                    <a:pt x="277647" y="241739"/>
                  </a:lnTo>
                  <a:lnTo>
                    <a:pt x="286041" y="240575"/>
                  </a:lnTo>
                  <a:lnTo>
                    <a:pt x="301853" y="213405"/>
                  </a:lnTo>
                  <a:lnTo>
                    <a:pt x="299350" y="198129"/>
                  </a:lnTo>
                  <a:lnTo>
                    <a:pt x="270929" y="41955"/>
                  </a:lnTo>
                  <a:lnTo>
                    <a:pt x="248072" y="6458"/>
                  </a:lnTo>
                  <a:lnTo>
                    <a:pt x="229338" y="779"/>
                  </a:lnTo>
                  <a:lnTo>
                    <a:pt x="219367" y="121"/>
                  </a:lnTo>
                  <a:close/>
                </a:path>
              </a:pathLst>
            </a:custGeom>
            <a:solidFill>
              <a:srgbClr val="0093D8"/>
            </a:solidFill>
          </p:spPr>
        </p:sp>
        <p:pic>
          <p:nvPicPr>
            <p:cNvPr id="55" name="Image 55"/>
            <p:cNvPicPr/>
            <p:nvPr/>
          </p:nvPicPr>
          <p:blipFill>
            <a:blip r:embed="rId11" cstate="print"/>
            <a:stretch>
              <a:fillRect/>
            </a:stretch>
          </p:blipFill>
          <p:spPr>
            <a:xfrm>
              <a:off x="1775456" y="0"/>
              <a:ext cx="121348" cy="122148"/>
            </a:xfrm>
            <a:prstGeom prst="rect">
              <a:avLst/>
            </a:prstGeom>
          </p:spPr>
        </p:pic>
        <p:sp>
          <p:nvSpPr>
            <p:cNvPr id="56" name="Graphic 56"/>
            <p:cNvSpPr/>
            <p:nvPr/>
          </p:nvSpPr>
          <p:spPr>
            <a:xfrm>
              <a:off x="2662817" y="243510"/>
              <a:ext cx="302260" cy="539750"/>
            </a:xfrm>
            <a:custGeom>
              <a:avLst/>
              <a:gdLst/>
              <a:ahLst/>
              <a:cxnLst/>
              <a:rect l="l" t="t" r="r" b="b"/>
              <a:pathLst>
                <a:path w="302260" h="539750">
                  <a:moveTo>
                    <a:pt x="219379" y="116"/>
                  </a:moveTo>
                  <a:lnTo>
                    <a:pt x="75463" y="268"/>
                  </a:lnTo>
                  <a:lnTo>
                    <a:pt x="35769" y="22059"/>
                  </a:lnTo>
                  <a:lnTo>
                    <a:pt x="698" y="205411"/>
                  </a:lnTo>
                  <a:lnTo>
                    <a:pt x="0" y="212879"/>
                  </a:lnTo>
                  <a:lnTo>
                    <a:pt x="177" y="220194"/>
                  </a:lnTo>
                  <a:lnTo>
                    <a:pt x="2624" y="229779"/>
                  </a:lnTo>
                  <a:lnTo>
                    <a:pt x="8732" y="237098"/>
                  </a:lnTo>
                  <a:lnTo>
                    <a:pt x="17338" y="241311"/>
                  </a:lnTo>
                  <a:lnTo>
                    <a:pt x="27279" y="241581"/>
                  </a:lnTo>
                  <a:lnTo>
                    <a:pt x="35800" y="238540"/>
                  </a:lnTo>
                  <a:lnTo>
                    <a:pt x="42094" y="233397"/>
                  </a:lnTo>
                  <a:lnTo>
                    <a:pt x="46406" y="226466"/>
                  </a:lnTo>
                  <a:lnTo>
                    <a:pt x="48983" y="218060"/>
                  </a:lnTo>
                  <a:lnTo>
                    <a:pt x="74129" y="89994"/>
                  </a:lnTo>
                  <a:lnTo>
                    <a:pt x="75107" y="88127"/>
                  </a:lnTo>
                  <a:lnTo>
                    <a:pt x="75806" y="86222"/>
                  </a:lnTo>
                  <a:lnTo>
                    <a:pt x="77216" y="92521"/>
                  </a:lnTo>
                  <a:lnTo>
                    <a:pt x="77190" y="502972"/>
                  </a:lnTo>
                  <a:lnTo>
                    <a:pt x="77546" y="509703"/>
                  </a:lnTo>
                  <a:lnTo>
                    <a:pt x="102273" y="538862"/>
                  </a:lnTo>
                  <a:lnTo>
                    <a:pt x="112857" y="539417"/>
                  </a:lnTo>
                  <a:lnTo>
                    <a:pt x="122721" y="536589"/>
                  </a:lnTo>
                  <a:lnTo>
                    <a:pt x="140703" y="272251"/>
                  </a:lnTo>
                  <a:lnTo>
                    <a:pt x="140538" y="264212"/>
                  </a:lnTo>
                  <a:lnTo>
                    <a:pt x="140931" y="258459"/>
                  </a:lnTo>
                  <a:lnTo>
                    <a:pt x="141808" y="255386"/>
                  </a:lnTo>
                  <a:lnTo>
                    <a:pt x="152692" y="254319"/>
                  </a:lnTo>
                  <a:lnTo>
                    <a:pt x="158788" y="255487"/>
                  </a:lnTo>
                  <a:lnTo>
                    <a:pt x="159804" y="260593"/>
                  </a:lnTo>
                  <a:lnTo>
                    <a:pt x="160096" y="505957"/>
                  </a:lnTo>
                  <a:lnTo>
                    <a:pt x="161239" y="512993"/>
                  </a:lnTo>
                  <a:lnTo>
                    <a:pt x="192526" y="539477"/>
                  </a:lnTo>
                  <a:lnTo>
                    <a:pt x="200683" y="538516"/>
                  </a:lnTo>
                  <a:lnTo>
                    <a:pt x="208257" y="535265"/>
                  </a:lnTo>
                  <a:lnTo>
                    <a:pt x="215163" y="529604"/>
                  </a:lnTo>
                  <a:lnTo>
                    <a:pt x="221551" y="522873"/>
                  </a:lnTo>
                  <a:lnTo>
                    <a:pt x="223469" y="514745"/>
                  </a:lnTo>
                  <a:lnTo>
                    <a:pt x="223443" y="90705"/>
                  </a:lnTo>
                  <a:lnTo>
                    <a:pt x="223837" y="85409"/>
                  </a:lnTo>
                  <a:lnTo>
                    <a:pt x="225564" y="85333"/>
                  </a:lnTo>
                  <a:lnTo>
                    <a:pt x="227126" y="90946"/>
                  </a:lnTo>
                  <a:lnTo>
                    <a:pt x="252552" y="219877"/>
                  </a:lnTo>
                  <a:lnTo>
                    <a:pt x="255898" y="228918"/>
                  </a:lnTo>
                  <a:lnTo>
                    <a:pt x="261500" y="235779"/>
                  </a:lnTo>
                  <a:lnTo>
                    <a:pt x="268906" y="240156"/>
                  </a:lnTo>
                  <a:lnTo>
                    <a:pt x="277660" y="241746"/>
                  </a:lnTo>
                  <a:lnTo>
                    <a:pt x="286054" y="240575"/>
                  </a:lnTo>
                  <a:lnTo>
                    <a:pt x="301866" y="213400"/>
                  </a:lnTo>
                  <a:lnTo>
                    <a:pt x="299363" y="198123"/>
                  </a:lnTo>
                  <a:lnTo>
                    <a:pt x="270929" y="41950"/>
                  </a:lnTo>
                  <a:lnTo>
                    <a:pt x="248079" y="6451"/>
                  </a:lnTo>
                  <a:lnTo>
                    <a:pt x="229351" y="768"/>
                  </a:lnTo>
                  <a:lnTo>
                    <a:pt x="219379" y="116"/>
                  </a:lnTo>
                  <a:close/>
                </a:path>
              </a:pathLst>
            </a:custGeom>
            <a:solidFill>
              <a:srgbClr val="00B07D"/>
            </a:solidFill>
          </p:spPr>
        </p:sp>
        <p:pic>
          <p:nvPicPr>
            <p:cNvPr id="57" name="Image 57"/>
            <p:cNvPicPr/>
            <p:nvPr/>
          </p:nvPicPr>
          <p:blipFill>
            <a:blip r:embed="rId12" cstate="print"/>
            <a:stretch>
              <a:fillRect/>
            </a:stretch>
          </p:blipFill>
          <p:spPr>
            <a:xfrm>
              <a:off x="2751927" y="108436"/>
              <a:ext cx="121348" cy="122148"/>
            </a:xfrm>
            <a:prstGeom prst="rect">
              <a:avLst/>
            </a:prstGeom>
          </p:spPr>
        </p:pic>
        <p:sp>
          <p:nvSpPr>
            <p:cNvPr id="58" name="Graphic 58"/>
            <p:cNvSpPr/>
            <p:nvPr/>
          </p:nvSpPr>
          <p:spPr>
            <a:xfrm>
              <a:off x="2031145" y="570505"/>
              <a:ext cx="302260" cy="539750"/>
            </a:xfrm>
            <a:custGeom>
              <a:avLst/>
              <a:gdLst/>
              <a:ahLst/>
              <a:cxnLst/>
              <a:rect l="l" t="t" r="r" b="b"/>
              <a:pathLst>
                <a:path w="302260" h="539750">
                  <a:moveTo>
                    <a:pt x="219379" y="109"/>
                  </a:moveTo>
                  <a:lnTo>
                    <a:pt x="75463" y="274"/>
                  </a:lnTo>
                  <a:lnTo>
                    <a:pt x="35769" y="22064"/>
                  </a:lnTo>
                  <a:lnTo>
                    <a:pt x="698" y="205417"/>
                  </a:lnTo>
                  <a:lnTo>
                    <a:pt x="0" y="212884"/>
                  </a:lnTo>
                  <a:lnTo>
                    <a:pt x="177" y="220200"/>
                  </a:lnTo>
                  <a:lnTo>
                    <a:pt x="2624" y="229785"/>
                  </a:lnTo>
                  <a:lnTo>
                    <a:pt x="8732" y="237103"/>
                  </a:lnTo>
                  <a:lnTo>
                    <a:pt x="17338" y="241317"/>
                  </a:lnTo>
                  <a:lnTo>
                    <a:pt x="27279" y="241586"/>
                  </a:lnTo>
                  <a:lnTo>
                    <a:pt x="35800" y="238545"/>
                  </a:lnTo>
                  <a:lnTo>
                    <a:pt x="42094" y="233403"/>
                  </a:lnTo>
                  <a:lnTo>
                    <a:pt x="46406" y="226472"/>
                  </a:lnTo>
                  <a:lnTo>
                    <a:pt x="48983" y="218066"/>
                  </a:lnTo>
                  <a:lnTo>
                    <a:pt x="74129" y="89999"/>
                  </a:lnTo>
                  <a:lnTo>
                    <a:pt x="75107" y="88132"/>
                  </a:lnTo>
                  <a:lnTo>
                    <a:pt x="75806" y="86227"/>
                  </a:lnTo>
                  <a:lnTo>
                    <a:pt x="77216" y="92527"/>
                  </a:lnTo>
                  <a:lnTo>
                    <a:pt x="77190" y="502978"/>
                  </a:lnTo>
                  <a:lnTo>
                    <a:pt x="77546" y="509709"/>
                  </a:lnTo>
                  <a:lnTo>
                    <a:pt x="102273" y="538868"/>
                  </a:lnTo>
                  <a:lnTo>
                    <a:pt x="112857" y="539422"/>
                  </a:lnTo>
                  <a:lnTo>
                    <a:pt x="122721" y="536595"/>
                  </a:lnTo>
                  <a:lnTo>
                    <a:pt x="140703" y="272257"/>
                  </a:lnTo>
                  <a:lnTo>
                    <a:pt x="140538" y="264218"/>
                  </a:lnTo>
                  <a:lnTo>
                    <a:pt x="140931" y="258477"/>
                  </a:lnTo>
                  <a:lnTo>
                    <a:pt x="141808" y="255391"/>
                  </a:lnTo>
                  <a:lnTo>
                    <a:pt x="152692" y="254325"/>
                  </a:lnTo>
                  <a:lnTo>
                    <a:pt x="158788" y="255493"/>
                  </a:lnTo>
                  <a:lnTo>
                    <a:pt x="159804" y="260598"/>
                  </a:lnTo>
                  <a:lnTo>
                    <a:pt x="160096" y="505962"/>
                  </a:lnTo>
                  <a:lnTo>
                    <a:pt x="161239" y="512998"/>
                  </a:lnTo>
                  <a:lnTo>
                    <a:pt x="192526" y="539477"/>
                  </a:lnTo>
                  <a:lnTo>
                    <a:pt x="200683" y="538520"/>
                  </a:lnTo>
                  <a:lnTo>
                    <a:pt x="208257" y="535271"/>
                  </a:lnTo>
                  <a:lnTo>
                    <a:pt x="215163" y="529610"/>
                  </a:lnTo>
                  <a:lnTo>
                    <a:pt x="221551" y="522879"/>
                  </a:lnTo>
                  <a:lnTo>
                    <a:pt x="223469" y="514751"/>
                  </a:lnTo>
                  <a:lnTo>
                    <a:pt x="223443" y="90698"/>
                  </a:lnTo>
                  <a:lnTo>
                    <a:pt x="223837" y="85415"/>
                  </a:lnTo>
                  <a:lnTo>
                    <a:pt x="225564" y="85338"/>
                  </a:lnTo>
                  <a:lnTo>
                    <a:pt x="227126" y="90952"/>
                  </a:lnTo>
                  <a:lnTo>
                    <a:pt x="252552" y="219882"/>
                  </a:lnTo>
                  <a:lnTo>
                    <a:pt x="255898" y="228923"/>
                  </a:lnTo>
                  <a:lnTo>
                    <a:pt x="261500" y="235783"/>
                  </a:lnTo>
                  <a:lnTo>
                    <a:pt x="268906" y="240156"/>
                  </a:lnTo>
                  <a:lnTo>
                    <a:pt x="277660" y="241739"/>
                  </a:lnTo>
                  <a:lnTo>
                    <a:pt x="286054" y="240575"/>
                  </a:lnTo>
                  <a:lnTo>
                    <a:pt x="301866" y="213392"/>
                  </a:lnTo>
                  <a:lnTo>
                    <a:pt x="299363" y="198129"/>
                  </a:lnTo>
                  <a:lnTo>
                    <a:pt x="270929" y="41955"/>
                  </a:lnTo>
                  <a:lnTo>
                    <a:pt x="248079" y="6456"/>
                  </a:lnTo>
                  <a:lnTo>
                    <a:pt x="229351" y="769"/>
                  </a:lnTo>
                  <a:lnTo>
                    <a:pt x="219379" y="109"/>
                  </a:lnTo>
                  <a:close/>
                </a:path>
              </a:pathLst>
            </a:custGeom>
            <a:solidFill>
              <a:srgbClr val="F7941D"/>
            </a:solidFill>
          </p:spPr>
        </p:sp>
        <p:pic>
          <p:nvPicPr>
            <p:cNvPr id="59" name="Image 59"/>
            <p:cNvPicPr/>
            <p:nvPr/>
          </p:nvPicPr>
          <p:blipFill>
            <a:blip r:embed="rId13" cstate="print"/>
            <a:stretch>
              <a:fillRect/>
            </a:stretch>
          </p:blipFill>
          <p:spPr>
            <a:xfrm>
              <a:off x="2120254" y="435437"/>
              <a:ext cx="121348" cy="122148"/>
            </a:xfrm>
            <a:prstGeom prst="rect">
              <a:avLst/>
            </a:prstGeom>
          </p:spPr>
        </p:pic>
        <p:sp>
          <p:nvSpPr>
            <p:cNvPr id="60" name="Graphic 60"/>
            <p:cNvSpPr/>
            <p:nvPr/>
          </p:nvSpPr>
          <p:spPr>
            <a:xfrm>
              <a:off x="3212052" y="991160"/>
              <a:ext cx="302260" cy="539750"/>
            </a:xfrm>
            <a:custGeom>
              <a:avLst/>
              <a:gdLst/>
              <a:ahLst/>
              <a:cxnLst/>
              <a:rect l="l" t="t" r="r" b="b"/>
              <a:pathLst>
                <a:path w="302260" h="539750">
                  <a:moveTo>
                    <a:pt x="219379" y="121"/>
                  </a:moveTo>
                  <a:lnTo>
                    <a:pt x="75463" y="274"/>
                  </a:lnTo>
                  <a:lnTo>
                    <a:pt x="35769" y="22064"/>
                  </a:lnTo>
                  <a:lnTo>
                    <a:pt x="698" y="205417"/>
                  </a:lnTo>
                  <a:lnTo>
                    <a:pt x="0" y="212872"/>
                  </a:lnTo>
                  <a:lnTo>
                    <a:pt x="177" y="220187"/>
                  </a:lnTo>
                  <a:lnTo>
                    <a:pt x="2624" y="229779"/>
                  </a:lnTo>
                  <a:lnTo>
                    <a:pt x="8732" y="237102"/>
                  </a:lnTo>
                  <a:lnTo>
                    <a:pt x="17338" y="241316"/>
                  </a:lnTo>
                  <a:lnTo>
                    <a:pt x="27279" y="241586"/>
                  </a:lnTo>
                  <a:lnTo>
                    <a:pt x="35800" y="238543"/>
                  </a:lnTo>
                  <a:lnTo>
                    <a:pt x="42094" y="233396"/>
                  </a:lnTo>
                  <a:lnTo>
                    <a:pt x="46406" y="226461"/>
                  </a:lnTo>
                  <a:lnTo>
                    <a:pt x="48983" y="218053"/>
                  </a:lnTo>
                  <a:lnTo>
                    <a:pt x="74129" y="89986"/>
                  </a:lnTo>
                  <a:lnTo>
                    <a:pt x="75107" y="88132"/>
                  </a:lnTo>
                  <a:lnTo>
                    <a:pt x="75806" y="86227"/>
                  </a:lnTo>
                  <a:lnTo>
                    <a:pt x="77216" y="92514"/>
                  </a:lnTo>
                  <a:lnTo>
                    <a:pt x="77190" y="502965"/>
                  </a:lnTo>
                  <a:lnTo>
                    <a:pt x="77546" y="509696"/>
                  </a:lnTo>
                  <a:lnTo>
                    <a:pt x="102273" y="538868"/>
                  </a:lnTo>
                  <a:lnTo>
                    <a:pt x="112857" y="539422"/>
                  </a:lnTo>
                  <a:lnTo>
                    <a:pt x="122721" y="536595"/>
                  </a:lnTo>
                  <a:lnTo>
                    <a:pt x="140703" y="272257"/>
                  </a:lnTo>
                  <a:lnTo>
                    <a:pt x="140538" y="264205"/>
                  </a:lnTo>
                  <a:lnTo>
                    <a:pt x="140931" y="258477"/>
                  </a:lnTo>
                  <a:lnTo>
                    <a:pt x="141808" y="255391"/>
                  </a:lnTo>
                  <a:lnTo>
                    <a:pt x="152704" y="254324"/>
                  </a:lnTo>
                  <a:lnTo>
                    <a:pt x="158788" y="255493"/>
                  </a:lnTo>
                  <a:lnTo>
                    <a:pt x="159804" y="260598"/>
                  </a:lnTo>
                  <a:lnTo>
                    <a:pt x="160096" y="505962"/>
                  </a:lnTo>
                  <a:lnTo>
                    <a:pt x="161239" y="512998"/>
                  </a:lnTo>
                  <a:lnTo>
                    <a:pt x="192526" y="539475"/>
                  </a:lnTo>
                  <a:lnTo>
                    <a:pt x="200683" y="538515"/>
                  </a:lnTo>
                  <a:lnTo>
                    <a:pt x="208257" y="535265"/>
                  </a:lnTo>
                  <a:lnTo>
                    <a:pt x="215163" y="529610"/>
                  </a:lnTo>
                  <a:lnTo>
                    <a:pt x="221551" y="522879"/>
                  </a:lnTo>
                  <a:lnTo>
                    <a:pt x="223469" y="514751"/>
                  </a:lnTo>
                  <a:lnTo>
                    <a:pt x="223456" y="93339"/>
                  </a:lnTo>
                  <a:lnTo>
                    <a:pt x="223837" y="85414"/>
                  </a:lnTo>
                  <a:lnTo>
                    <a:pt x="225564" y="85325"/>
                  </a:lnTo>
                  <a:lnTo>
                    <a:pt x="227126" y="90952"/>
                  </a:lnTo>
                  <a:lnTo>
                    <a:pt x="252552" y="219882"/>
                  </a:lnTo>
                  <a:lnTo>
                    <a:pt x="255898" y="228923"/>
                  </a:lnTo>
                  <a:lnTo>
                    <a:pt x="261500" y="235784"/>
                  </a:lnTo>
                  <a:lnTo>
                    <a:pt x="268906" y="240161"/>
                  </a:lnTo>
                  <a:lnTo>
                    <a:pt x="277660" y="241751"/>
                  </a:lnTo>
                  <a:lnTo>
                    <a:pt x="286054" y="240581"/>
                  </a:lnTo>
                  <a:lnTo>
                    <a:pt x="301866" y="213392"/>
                  </a:lnTo>
                  <a:lnTo>
                    <a:pt x="299363" y="198129"/>
                  </a:lnTo>
                  <a:lnTo>
                    <a:pt x="270929" y="41955"/>
                  </a:lnTo>
                  <a:lnTo>
                    <a:pt x="248079" y="6452"/>
                  </a:lnTo>
                  <a:lnTo>
                    <a:pt x="229351" y="777"/>
                  </a:lnTo>
                  <a:lnTo>
                    <a:pt x="219379" y="121"/>
                  </a:lnTo>
                  <a:close/>
                </a:path>
              </a:pathLst>
            </a:custGeom>
            <a:solidFill>
              <a:srgbClr val="FEEE00"/>
            </a:solidFill>
          </p:spPr>
        </p:sp>
        <p:pic>
          <p:nvPicPr>
            <p:cNvPr id="61" name="Image 61"/>
            <p:cNvPicPr/>
            <p:nvPr/>
          </p:nvPicPr>
          <p:blipFill>
            <a:blip r:embed="rId14" cstate="print"/>
            <a:stretch>
              <a:fillRect/>
            </a:stretch>
          </p:blipFill>
          <p:spPr>
            <a:xfrm>
              <a:off x="3301160" y="856090"/>
              <a:ext cx="121348" cy="122148"/>
            </a:xfrm>
            <a:prstGeom prst="rect">
              <a:avLst/>
            </a:prstGeom>
          </p:spPr>
        </p:pic>
        <p:sp>
          <p:nvSpPr>
            <p:cNvPr id="62" name="Graphic 62"/>
            <p:cNvSpPr/>
            <p:nvPr/>
          </p:nvSpPr>
          <p:spPr>
            <a:xfrm>
              <a:off x="2212766" y="1120518"/>
              <a:ext cx="302260" cy="539750"/>
            </a:xfrm>
            <a:custGeom>
              <a:avLst/>
              <a:gdLst/>
              <a:ahLst/>
              <a:cxnLst/>
              <a:rect l="l" t="t" r="r" b="b"/>
              <a:pathLst>
                <a:path w="302260" h="539750">
                  <a:moveTo>
                    <a:pt x="219379" y="121"/>
                  </a:moveTo>
                  <a:lnTo>
                    <a:pt x="75463" y="274"/>
                  </a:lnTo>
                  <a:lnTo>
                    <a:pt x="35769" y="22059"/>
                  </a:lnTo>
                  <a:lnTo>
                    <a:pt x="698" y="205417"/>
                  </a:lnTo>
                  <a:lnTo>
                    <a:pt x="0" y="212884"/>
                  </a:lnTo>
                  <a:lnTo>
                    <a:pt x="177" y="220200"/>
                  </a:lnTo>
                  <a:lnTo>
                    <a:pt x="2624" y="229785"/>
                  </a:lnTo>
                  <a:lnTo>
                    <a:pt x="8732" y="237103"/>
                  </a:lnTo>
                  <a:lnTo>
                    <a:pt x="17338" y="241317"/>
                  </a:lnTo>
                  <a:lnTo>
                    <a:pt x="27279" y="241586"/>
                  </a:lnTo>
                  <a:lnTo>
                    <a:pt x="35800" y="238545"/>
                  </a:lnTo>
                  <a:lnTo>
                    <a:pt x="42094" y="233403"/>
                  </a:lnTo>
                  <a:lnTo>
                    <a:pt x="46406" y="226472"/>
                  </a:lnTo>
                  <a:lnTo>
                    <a:pt x="48983" y="218066"/>
                  </a:lnTo>
                  <a:lnTo>
                    <a:pt x="74129" y="89987"/>
                  </a:lnTo>
                  <a:lnTo>
                    <a:pt x="75107" y="88132"/>
                  </a:lnTo>
                  <a:lnTo>
                    <a:pt x="75806" y="86227"/>
                  </a:lnTo>
                  <a:lnTo>
                    <a:pt x="77216" y="92527"/>
                  </a:lnTo>
                  <a:lnTo>
                    <a:pt x="77190" y="502965"/>
                  </a:lnTo>
                  <a:lnTo>
                    <a:pt x="77546" y="509709"/>
                  </a:lnTo>
                  <a:lnTo>
                    <a:pt x="102273" y="538855"/>
                  </a:lnTo>
                  <a:lnTo>
                    <a:pt x="112857" y="539417"/>
                  </a:lnTo>
                  <a:lnTo>
                    <a:pt x="122721" y="536593"/>
                  </a:lnTo>
                  <a:lnTo>
                    <a:pt x="140703" y="272257"/>
                  </a:lnTo>
                  <a:lnTo>
                    <a:pt x="140538" y="264218"/>
                  </a:lnTo>
                  <a:lnTo>
                    <a:pt x="140931" y="258477"/>
                  </a:lnTo>
                  <a:lnTo>
                    <a:pt x="141808" y="255391"/>
                  </a:lnTo>
                  <a:lnTo>
                    <a:pt x="152704" y="254325"/>
                  </a:lnTo>
                  <a:lnTo>
                    <a:pt x="158788" y="255493"/>
                  </a:lnTo>
                  <a:lnTo>
                    <a:pt x="159804" y="260598"/>
                  </a:lnTo>
                  <a:lnTo>
                    <a:pt x="160096" y="505962"/>
                  </a:lnTo>
                  <a:lnTo>
                    <a:pt x="161239" y="512998"/>
                  </a:lnTo>
                  <a:lnTo>
                    <a:pt x="192526" y="539470"/>
                  </a:lnTo>
                  <a:lnTo>
                    <a:pt x="200683" y="538511"/>
                  </a:lnTo>
                  <a:lnTo>
                    <a:pt x="208257" y="535263"/>
                  </a:lnTo>
                  <a:lnTo>
                    <a:pt x="215163" y="529610"/>
                  </a:lnTo>
                  <a:lnTo>
                    <a:pt x="221551" y="522879"/>
                  </a:lnTo>
                  <a:lnTo>
                    <a:pt x="223469" y="514751"/>
                  </a:lnTo>
                  <a:lnTo>
                    <a:pt x="223456" y="93352"/>
                  </a:lnTo>
                  <a:lnTo>
                    <a:pt x="223837" y="85415"/>
                  </a:lnTo>
                  <a:lnTo>
                    <a:pt x="225564" y="85326"/>
                  </a:lnTo>
                  <a:lnTo>
                    <a:pt x="227126" y="90952"/>
                  </a:lnTo>
                  <a:lnTo>
                    <a:pt x="252552" y="219882"/>
                  </a:lnTo>
                  <a:lnTo>
                    <a:pt x="255898" y="228923"/>
                  </a:lnTo>
                  <a:lnTo>
                    <a:pt x="261500" y="235784"/>
                  </a:lnTo>
                  <a:lnTo>
                    <a:pt x="268906" y="240161"/>
                  </a:lnTo>
                  <a:lnTo>
                    <a:pt x="277660" y="241752"/>
                  </a:lnTo>
                  <a:lnTo>
                    <a:pt x="286054" y="240581"/>
                  </a:lnTo>
                  <a:lnTo>
                    <a:pt x="301866" y="213392"/>
                  </a:lnTo>
                  <a:lnTo>
                    <a:pt x="299363" y="198129"/>
                  </a:lnTo>
                  <a:lnTo>
                    <a:pt x="270929" y="41955"/>
                  </a:lnTo>
                  <a:lnTo>
                    <a:pt x="248079" y="6452"/>
                  </a:lnTo>
                  <a:lnTo>
                    <a:pt x="229351" y="778"/>
                  </a:lnTo>
                  <a:lnTo>
                    <a:pt x="219379" y="121"/>
                  </a:lnTo>
                  <a:close/>
                </a:path>
              </a:pathLst>
            </a:custGeom>
            <a:solidFill>
              <a:srgbClr val="AB3E97"/>
            </a:solidFill>
          </p:spPr>
        </p:sp>
        <p:pic>
          <p:nvPicPr>
            <p:cNvPr id="63" name="Image 63"/>
            <p:cNvPicPr/>
            <p:nvPr/>
          </p:nvPicPr>
          <p:blipFill>
            <a:blip r:embed="rId15" cstate="print"/>
            <a:stretch>
              <a:fillRect/>
            </a:stretch>
          </p:blipFill>
          <p:spPr>
            <a:xfrm>
              <a:off x="2301877" y="985453"/>
              <a:ext cx="121348" cy="122148"/>
            </a:xfrm>
            <a:prstGeom prst="rect">
              <a:avLst/>
            </a:prstGeom>
          </p:spPr>
        </p:pic>
        <p:sp>
          <p:nvSpPr>
            <p:cNvPr id="64" name="Graphic 64"/>
            <p:cNvSpPr/>
            <p:nvPr/>
          </p:nvSpPr>
          <p:spPr>
            <a:xfrm>
              <a:off x="1043306" y="1570082"/>
              <a:ext cx="302260" cy="539750"/>
            </a:xfrm>
            <a:custGeom>
              <a:avLst/>
              <a:gdLst/>
              <a:ahLst/>
              <a:cxnLst/>
              <a:rect l="l" t="t" r="r" b="b"/>
              <a:pathLst>
                <a:path w="302260" h="539750">
                  <a:moveTo>
                    <a:pt x="219367" y="121"/>
                  </a:moveTo>
                  <a:lnTo>
                    <a:pt x="75463" y="274"/>
                  </a:lnTo>
                  <a:lnTo>
                    <a:pt x="35756" y="22064"/>
                  </a:lnTo>
                  <a:lnTo>
                    <a:pt x="685" y="205417"/>
                  </a:lnTo>
                  <a:lnTo>
                    <a:pt x="0" y="212884"/>
                  </a:lnTo>
                  <a:lnTo>
                    <a:pt x="165" y="220199"/>
                  </a:lnTo>
                  <a:lnTo>
                    <a:pt x="2617" y="229785"/>
                  </a:lnTo>
                  <a:lnTo>
                    <a:pt x="8726" y="237103"/>
                  </a:lnTo>
                  <a:lnTo>
                    <a:pt x="17333" y="241316"/>
                  </a:lnTo>
                  <a:lnTo>
                    <a:pt x="27279" y="241586"/>
                  </a:lnTo>
                  <a:lnTo>
                    <a:pt x="35794" y="238545"/>
                  </a:lnTo>
                  <a:lnTo>
                    <a:pt x="42087" y="233403"/>
                  </a:lnTo>
                  <a:lnTo>
                    <a:pt x="46399" y="226472"/>
                  </a:lnTo>
                  <a:lnTo>
                    <a:pt x="48971" y="218066"/>
                  </a:lnTo>
                  <a:lnTo>
                    <a:pt x="74117" y="89986"/>
                  </a:lnTo>
                  <a:lnTo>
                    <a:pt x="75107" y="88132"/>
                  </a:lnTo>
                  <a:lnTo>
                    <a:pt x="75793" y="86227"/>
                  </a:lnTo>
                  <a:lnTo>
                    <a:pt x="77216" y="92526"/>
                  </a:lnTo>
                  <a:lnTo>
                    <a:pt x="77190" y="502965"/>
                  </a:lnTo>
                  <a:lnTo>
                    <a:pt x="77533" y="509709"/>
                  </a:lnTo>
                  <a:lnTo>
                    <a:pt x="102273" y="538868"/>
                  </a:lnTo>
                  <a:lnTo>
                    <a:pt x="112855" y="539422"/>
                  </a:lnTo>
                  <a:lnTo>
                    <a:pt x="122715" y="536595"/>
                  </a:lnTo>
                  <a:lnTo>
                    <a:pt x="140703" y="272257"/>
                  </a:lnTo>
                  <a:lnTo>
                    <a:pt x="140525" y="264218"/>
                  </a:lnTo>
                  <a:lnTo>
                    <a:pt x="140919" y="258477"/>
                  </a:lnTo>
                  <a:lnTo>
                    <a:pt x="141795" y="255391"/>
                  </a:lnTo>
                  <a:lnTo>
                    <a:pt x="152692" y="254324"/>
                  </a:lnTo>
                  <a:lnTo>
                    <a:pt x="158788" y="255493"/>
                  </a:lnTo>
                  <a:lnTo>
                    <a:pt x="159791" y="260598"/>
                  </a:lnTo>
                  <a:lnTo>
                    <a:pt x="160096" y="505962"/>
                  </a:lnTo>
                  <a:lnTo>
                    <a:pt x="161226" y="512998"/>
                  </a:lnTo>
                  <a:lnTo>
                    <a:pt x="192513" y="539480"/>
                  </a:lnTo>
                  <a:lnTo>
                    <a:pt x="200671" y="538517"/>
                  </a:lnTo>
                  <a:lnTo>
                    <a:pt x="208244" y="535265"/>
                  </a:lnTo>
                  <a:lnTo>
                    <a:pt x="215150" y="529610"/>
                  </a:lnTo>
                  <a:lnTo>
                    <a:pt x="221538" y="522879"/>
                  </a:lnTo>
                  <a:lnTo>
                    <a:pt x="223469" y="514751"/>
                  </a:lnTo>
                  <a:lnTo>
                    <a:pt x="223443" y="93352"/>
                  </a:lnTo>
                  <a:lnTo>
                    <a:pt x="223824" y="85414"/>
                  </a:lnTo>
                  <a:lnTo>
                    <a:pt x="225552" y="85325"/>
                  </a:lnTo>
                  <a:lnTo>
                    <a:pt x="227114" y="90952"/>
                  </a:lnTo>
                  <a:lnTo>
                    <a:pt x="252552" y="219882"/>
                  </a:lnTo>
                  <a:lnTo>
                    <a:pt x="255891" y="228923"/>
                  </a:lnTo>
                  <a:lnTo>
                    <a:pt x="261489" y="235784"/>
                  </a:lnTo>
                  <a:lnTo>
                    <a:pt x="268893" y="240161"/>
                  </a:lnTo>
                  <a:lnTo>
                    <a:pt x="277647" y="241751"/>
                  </a:lnTo>
                  <a:lnTo>
                    <a:pt x="286043" y="240581"/>
                  </a:lnTo>
                  <a:lnTo>
                    <a:pt x="301853" y="213392"/>
                  </a:lnTo>
                  <a:lnTo>
                    <a:pt x="299350" y="198129"/>
                  </a:lnTo>
                  <a:lnTo>
                    <a:pt x="270929" y="41955"/>
                  </a:lnTo>
                  <a:lnTo>
                    <a:pt x="248077" y="6452"/>
                  </a:lnTo>
                  <a:lnTo>
                    <a:pt x="229340" y="777"/>
                  </a:lnTo>
                  <a:lnTo>
                    <a:pt x="219367" y="121"/>
                  </a:lnTo>
                  <a:close/>
                </a:path>
              </a:pathLst>
            </a:custGeom>
            <a:solidFill>
              <a:srgbClr val="00ACA5"/>
            </a:solidFill>
          </p:spPr>
        </p:sp>
        <p:pic>
          <p:nvPicPr>
            <p:cNvPr id="65" name="Image 65"/>
            <p:cNvPicPr/>
            <p:nvPr/>
          </p:nvPicPr>
          <p:blipFill>
            <a:blip r:embed="rId16" cstate="print"/>
            <a:stretch>
              <a:fillRect/>
            </a:stretch>
          </p:blipFill>
          <p:spPr>
            <a:xfrm>
              <a:off x="1132403" y="1435017"/>
              <a:ext cx="121348" cy="122148"/>
            </a:xfrm>
            <a:prstGeom prst="rect">
              <a:avLst/>
            </a:prstGeom>
          </p:spPr>
        </p:pic>
        <p:sp>
          <p:nvSpPr>
            <p:cNvPr id="66" name="Graphic 66"/>
            <p:cNvSpPr/>
            <p:nvPr/>
          </p:nvSpPr>
          <p:spPr>
            <a:xfrm>
              <a:off x="0" y="801209"/>
              <a:ext cx="302260" cy="539750"/>
            </a:xfrm>
            <a:custGeom>
              <a:avLst/>
              <a:gdLst/>
              <a:ahLst/>
              <a:cxnLst/>
              <a:rect l="l" t="t" r="r" b="b"/>
              <a:pathLst>
                <a:path w="302260" h="539750">
                  <a:moveTo>
                    <a:pt x="219392" y="116"/>
                  </a:moveTo>
                  <a:lnTo>
                    <a:pt x="75476" y="268"/>
                  </a:lnTo>
                  <a:lnTo>
                    <a:pt x="35769" y="22054"/>
                  </a:lnTo>
                  <a:lnTo>
                    <a:pt x="698" y="205411"/>
                  </a:lnTo>
                  <a:lnTo>
                    <a:pt x="0" y="212879"/>
                  </a:lnTo>
                  <a:lnTo>
                    <a:pt x="177" y="220194"/>
                  </a:lnTo>
                  <a:lnTo>
                    <a:pt x="2630" y="229780"/>
                  </a:lnTo>
                  <a:lnTo>
                    <a:pt x="8739" y="237098"/>
                  </a:lnTo>
                  <a:lnTo>
                    <a:pt x="17346" y="241311"/>
                  </a:lnTo>
                  <a:lnTo>
                    <a:pt x="27292" y="241581"/>
                  </a:lnTo>
                  <a:lnTo>
                    <a:pt x="35807" y="238540"/>
                  </a:lnTo>
                  <a:lnTo>
                    <a:pt x="42102" y="233398"/>
                  </a:lnTo>
                  <a:lnTo>
                    <a:pt x="46417" y="226467"/>
                  </a:lnTo>
                  <a:lnTo>
                    <a:pt x="48996" y="218061"/>
                  </a:lnTo>
                  <a:lnTo>
                    <a:pt x="74129" y="89994"/>
                  </a:lnTo>
                  <a:lnTo>
                    <a:pt x="75107" y="88127"/>
                  </a:lnTo>
                  <a:lnTo>
                    <a:pt x="75806" y="86222"/>
                  </a:lnTo>
                  <a:lnTo>
                    <a:pt x="77228" y="92521"/>
                  </a:lnTo>
                  <a:lnTo>
                    <a:pt x="77203" y="502960"/>
                  </a:lnTo>
                  <a:lnTo>
                    <a:pt x="77546" y="509703"/>
                  </a:lnTo>
                  <a:lnTo>
                    <a:pt x="102285" y="538850"/>
                  </a:lnTo>
                  <a:lnTo>
                    <a:pt x="112862" y="539411"/>
                  </a:lnTo>
                  <a:lnTo>
                    <a:pt x="122723" y="536588"/>
                  </a:lnTo>
                  <a:lnTo>
                    <a:pt x="140716" y="272252"/>
                  </a:lnTo>
                  <a:lnTo>
                    <a:pt x="140538" y="264212"/>
                  </a:lnTo>
                  <a:lnTo>
                    <a:pt x="140931" y="258472"/>
                  </a:lnTo>
                  <a:lnTo>
                    <a:pt x="141808" y="255386"/>
                  </a:lnTo>
                  <a:lnTo>
                    <a:pt x="152704" y="254319"/>
                  </a:lnTo>
                  <a:lnTo>
                    <a:pt x="158788" y="255488"/>
                  </a:lnTo>
                  <a:lnTo>
                    <a:pt x="159804" y="260593"/>
                  </a:lnTo>
                  <a:lnTo>
                    <a:pt x="160108" y="505957"/>
                  </a:lnTo>
                  <a:lnTo>
                    <a:pt x="161239" y="512993"/>
                  </a:lnTo>
                  <a:lnTo>
                    <a:pt x="192532" y="539475"/>
                  </a:lnTo>
                  <a:lnTo>
                    <a:pt x="200688" y="538512"/>
                  </a:lnTo>
                  <a:lnTo>
                    <a:pt x="208259" y="535260"/>
                  </a:lnTo>
                  <a:lnTo>
                    <a:pt x="215163" y="529604"/>
                  </a:lnTo>
                  <a:lnTo>
                    <a:pt x="221551" y="522861"/>
                  </a:lnTo>
                  <a:lnTo>
                    <a:pt x="223481" y="514745"/>
                  </a:lnTo>
                  <a:lnTo>
                    <a:pt x="223456" y="93334"/>
                  </a:lnTo>
                  <a:lnTo>
                    <a:pt x="223837" y="85409"/>
                  </a:lnTo>
                  <a:lnTo>
                    <a:pt x="225564" y="85333"/>
                  </a:lnTo>
                  <a:lnTo>
                    <a:pt x="227126" y="90946"/>
                  </a:lnTo>
                  <a:lnTo>
                    <a:pt x="252552" y="219877"/>
                  </a:lnTo>
                  <a:lnTo>
                    <a:pt x="255898" y="228918"/>
                  </a:lnTo>
                  <a:lnTo>
                    <a:pt x="261500" y="235779"/>
                  </a:lnTo>
                  <a:lnTo>
                    <a:pt x="268906" y="240156"/>
                  </a:lnTo>
                  <a:lnTo>
                    <a:pt x="277660" y="241746"/>
                  </a:lnTo>
                  <a:lnTo>
                    <a:pt x="286054" y="240575"/>
                  </a:lnTo>
                  <a:lnTo>
                    <a:pt x="301866" y="213387"/>
                  </a:lnTo>
                  <a:lnTo>
                    <a:pt x="299363" y="198124"/>
                  </a:lnTo>
                  <a:lnTo>
                    <a:pt x="270941" y="41950"/>
                  </a:lnTo>
                  <a:lnTo>
                    <a:pt x="248085" y="6451"/>
                  </a:lnTo>
                  <a:lnTo>
                    <a:pt x="229356" y="769"/>
                  </a:lnTo>
                  <a:lnTo>
                    <a:pt x="219392" y="116"/>
                  </a:lnTo>
                  <a:close/>
                </a:path>
              </a:pathLst>
            </a:custGeom>
            <a:solidFill>
              <a:srgbClr val="FFD400"/>
            </a:solidFill>
          </p:spPr>
        </p:sp>
        <p:pic>
          <p:nvPicPr>
            <p:cNvPr id="67" name="Image 67"/>
            <p:cNvPicPr/>
            <p:nvPr/>
          </p:nvPicPr>
          <p:blipFill>
            <a:blip r:embed="rId17" cstate="print"/>
            <a:stretch>
              <a:fillRect/>
            </a:stretch>
          </p:blipFill>
          <p:spPr>
            <a:xfrm>
              <a:off x="89122" y="666135"/>
              <a:ext cx="121335" cy="122148"/>
            </a:xfrm>
            <a:prstGeom prst="rect">
              <a:avLst/>
            </a:prstGeom>
          </p:spPr>
        </p:pic>
        <p:sp>
          <p:nvSpPr>
            <p:cNvPr id="68" name="Graphic 68"/>
            <p:cNvSpPr/>
            <p:nvPr/>
          </p:nvSpPr>
          <p:spPr>
            <a:xfrm>
              <a:off x="921715" y="591515"/>
              <a:ext cx="302260" cy="539750"/>
            </a:xfrm>
            <a:custGeom>
              <a:avLst/>
              <a:gdLst/>
              <a:ahLst/>
              <a:cxnLst/>
              <a:rect l="l" t="t" r="r" b="b"/>
              <a:pathLst>
                <a:path w="302260" h="539750">
                  <a:moveTo>
                    <a:pt x="219379" y="116"/>
                  </a:moveTo>
                  <a:lnTo>
                    <a:pt x="75463" y="268"/>
                  </a:lnTo>
                  <a:lnTo>
                    <a:pt x="35763" y="22054"/>
                  </a:lnTo>
                  <a:lnTo>
                    <a:pt x="698" y="205411"/>
                  </a:lnTo>
                  <a:lnTo>
                    <a:pt x="0" y="212879"/>
                  </a:lnTo>
                  <a:lnTo>
                    <a:pt x="165" y="220194"/>
                  </a:lnTo>
                  <a:lnTo>
                    <a:pt x="2619" y="229780"/>
                  </a:lnTo>
                  <a:lnTo>
                    <a:pt x="8731" y="237098"/>
                  </a:lnTo>
                  <a:lnTo>
                    <a:pt x="17338" y="241311"/>
                  </a:lnTo>
                  <a:lnTo>
                    <a:pt x="27279" y="241581"/>
                  </a:lnTo>
                  <a:lnTo>
                    <a:pt x="35794" y="238540"/>
                  </a:lnTo>
                  <a:lnTo>
                    <a:pt x="42089" y="233398"/>
                  </a:lnTo>
                  <a:lnTo>
                    <a:pt x="46405" y="226467"/>
                  </a:lnTo>
                  <a:lnTo>
                    <a:pt x="48983" y="218061"/>
                  </a:lnTo>
                  <a:lnTo>
                    <a:pt x="74117" y="89994"/>
                  </a:lnTo>
                  <a:lnTo>
                    <a:pt x="75107" y="88127"/>
                  </a:lnTo>
                  <a:lnTo>
                    <a:pt x="75806" y="86222"/>
                  </a:lnTo>
                  <a:lnTo>
                    <a:pt x="77216" y="92521"/>
                  </a:lnTo>
                  <a:lnTo>
                    <a:pt x="77190" y="502960"/>
                  </a:lnTo>
                  <a:lnTo>
                    <a:pt x="77546" y="509703"/>
                  </a:lnTo>
                  <a:lnTo>
                    <a:pt x="102273" y="538850"/>
                  </a:lnTo>
                  <a:lnTo>
                    <a:pt x="112857" y="539411"/>
                  </a:lnTo>
                  <a:lnTo>
                    <a:pt x="122721" y="536588"/>
                  </a:lnTo>
                  <a:lnTo>
                    <a:pt x="140703" y="272252"/>
                  </a:lnTo>
                  <a:lnTo>
                    <a:pt x="140525" y="264212"/>
                  </a:lnTo>
                  <a:lnTo>
                    <a:pt x="140931" y="258459"/>
                  </a:lnTo>
                  <a:lnTo>
                    <a:pt x="141795" y="255386"/>
                  </a:lnTo>
                  <a:lnTo>
                    <a:pt x="152692" y="254319"/>
                  </a:lnTo>
                  <a:lnTo>
                    <a:pt x="158788" y="255488"/>
                  </a:lnTo>
                  <a:lnTo>
                    <a:pt x="159804" y="260593"/>
                  </a:lnTo>
                  <a:lnTo>
                    <a:pt x="160096" y="505957"/>
                  </a:lnTo>
                  <a:lnTo>
                    <a:pt x="161226" y="512993"/>
                  </a:lnTo>
                  <a:lnTo>
                    <a:pt x="192521" y="539475"/>
                  </a:lnTo>
                  <a:lnTo>
                    <a:pt x="200680" y="538512"/>
                  </a:lnTo>
                  <a:lnTo>
                    <a:pt x="208252" y="535260"/>
                  </a:lnTo>
                  <a:lnTo>
                    <a:pt x="215150" y="529604"/>
                  </a:lnTo>
                  <a:lnTo>
                    <a:pt x="221551" y="522861"/>
                  </a:lnTo>
                  <a:lnTo>
                    <a:pt x="223469" y="514745"/>
                  </a:lnTo>
                  <a:lnTo>
                    <a:pt x="223443" y="93334"/>
                  </a:lnTo>
                  <a:lnTo>
                    <a:pt x="223824" y="85409"/>
                  </a:lnTo>
                  <a:lnTo>
                    <a:pt x="225552" y="85333"/>
                  </a:lnTo>
                  <a:lnTo>
                    <a:pt x="227126" y="90946"/>
                  </a:lnTo>
                  <a:lnTo>
                    <a:pt x="252552" y="219877"/>
                  </a:lnTo>
                  <a:lnTo>
                    <a:pt x="255891" y="228918"/>
                  </a:lnTo>
                  <a:lnTo>
                    <a:pt x="261491" y="235779"/>
                  </a:lnTo>
                  <a:lnTo>
                    <a:pt x="268898" y="240156"/>
                  </a:lnTo>
                  <a:lnTo>
                    <a:pt x="277660" y="241746"/>
                  </a:lnTo>
                  <a:lnTo>
                    <a:pt x="286048" y="240575"/>
                  </a:lnTo>
                  <a:lnTo>
                    <a:pt x="301866" y="213387"/>
                  </a:lnTo>
                  <a:lnTo>
                    <a:pt x="299350" y="198124"/>
                  </a:lnTo>
                  <a:lnTo>
                    <a:pt x="270929" y="41950"/>
                  </a:lnTo>
                  <a:lnTo>
                    <a:pt x="248078" y="6445"/>
                  </a:lnTo>
                  <a:lnTo>
                    <a:pt x="229345" y="767"/>
                  </a:lnTo>
                  <a:lnTo>
                    <a:pt x="219379" y="116"/>
                  </a:lnTo>
                  <a:close/>
                </a:path>
              </a:pathLst>
            </a:custGeom>
            <a:solidFill>
              <a:srgbClr val="38B54A"/>
            </a:solidFill>
          </p:spPr>
        </p:sp>
        <p:pic>
          <p:nvPicPr>
            <p:cNvPr id="69" name="Image 69"/>
            <p:cNvPicPr/>
            <p:nvPr/>
          </p:nvPicPr>
          <p:blipFill>
            <a:blip r:embed="rId18" cstate="print"/>
            <a:stretch>
              <a:fillRect/>
            </a:stretch>
          </p:blipFill>
          <p:spPr>
            <a:xfrm>
              <a:off x="1010824" y="456440"/>
              <a:ext cx="121335" cy="122148"/>
            </a:xfrm>
            <a:prstGeom prst="rect">
              <a:avLst/>
            </a:prstGeom>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Introduction of computer network</a:t>
            </a:r>
          </a:p>
        </p:txBody>
      </p:sp>
      <p:sp>
        <p:nvSpPr>
          <p:cNvPr id="3" name="Subtitle 2"/>
          <p:cNvSpPr>
            <a:spLocks noGrp="1"/>
          </p:cNvSpPr>
          <p:nvPr>
            <p:ph type="subTitle" idx="4"/>
          </p:nvPr>
        </p:nvSpPr>
        <p:spPr>
          <a:xfrm>
            <a:off x="1524000" y="514350"/>
            <a:ext cx="6400800" cy="3046730"/>
          </a:xfrm>
        </p:spPr>
        <p:txBody>
          <a:bodyPr wrap="square"/>
          <a:lstStyle/>
          <a:p>
            <a:r>
              <a:rPr lang="en-US"/>
              <a:t>A group of two or more similar things or people interconnected with each other is called network  Some of the examples of network in our everyday life includes:</a:t>
            </a:r>
          </a:p>
          <a:p>
            <a:r>
              <a:rPr lang="en-US"/>
              <a:t>•Mobile network</a:t>
            </a:r>
          </a:p>
          <a:p>
            <a:r>
              <a:rPr lang="en-US"/>
              <a:t>•Network of computers</a:t>
            </a:r>
          </a:p>
          <a:p>
            <a:r>
              <a:rPr lang="en-US"/>
              <a:t>•Airlines, railway, banks, hospitals networks</a:t>
            </a:r>
          </a:p>
          <a:p>
            <a:r>
              <a:rPr lang="en-US"/>
              <a:t>Acomputer network (Figure 10.2) is an interconnection among two or more computers or computing devices. Such interconnection allows computers to share data and resources among each other. A basic network may connect a few computers placed in a room.</a:t>
            </a:r>
          </a:p>
        </p:txBody>
      </p:sp>
      <p:grpSp>
        <p:nvGrpSpPr>
          <p:cNvPr id="85" name="Group 85"/>
          <p:cNvGrpSpPr/>
          <p:nvPr/>
        </p:nvGrpSpPr>
        <p:grpSpPr>
          <a:xfrm>
            <a:off x="3305175" y="3788410"/>
            <a:ext cx="2235835" cy="1075055"/>
            <a:chOff x="0" y="0"/>
            <a:chExt cx="3924935" cy="1696085"/>
          </a:xfrm>
        </p:grpSpPr>
        <p:pic>
          <p:nvPicPr>
            <p:cNvPr id="86" name="Image 86"/>
            <p:cNvPicPr/>
            <p:nvPr/>
          </p:nvPicPr>
          <p:blipFill>
            <a:blip r:embed="rId2" cstate="print"/>
            <a:stretch>
              <a:fillRect/>
            </a:stretch>
          </p:blipFill>
          <p:spPr>
            <a:xfrm>
              <a:off x="796823" y="781608"/>
              <a:ext cx="416725" cy="704011"/>
            </a:xfrm>
            <a:prstGeom prst="rect">
              <a:avLst/>
            </a:prstGeom>
          </p:spPr>
        </p:pic>
        <p:pic>
          <p:nvPicPr>
            <p:cNvPr id="87" name="Image 87"/>
            <p:cNvPicPr/>
            <p:nvPr/>
          </p:nvPicPr>
          <p:blipFill>
            <a:blip r:embed="rId3" cstate="print"/>
            <a:stretch>
              <a:fillRect/>
            </a:stretch>
          </p:blipFill>
          <p:spPr>
            <a:xfrm>
              <a:off x="1346746" y="1133487"/>
              <a:ext cx="1203490" cy="562597"/>
            </a:xfrm>
            <a:prstGeom prst="rect">
              <a:avLst/>
            </a:prstGeom>
          </p:spPr>
        </p:pic>
        <p:sp>
          <p:nvSpPr>
            <p:cNvPr id="88" name="Graphic 88"/>
            <p:cNvSpPr/>
            <p:nvPr/>
          </p:nvSpPr>
          <p:spPr>
            <a:xfrm>
              <a:off x="2440610" y="476643"/>
              <a:ext cx="834390" cy="85725"/>
            </a:xfrm>
            <a:custGeom>
              <a:avLst/>
              <a:gdLst/>
              <a:ahLst/>
              <a:cxnLst/>
              <a:rect l="l" t="t" r="r" b="b"/>
              <a:pathLst>
                <a:path w="834390" h="85725">
                  <a:moveTo>
                    <a:pt x="10198" y="723"/>
                  </a:moveTo>
                  <a:lnTo>
                    <a:pt x="1435" y="0"/>
                  </a:lnTo>
                  <a:lnTo>
                    <a:pt x="0" y="17513"/>
                  </a:lnTo>
                  <a:lnTo>
                    <a:pt x="8750" y="18237"/>
                  </a:lnTo>
                  <a:lnTo>
                    <a:pt x="10198" y="723"/>
                  </a:lnTo>
                  <a:close/>
                </a:path>
                <a:path w="834390" h="85725">
                  <a:moveTo>
                    <a:pt x="62217" y="4965"/>
                  </a:moveTo>
                  <a:lnTo>
                    <a:pt x="44881" y="3556"/>
                  </a:lnTo>
                  <a:lnTo>
                    <a:pt x="43446" y="21069"/>
                  </a:lnTo>
                  <a:lnTo>
                    <a:pt x="60782" y="22491"/>
                  </a:lnTo>
                  <a:lnTo>
                    <a:pt x="62217" y="4965"/>
                  </a:lnTo>
                  <a:close/>
                </a:path>
                <a:path w="834390" h="85725">
                  <a:moveTo>
                    <a:pt x="114249" y="9232"/>
                  </a:moveTo>
                  <a:lnTo>
                    <a:pt x="96901" y="7810"/>
                  </a:lnTo>
                  <a:lnTo>
                    <a:pt x="95465" y="25336"/>
                  </a:lnTo>
                  <a:lnTo>
                    <a:pt x="112814" y="26746"/>
                  </a:lnTo>
                  <a:lnTo>
                    <a:pt x="114249" y="9232"/>
                  </a:lnTo>
                  <a:close/>
                </a:path>
                <a:path w="834390" h="85725">
                  <a:moveTo>
                    <a:pt x="166268" y="13487"/>
                  </a:moveTo>
                  <a:lnTo>
                    <a:pt x="148932" y="12065"/>
                  </a:lnTo>
                  <a:lnTo>
                    <a:pt x="147497" y="29591"/>
                  </a:lnTo>
                  <a:lnTo>
                    <a:pt x="164833" y="31013"/>
                  </a:lnTo>
                  <a:lnTo>
                    <a:pt x="166268" y="13487"/>
                  </a:lnTo>
                  <a:close/>
                </a:path>
                <a:path w="834390" h="85725">
                  <a:moveTo>
                    <a:pt x="218300" y="17754"/>
                  </a:moveTo>
                  <a:lnTo>
                    <a:pt x="200952" y="16332"/>
                  </a:lnTo>
                  <a:lnTo>
                    <a:pt x="199517" y="33845"/>
                  </a:lnTo>
                  <a:lnTo>
                    <a:pt x="216865" y="35267"/>
                  </a:lnTo>
                  <a:lnTo>
                    <a:pt x="218300" y="17754"/>
                  </a:lnTo>
                  <a:close/>
                </a:path>
                <a:path w="834390" h="85725">
                  <a:moveTo>
                    <a:pt x="270319" y="22009"/>
                  </a:moveTo>
                  <a:lnTo>
                    <a:pt x="252984" y="20586"/>
                  </a:lnTo>
                  <a:lnTo>
                    <a:pt x="251548" y="38112"/>
                  </a:lnTo>
                  <a:lnTo>
                    <a:pt x="268884" y="39522"/>
                  </a:lnTo>
                  <a:lnTo>
                    <a:pt x="270319" y="22009"/>
                  </a:lnTo>
                  <a:close/>
                </a:path>
                <a:path w="834390" h="85725">
                  <a:moveTo>
                    <a:pt x="322338" y="26263"/>
                  </a:moveTo>
                  <a:lnTo>
                    <a:pt x="305003" y="24853"/>
                  </a:lnTo>
                  <a:lnTo>
                    <a:pt x="303568" y="42367"/>
                  </a:lnTo>
                  <a:lnTo>
                    <a:pt x="320903" y="43789"/>
                  </a:lnTo>
                  <a:lnTo>
                    <a:pt x="322338" y="26263"/>
                  </a:lnTo>
                  <a:close/>
                </a:path>
                <a:path w="834390" h="85725">
                  <a:moveTo>
                    <a:pt x="374370" y="30530"/>
                  </a:moveTo>
                  <a:lnTo>
                    <a:pt x="357022" y="29108"/>
                  </a:lnTo>
                  <a:lnTo>
                    <a:pt x="355587" y="46621"/>
                  </a:lnTo>
                  <a:lnTo>
                    <a:pt x="372935" y="48044"/>
                  </a:lnTo>
                  <a:lnTo>
                    <a:pt x="374370" y="30530"/>
                  </a:lnTo>
                  <a:close/>
                </a:path>
                <a:path w="834390" h="85725">
                  <a:moveTo>
                    <a:pt x="426389" y="34785"/>
                  </a:moveTo>
                  <a:lnTo>
                    <a:pt x="409054" y="33362"/>
                  </a:lnTo>
                  <a:lnTo>
                    <a:pt x="407619" y="50888"/>
                  </a:lnTo>
                  <a:lnTo>
                    <a:pt x="424954" y="52311"/>
                  </a:lnTo>
                  <a:lnTo>
                    <a:pt x="426389" y="34785"/>
                  </a:lnTo>
                  <a:close/>
                </a:path>
                <a:path w="834390" h="85725">
                  <a:moveTo>
                    <a:pt x="478421" y="39052"/>
                  </a:moveTo>
                  <a:lnTo>
                    <a:pt x="461073" y="37630"/>
                  </a:lnTo>
                  <a:lnTo>
                    <a:pt x="459638" y="55143"/>
                  </a:lnTo>
                  <a:lnTo>
                    <a:pt x="476986" y="56565"/>
                  </a:lnTo>
                  <a:lnTo>
                    <a:pt x="478421" y="39052"/>
                  </a:lnTo>
                  <a:close/>
                </a:path>
                <a:path w="834390" h="85725">
                  <a:moveTo>
                    <a:pt x="530440" y="43307"/>
                  </a:moveTo>
                  <a:lnTo>
                    <a:pt x="513105" y="41884"/>
                  </a:lnTo>
                  <a:lnTo>
                    <a:pt x="511670" y="59410"/>
                  </a:lnTo>
                  <a:lnTo>
                    <a:pt x="529005" y="60820"/>
                  </a:lnTo>
                  <a:lnTo>
                    <a:pt x="530440" y="43307"/>
                  </a:lnTo>
                  <a:close/>
                </a:path>
                <a:path w="834390" h="85725">
                  <a:moveTo>
                    <a:pt x="582472" y="47561"/>
                  </a:moveTo>
                  <a:lnTo>
                    <a:pt x="565124" y="46151"/>
                  </a:lnTo>
                  <a:lnTo>
                    <a:pt x="563689" y="63665"/>
                  </a:lnTo>
                  <a:lnTo>
                    <a:pt x="581037" y="65087"/>
                  </a:lnTo>
                  <a:lnTo>
                    <a:pt x="582472" y="47561"/>
                  </a:lnTo>
                  <a:close/>
                </a:path>
                <a:path w="834390" h="85725">
                  <a:moveTo>
                    <a:pt x="634492" y="51828"/>
                  </a:moveTo>
                  <a:lnTo>
                    <a:pt x="617143" y="50406"/>
                  </a:lnTo>
                  <a:lnTo>
                    <a:pt x="615721" y="67919"/>
                  </a:lnTo>
                  <a:lnTo>
                    <a:pt x="633056" y="69342"/>
                  </a:lnTo>
                  <a:lnTo>
                    <a:pt x="634492" y="51828"/>
                  </a:lnTo>
                  <a:close/>
                </a:path>
                <a:path w="834390" h="85725">
                  <a:moveTo>
                    <a:pt x="686511" y="56083"/>
                  </a:moveTo>
                  <a:lnTo>
                    <a:pt x="669175" y="54660"/>
                  </a:lnTo>
                  <a:lnTo>
                    <a:pt x="667740" y="72186"/>
                  </a:lnTo>
                  <a:lnTo>
                    <a:pt x="685076" y="73596"/>
                  </a:lnTo>
                  <a:lnTo>
                    <a:pt x="686511" y="56083"/>
                  </a:lnTo>
                  <a:close/>
                </a:path>
                <a:path w="834390" h="85725">
                  <a:moveTo>
                    <a:pt x="738543" y="60337"/>
                  </a:moveTo>
                  <a:lnTo>
                    <a:pt x="721194" y="58928"/>
                  </a:lnTo>
                  <a:lnTo>
                    <a:pt x="719759" y="76441"/>
                  </a:lnTo>
                  <a:lnTo>
                    <a:pt x="737108" y="77863"/>
                  </a:lnTo>
                  <a:lnTo>
                    <a:pt x="738543" y="60337"/>
                  </a:lnTo>
                  <a:close/>
                </a:path>
                <a:path w="834390" h="85725">
                  <a:moveTo>
                    <a:pt x="790562" y="64604"/>
                  </a:moveTo>
                  <a:lnTo>
                    <a:pt x="773226" y="63182"/>
                  </a:lnTo>
                  <a:lnTo>
                    <a:pt x="771791" y="80695"/>
                  </a:lnTo>
                  <a:lnTo>
                    <a:pt x="789127" y="82118"/>
                  </a:lnTo>
                  <a:lnTo>
                    <a:pt x="790562" y="64604"/>
                  </a:lnTo>
                  <a:close/>
                </a:path>
                <a:path w="834390" h="85725">
                  <a:moveTo>
                    <a:pt x="834009" y="68173"/>
                  </a:moveTo>
                  <a:lnTo>
                    <a:pt x="825233" y="67449"/>
                  </a:lnTo>
                  <a:lnTo>
                    <a:pt x="823798" y="84963"/>
                  </a:lnTo>
                  <a:lnTo>
                    <a:pt x="832548" y="85686"/>
                  </a:lnTo>
                  <a:lnTo>
                    <a:pt x="834009" y="68173"/>
                  </a:lnTo>
                  <a:close/>
                </a:path>
              </a:pathLst>
            </a:custGeom>
            <a:solidFill>
              <a:srgbClr val="231F20"/>
            </a:solidFill>
          </p:spPr>
        </p:sp>
        <p:sp>
          <p:nvSpPr>
            <p:cNvPr id="89" name="Graphic 89"/>
            <p:cNvSpPr/>
            <p:nvPr/>
          </p:nvSpPr>
          <p:spPr>
            <a:xfrm>
              <a:off x="2203729" y="500832"/>
              <a:ext cx="865505" cy="753745"/>
            </a:xfrm>
            <a:custGeom>
              <a:avLst/>
              <a:gdLst/>
              <a:ahLst/>
              <a:cxnLst/>
              <a:rect l="l" t="t" r="r" b="b"/>
              <a:pathLst>
                <a:path w="865505" h="753745">
                  <a:moveTo>
                    <a:pt x="0" y="0"/>
                  </a:moveTo>
                  <a:lnTo>
                    <a:pt x="865111" y="753275"/>
                  </a:lnTo>
                </a:path>
              </a:pathLst>
            </a:custGeom>
            <a:solidFill>
              <a:srgbClr val="FFFFFF"/>
            </a:solidFill>
          </p:spPr>
        </p:sp>
        <p:sp>
          <p:nvSpPr>
            <p:cNvPr id="90" name="Graphic 90"/>
            <p:cNvSpPr/>
            <p:nvPr/>
          </p:nvSpPr>
          <p:spPr>
            <a:xfrm>
              <a:off x="2040585" y="494207"/>
              <a:ext cx="1034415" cy="767080"/>
            </a:xfrm>
            <a:custGeom>
              <a:avLst/>
              <a:gdLst/>
              <a:ahLst/>
              <a:cxnLst/>
              <a:rect l="l" t="t" r="r" b="b"/>
              <a:pathLst>
                <a:path w="1034415" h="767080">
                  <a:moveTo>
                    <a:pt x="18072" y="631088"/>
                  </a:moveTo>
                  <a:lnTo>
                    <a:pt x="533" y="630034"/>
                  </a:lnTo>
                  <a:lnTo>
                    <a:pt x="0" y="638797"/>
                  </a:lnTo>
                  <a:lnTo>
                    <a:pt x="17551" y="639876"/>
                  </a:lnTo>
                  <a:lnTo>
                    <a:pt x="18072" y="631088"/>
                  </a:lnTo>
                  <a:close/>
                </a:path>
                <a:path w="1034415" h="767080">
                  <a:moveTo>
                    <a:pt x="21310" y="578358"/>
                  </a:moveTo>
                  <a:lnTo>
                    <a:pt x="3759" y="577291"/>
                  </a:lnTo>
                  <a:lnTo>
                    <a:pt x="2692" y="594868"/>
                  </a:lnTo>
                  <a:lnTo>
                    <a:pt x="20231" y="595934"/>
                  </a:lnTo>
                  <a:lnTo>
                    <a:pt x="21310" y="578358"/>
                  </a:lnTo>
                  <a:close/>
                </a:path>
                <a:path w="1034415" h="767080">
                  <a:moveTo>
                    <a:pt x="24523" y="525627"/>
                  </a:moveTo>
                  <a:lnTo>
                    <a:pt x="6972" y="524560"/>
                  </a:lnTo>
                  <a:lnTo>
                    <a:pt x="5905" y="542137"/>
                  </a:lnTo>
                  <a:lnTo>
                    <a:pt x="23444" y="543204"/>
                  </a:lnTo>
                  <a:lnTo>
                    <a:pt x="24523" y="525627"/>
                  </a:lnTo>
                  <a:close/>
                </a:path>
                <a:path w="1034415" h="767080">
                  <a:moveTo>
                    <a:pt x="27736" y="472909"/>
                  </a:moveTo>
                  <a:lnTo>
                    <a:pt x="10185" y="471830"/>
                  </a:lnTo>
                  <a:lnTo>
                    <a:pt x="9118" y="489407"/>
                  </a:lnTo>
                  <a:lnTo>
                    <a:pt x="26657" y="490486"/>
                  </a:lnTo>
                  <a:lnTo>
                    <a:pt x="27736" y="472909"/>
                  </a:lnTo>
                  <a:close/>
                </a:path>
                <a:path w="1034415" h="767080">
                  <a:moveTo>
                    <a:pt x="30949" y="420179"/>
                  </a:moveTo>
                  <a:lnTo>
                    <a:pt x="13398" y="419112"/>
                  </a:lnTo>
                  <a:lnTo>
                    <a:pt x="12331" y="436689"/>
                  </a:lnTo>
                  <a:lnTo>
                    <a:pt x="29883" y="437756"/>
                  </a:lnTo>
                  <a:lnTo>
                    <a:pt x="30949" y="420179"/>
                  </a:lnTo>
                  <a:close/>
                </a:path>
                <a:path w="1034415" h="767080">
                  <a:moveTo>
                    <a:pt x="34163" y="367449"/>
                  </a:moveTo>
                  <a:lnTo>
                    <a:pt x="16624" y="366382"/>
                  </a:lnTo>
                  <a:lnTo>
                    <a:pt x="15544" y="383959"/>
                  </a:lnTo>
                  <a:lnTo>
                    <a:pt x="33096" y="385025"/>
                  </a:lnTo>
                  <a:lnTo>
                    <a:pt x="34163" y="367449"/>
                  </a:lnTo>
                  <a:close/>
                </a:path>
                <a:path w="1034415" h="767080">
                  <a:moveTo>
                    <a:pt x="37376" y="314718"/>
                  </a:moveTo>
                  <a:lnTo>
                    <a:pt x="19837" y="313651"/>
                  </a:lnTo>
                  <a:lnTo>
                    <a:pt x="18757" y="331228"/>
                  </a:lnTo>
                  <a:lnTo>
                    <a:pt x="36309" y="332295"/>
                  </a:lnTo>
                  <a:lnTo>
                    <a:pt x="37376" y="314718"/>
                  </a:lnTo>
                  <a:close/>
                </a:path>
                <a:path w="1034415" h="767080">
                  <a:moveTo>
                    <a:pt x="40589" y="262001"/>
                  </a:moveTo>
                  <a:lnTo>
                    <a:pt x="23050" y="260921"/>
                  </a:lnTo>
                  <a:lnTo>
                    <a:pt x="21971" y="278498"/>
                  </a:lnTo>
                  <a:lnTo>
                    <a:pt x="39522" y="279565"/>
                  </a:lnTo>
                  <a:lnTo>
                    <a:pt x="40589" y="262001"/>
                  </a:lnTo>
                  <a:close/>
                </a:path>
                <a:path w="1034415" h="767080">
                  <a:moveTo>
                    <a:pt x="43802" y="209270"/>
                  </a:moveTo>
                  <a:lnTo>
                    <a:pt x="26263" y="208203"/>
                  </a:lnTo>
                  <a:lnTo>
                    <a:pt x="25196" y="225780"/>
                  </a:lnTo>
                  <a:lnTo>
                    <a:pt x="42735" y="226847"/>
                  </a:lnTo>
                  <a:lnTo>
                    <a:pt x="43802" y="209270"/>
                  </a:lnTo>
                  <a:close/>
                </a:path>
                <a:path w="1034415" h="767080">
                  <a:moveTo>
                    <a:pt x="47028" y="156540"/>
                  </a:moveTo>
                  <a:lnTo>
                    <a:pt x="29476" y="155473"/>
                  </a:lnTo>
                  <a:lnTo>
                    <a:pt x="28409" y="173050"/>
                  </a:lnTo>
                  <a:lnTo>
                    <a:pt x="45948" y="174117"/>
                  </a:lnTo>
                  <a:lnTo>
                    <a:pt x="47028" y="156540"/>
                  </a:lnTo>
                  <a:close/>
                </a:path>
                <a:path w="1034415" h="767080">
                  <a:moveTo>
                    <a:pt x="50241" y="103809"/>
                  </a:moveTo>
                  <a:lnTo>
                    <a:pt x="32689" y="102743"/>
                  </a:lnTo>
                  <a:lnTo>
                    <a:pt x="31623" y="120319"/>
                  </a:lnTo>
                  <a:lnTo>
                    <a:pt x="49161" y="121386"/>
                  </a:lnTo>
                  <a:lnTo>
                    <a:pt x="50241" y="103809"/>
                  </a:lnTo>
                  <a:close/>
                </a:path>
                <a:path w="1034415" h="767080">
                  <a:moveTo>
                    <a:pt x="52920" y="59893"/>
                  </a:moveTo>
                  <a:lnTo>
                    <a:pt x="35369" y="58826"/>
                  </a:lnTo>
                  <a:lnTo>
                    <a:pt x="34836" y="67602"/>
                  </a:lnTo>
                  <a:lnTo>
                    <a:pt x="52387" y="68668"/>
                  </a:lnTo>
                  <a:lnTo>
                    <a:pt x="52920" y="59893"/>
                  </a:lnTo>
                  <a:close/>
                </a:path>
                <a:path w="1034415" h="767080">
                  <a:moveTo>
                    <a:pt x="175552" y="5778"/>
                  </a:moveTo>
                  <a:lnTo>
                    <a:pt x="168922" y="0"/>
                  </a:lnTo>
                  <a:lnTo>
                    <a:pt x="157378" y="13258"/>
                  </a:lnTo>
                  <a:lnTo>
                    <a:pt x="164007" y="19037"/>
                  </a:lnTo>
                  <a:lnTo>
                    <a:pt x="175552" y="5778"/>
                  </a:lnTo>
                  <a:close/>
                </a:path>
                <a:path w="1034415" h="767080">
                  <a:moveTo>
                    <a:pt x="214871" y="40005"/>
                  </a:moveTo>
                  <a:lnTo>
                    <a:pt x="201764" y="28587"/>
                  </a:lnTo>
                  <a:lnTo>
                    <a:pt x="190220" y="41846"/>
                  </a:lnTo>
                  <a:lnTo>
                    <a:pt x="203327" y="53251"/>
                  </a:lnTo>
                  <a:lnTo>
                    <a:pt x="214871" y="40005"/>
                  </a:lnTo>
                  <a:close/>
                </a:path>
                <a:path w="1034415" h="767080">
                  <a:moveTo>
                    <a:pt x="254177" y="74231"/>
                  </a:moveTo>
                  <a:lnTo>
                    <a:pt x="241084" y="62826"/>
                  </a:lnTo>
                  <a:lnTo>
                    <a:pt x="229539" y="76073"/>
                  </a:lnTo>
                  <a:lnTo>
                    <a:pt x="242646" y="87490"/>
                  </a:lnTo>
                  <a:lnTo>
                    <a:pt x="254177" y="74231"/>
                  </a:lnTo>
                  <a:close/>
                </a:path>
                <a:path w="1034415" h="767080">
                  <a:moveTo>
                    <a:pt x="293497" y="108470"/>
                  </a:moveTo>
                  <a:lnTo>
                    <a:pt x="280390" y="97053"/>
                  </a:lnTo>
                  <a:lnTo>
                    <a:pt x="268846" y="110312"/>
                  </a:lnTo>
                  <a:lnTo>
                    <a:pt x="281952" y="121729"/>
                  </a:lnTo>
                  <a:lnTo>
                    <a:pt x="293497" y="108470"/>
                  </a:lnTo>
                  <a:close/>
                </a:path>
                <a:path w="1034415" h="767080">
                  <a:moveTo>
                    <a:pt x="332816" y="142697"/>
                  </a:moveTo>
                  <a:lnTo>
                    <a:pt x="319709" y="131292"/>
                  </a:lnTo>
                  <a:lnTo>
                    <a:pt x="308165" y="144551"/>
                  </a:lnTo>
                  <a:lnTo>
                    <a:pt x="321271" y="155956"/>
                  </a:lnTo>
                  <a:lnTo>
                    <a:pt x="332816" y="142697"/>
                  </a:lnTo>
                  <a:close/>
                </a:path>
                <a:path w="1034415" h="767080">
                  <a:moveTo>
                    <a:pt x="372135" y="176936"/>
                  </a:moveTo>
                  <a:lnTo>
                    <a:pt x="359029" y="165531"/>
                  </a:lnTo>
                  <a:lnTo>
                    <a:pt x="347484" y="178777"/>
                  </a:lnTo>
                  <a:lnTo>
                    <a:pt x="360591" y="190195"/>
                  </a:lnTo>
                  <a:lnTo>
                    <a:pt x="372135" y="176936"/>
                  </a:lnTo>
                  <a:close/>
                </a:path>
                <a:path w="1034415" h="767080">
                  <a:moveTo>
                    <a:pt x="411441" y="211175"/>
                  </a:moveTo>
                  <a:lnTo>
                    <a:pt x="398335" y="199758"/>
                  </a:lnTo>
                  <a:lnTo>
                    <a:pt x="386803" y="213017"/>
                  </a:lnTo>
                  <a:lnTo>
                    <a:pt x="399897" y="224421"/>
                  </a:lnTo>
                  <a:lnTo>
                    <a:pt x="411441" y="211175"/>
                  </a:lnTo>
                  <a:close/>
                </a:path>
                <a:path w="1034415" h="767080">
                  <a:moveTo>
                    <a:pt x="450761" y="245402"/>
                  </a:moveTo>
                  <a:lnTo>
                    <a:pt x="437654" y="233997"/>
                  </a:lnTo>
                  <a:lnTo>
                    <a:pt x="426110" y="247256"/>
                  </a:lnTo>
                  <a:lnTo>
                    <a:pt x="439216" y="258660"/>
                  </a:lnTo>
                  <a:lnTo>
                    <a:pt x="450761" y="245402"/>
                  </a:lnTo>
                  <a:close/>
                </a:path>
                <a:path w="1034415" h="767080">
                  <a:moveTo>
                    <a:pt x="490080" y="279641"/>
                  </a:moveTo>
                  <a:lnTo>
                    <a:pt x="476973" y="268236"/>
                  </a:lnTo>
                  <a:lnTo>
                    <a:pt x="465429" y="281482"/>
                  </a:lnTo>
                  <a:lnTo>
                    <a:pt x="478536" y="292900"/>
                  </a:lnTo>
                  <a:lnTo>
                    <a:pt x="490080" y="279641"/>
                  </a:lnTo>
                  <a:close/>
                </a:path>
                <a:path w="1034415" h="767080">
                  <a:moveTo>
                    <a:pt x="529399" y="313880"/>
                  </a:moveTo>
                  <a:lnTo>
                    <a:pt x="516293" y="302463"/>
                  </a:lnTo>
                  <a:lnTo>
                    <a:pt x="504748" y="315722"/>
                  </a:lnTo>
                  <a:lnTo>
                    <a:pt x="517855" y="327126"/>
                  </a:lnTo>
                  <a:lnTo>
                    <a:pt x="529399" y="313880"/>
                  </a:lnTo>
                  <a:close/>
                </a:path>
                <a:path w="1034415" h="767080">
                  <a:moveTo>
                    <a:pt x="568706" y="348107"/>
                  </a:moveTo>
                  <a:lnTo>
                    <a:pt x="555599" y="336702"/>
                  </a:lnTo>
                  <a:lnTo>
                    <a:pt x="544068" y="349948"/>
                  </a:lnTo>
                  <a:lnTo>
                    <a:pt x="557161" y="361365"/>
                  </a:lnTo>
                  <a:lnTo>
                    <a:pt x="568706" y="348107"/>
                  </a:lnTo>
                  <a:close/>
                </a:path>
                <a:path w="1034415" h="767080">
                  <a:moveTo>
                    <a:pt x="608025" y="382346"/>
                  </a:moveTo>
                  <a:lnTo>
                    <a:pt x="594918" y="370928"/>
                  </a:lnTo>
                  <a:lnTo>
                    <a:pt x="583374" y="384187"/>
                  </a:lnTo>
                  <a:lnTo>
                    <a:pt x="596480" y="395605"/>
                  </a:lnTo>
                  <a:lnTo>
                    <a:pt x="608025" y="382346"/>
                  </a:lnTo>
                  <a:close/>
                </a:path>
                <a:path w="1034415" h="767080">
                  <a:moveTo>
                    <a:pt x="647344" y="416572"/>
                  </a:moveTo>
                  <a:lnTo>
                    <a:pt x="634238" y="405168"/>
                  </a:lnTo>
                  <a:lnTo>
                    <a:pt x="622693" y="418426"/>
                  </a:lnTo>
                  <a:lnTo>
                    <a:pt x="635800" y="429831"/>
                  </a:lnTo>
                  <a:lnTo>
                    <a:pt x="647344" y="416572"/>
                  </a:lnTo>
                  <a:close/>
                </a:path>
                <a:path w="1034415" h="767080">
                  <a:moveTo>
                    <a:pt x="686650" y="450811"/>
                  </a:moveTo>
                  <a:lnTo>
                    <a:pt x="673557" y="439394"/>
                  </a:lnTo>
                  <a:lnTo>
                    <a:pt x="662012" y="452653"/>
                  </a:lnTo>
                  <a:lnTo>
                    <a:pt x="675119" y="464070"/>
                  </a:lnTo>
                  <a:lnTo>
                    <a:pt x="686650" y="450811"/>
                  </a:lnTo>
                  <a:close/>
                </a:path>
                <a:path w="1034415" h="767080">
                  <a:moveTo>
                    <a:pt x="725970" y="485051"/>
                  </a:moveTo>
                  <a:lnTo>
                    <a:pt x="712863" y="473633"/>
                  </a:lnTo>
                  <a:lnTo>
                    <a:pt x="701319" y="486892"/>
                  </a:lnTo>
                  <a:lnTo>
                    <a:pt x="714425" y="498297"/>
                  </a:lnTo>
                  <a:lnTo>
                    <a:pt x="725970" y="485051"/>
                  </a:lnTo>
                  <a:close/>
                </a:path>
                <a:path w="1034415" h="767080">
                  <a:moveTo>
                    <a:pt x="765289" y="519277"/>
                  </a:moveTo>
                  <a:lnTo>
                    <a:pt x="752182" y="507873"/>
                  </a:lnTo>
                  <a:lnTo>
                    <a:pt x="740638" y="521119"/>
                  </a:lnTo>
                  <a:lnTo>
                    <a:pt x="753745" y="532536"/>
                  </a:lnTo>
                  <a:lnTo>
                    <a:pt x="765289" y="519277"/>
                  </a:lnTo>
                  <a:close/>
                </a:path>
                <a:path w="1034415" h="767080">
                  <a:moveTo>
                    <a:pt x="804608" y="553516"/>
                  </a:moveTo>
                  <a:lnTo>
                    <a:pt x="791502" y="542099"/>
                  </a:lnTo>
                  <a:lnTo>
                    <a:pt x="779957" y="555358"/>
                  </a:lnTo>
                  <a:lnTo>
                    <a:pt x="793064" y="566775"/>
                  </a:lnTo>
                  <a:lnTo>
                    <a:pt x="804608" y="553516"/>
                  </a:lnTo>
                  <a:close/>
                </a:path>
                <a:path w="1034415" h="767080">
                  <a:moveTo>
                    <a:pt x="843915" y="587743"/>
                  </a:moveTo>
                  <a:lnTo>
                    <a:pt x="830808" y="576338"/>
                  </a:lnTo>
                  <a:lnTo>
                    <a:pt x="819277" y="589597"/>
                  </a:lnTo>
                  <a:lnTo>
                    <a:pt x="832383" y="601002"/>
                  </a:lnTo>
                  <a:lnTo>
                    <a:pt x="843915" y="587743"/>
                  </a:lnTo>
                  <a:close/>
                </a:path>
                <a:path w="1034415" h="767080">
                  <a:moveTo>
                    <a:pt x="883234" y="621982"/>
                  </a:moveTo>
                  <a:lnTo>
                    <a:pt x="870127" y="610577"/>
                  </a:lnTo>
                  <a:lnTo>
                    <a:pt x="858583" y="623824"/>
                  </a:lnTo>
                  <a:lnTo>
                    <a:pt x="871689" y="635241"/>
                  </a:lnTo>
                  <a:lnTo>
                    <a:pt x="883234" y="621982"/>
                  </a:lnTo>
                  <a:close/>
                </a:path>
                <a:path w="1034415" h="767080">
                  <a:moveTo>
                    <a:pt x="922553" y="656221"/>
                  </a:moveTo>
                  <a:lnTo>
                    <a:pt x="909447" y="644804"/>
                  </a:lnTo>
                  <a:lnTo>
                    <a:pt x="897902" y="658063"/>
                  </a:lnTo>
                  <a:lnTo>
                    <a:pt x="911009" y="669467"/>
                  </a:lnTo>
                  <a:lnTo>
                    <a:pt x="922553" y="656221"/>
                  </a:lnTo>
                  <a:close/>
                </a:path>
                <a:path w="1034415" h="767080">
                  <a:moveTo>
                    <a:pt x="961859" y="690448"/>
                  </a:moveTo>
                  <a:lnTo>
                    <a:pt x="948766" y="679043"/>
                  </a:lnTo>
                  <a:lnTo>
                    <a:pt x="937221" y="692302"/>
                  </a:lnTo>
                  <a:lnTo>
                    <a:pt x="950328" y="703707"/>
                  </a:lnTo>
                  <a:lnTo>
                    <a:pt x="961859" y="690448"/>
                  </a:lnTo>
                  <a:close/>
                </a:path>
                <a:path w="1034415" h="767080">
                  <a:moveTo>
                    <a:pt x="1001179" y="724687"/>
                  </a:moveTo>
                  <a:lnTo>
                    <a:pt x="988072" y="713270"/>
                  </a:lnTo>
                  <a:lnTo>
                    <a:pt x="976528" y="726528"/>
                  </a:lnTo>
                  <a:lnTo>
                    <a:pt x="989634" y="737946"/>
                  </a:lnTo>
                  <a:lnTo>
                    <a:pt x="1001179" y="724687"/>
                  </a:lnTo>
                  <a:close/>
                </a:path>
                <a:path w="1034415" h="767080">
                  <a:moveTo>
                    <a:pt x="1034021" y="753275"/>
                  </a:moveTo>
                  <a:lnTo>
                    <a:pt x="1027404" y="747509"/>
                  </a:lnTo>
                  <a:lnTo>
                    <a:pt x="1015860" y="760768"/>
                  </a:lnTo>
                  <a:lnTo>
                    <a:pt x="1022477" y="766533"/>
                  </a:lnTo>
                  <a:lnTo>
                    <a:pt x="1034021" y="753275"/>
                  </a:lnTo>
                  <a:close/>
                </a:path>
              </a:pathLst>
            </a:custGeom>
            <a:solidFill>
              <a:srgbClr val="231F20"/>
            </a:solidFill>
          </p:spPr>
        </p:sp>
        <p:sp>
          <p:nvSpPr>
            <p:cNvPr id="91" name="Graphic 91"/>
            <p:cNvSpPr/>
            <p:nvPr/>
          </p:nvSpPr>
          <p:spPr>
            <a:xfrm>
              <a:off x="1152944" y="533933"/>
              <a:ext cx="650875" cy="532765"/>
            </a:xfrm>
            <a:custGeom>
              <a:avLst/>
              <a:gdLst/>
              <a:ahLst/>
              <a:cxnLst/>
              <a:rect l="l" t="t" r="r" b="b"/>
              <a:pathLst>
                <a:path w="650875" h="532765">
                  <a:moveTo>
                    <a:pt x="650354" y="0"/>
                  </a:moveTo>
                  <a:lnTo>
                    <a:pt x="0" y="532676"/>
                  </a:lnTo>
                </a:path>
              </a:pathLst>
            </a:custGeom>
            <a:solidFill>
              <a:srgbClr val="FFFFFF"/>
            </a:solidFill>
          </p:spPr>
        </p:sp>
        <p:sp>
          <p:nvSpPr>
            <p:cNvPr id="92" name="Graphic 92"/>
            <p:cNvSpPr/>
            <p:nvPr/>
          </p:nvSpPr>
          <p:spPr>
            <a:xfrm>
              <a:off x="1147369" y="527138"/>
              <a:ext cx="661670" cy="546735"/>
            </a:xfrm>
            <a:custGeom>
              <a:avLst/>
              <a:gdLst/>
              <a:ahLst/>
              <a:cxnLst/>
              <a:rect l="l" t="t" r="r" b="b"/>
              <a:pathLst>
                <a:path w="661670" h="546735">
                  <a:moveTo>
                    <a:pt x="17932" y="540702"/>
                  </a:moveTo>
                  <a:lnTo>
                    <a:pt x="6794" y="527113"/>
                  </a:lnTo>
                  <a:lnTo>
                    <a:pt x="0" y="532676"/>
                  </a:lnTo>
                  <a:lnTo>
                    <a:pt x="11137" y="546277"/>
                  </a:lnTo>
                  <a:lnTo>
                    <a:pt x="17932" y="540702"/>
                  </a:lnTo>
                  <a:close/>
                </a:path>
                <a:path w="661670" h="546735">
                  <a:moveTo>
                    <a:pt x="58585" y="507415"/>
                  </a:moveTo>
                  <a:lnTo>
                    <a:pt x="47447" y="493814"/>
                  </a:lnTo>
                  <a:lnTo>
                    <a:pt x="33896" y="504913"/>
                  </a:lnTo>
                  <a:lnTo>
                    <a:pt x="45034" y="518515"/>
                  </a:lnTo>
                  <a:lnTo>
                    <a:pt x="58585" y="507415"/>
                  </a:lnTo>
                  <a:close/>
                </a:path>
                <a:path w="661670" h="546735">
                  <a:moveTo>
                    <a:pt x="99225" y="474129"/>
                  </a:moveTo>
                  <a:lnTo>
                    <a:pt x="88087" y="460527"/>
                  </a:lnTo>
                  <a:lnTo>
                    <a:pt x="74549" y="471627"/>
                  </a:lnTo>
                  <a:lnTo>
                    <a:pt x="85686" y="485228"/>
                  </a:lnTo>
                  <a:lnTo>
                    <a:pt x="99225" y="474129"/>
                  </a:lnTo>
                  <a:close/>
                </a:path>
                <a:path w="661670" h="546735">
                  <a:moveTo>
                    <a:pt x="139877" y="440842"/>
                  </a:moveTo>
                  <a:lnTo>
                    <a:pt x="128739" y="427240"/>
                  </a:lnTo>
                  <a:lnTo>
                    <a:pt x="115189" y="438340"/>
                  </a:lnTo>
                  <a:lnTo>
                    <a:pt x="126326" y="451929"/>
                  </a:lnTo>
                  <a:lnTo>
                    <a:pt x="139877" y="440842"/>
                  </a:lnTo>
                  <a:close/>
                </a:path>
                <a:path w="661670" h="546735">
                  <a:moveTo>
                    <a:pt x="180517" y="407543"/>
                  </a:moveTo>
                  <a:lnTo>
                    <a:pt x="169379" y="393954"/>
                  </a:lnTo>
                  <a:lnTo>
                    <a:pt x="155829" y="405041"/>
                  </a:lnTo>
                  <a:lnTo>
                    <a:pt x="166966" y="418642"/>
                  </a:lnTo>
                  <a:lnTo>
                    <a:pt x="180517" y="407543"/>
                  </a:lnTo>
                  <a:close/>
                </a:path>
                <a:path w="661670" h="546735">
                  <a:moveTo>
                    <a:pt x="221157" y="374256"/>
                  </a:moveTo>
                  <a:lnTo>
                    <a:pt x="210019" y="360667"/>
                  </a:lnTo>
                  <a:lnTo>
                    <a:pt x="196481" y="371754"/>
                  </a:lnTo>
                  <a:lnTo>
                    <a:pt x="207619" y="385356"/>
                  </a:lnTo>
                  <a:lnTo>
                    <a:pt x="221157" y="374256"/>
                  </a:lnTo>
                  <a:close/>
                </a:path>
                <a:path w="661670" h="546735">
                  <a:moveTo>
                    <a:pt x="261810" y="340969"/>
                  </a:moveTo>
                  <a:lnTo>
                    <a:pt x="250672" y="327367"/>
                  </a:lnTo>
                  <a:lnTo>
                    <a:pt x="237121" y="338467"/>
                  </a:lnTo>
                  <a:lnTo>
                    <a:pt x="248259" y="352069"/>
                  </a:lnTo>
                  <a:lnTo>
                    <a:pt x="261810" y="340969"/>
                  </a:lnTo>
                  <a:close/>
                </a:path>
                <a:path w="661670" h="546735">
                  <a:moveTo>
                    <a:pt x="302450" y="307682"/>
                  </a:moveTo>
                  <a:lnTo>
                    <a:pt x="291312" y="294081"/>
                  </a:lnTo>
                  <a:lnTo>
                    <a:pt x="277761" y="305181"/>
                  </a:lnTo>
                  <a:lnTo>
                    <a:pt x="288899" y="318770"/>
                  </a:lnTo>
                  <a:lnTo>
                    <a:pt x="302450" y="307682"/>
                  </a:lnTo>
                  <a:close/>
                </a:path>
                <a:path w="661670" h="546735">
                  <a:moveTo>
                    <a:pt x="343090" y="274383"/>
                  </a:moveTo>
                  <a:lnTo>
                    <a:pt x="331952" y="260794"/>
                  </a:lnTo>
                  <a:lnTo>
                    <a:pt x="318401" y="271894"/>
                  </a:lnTo>
                  <a:lnTo>
                    <a:pt x="329539" y="285483"/>
                  </a:lnTo>
                  <a:lnTo>
                    <a:pt x="343090" y="274383"/>
                  </a:lnTo>
                  <a:close/>
                </a:path>
                <a:path w="661670" h="546735">
                  <a:moveTo>
                    <a:pt x="383730" y="241096"/>
                  </a:moveTo>
                  <a:lnTo>
                    <a:pt x="372605" y="227507"/>
                  </a:lnTo>
                  <a:lnTo>
                    <a:pt x="359054" y="238594"/>
                  </a:lnTo>
                  <a:lnTo>
                    <a:pt x="370192" y="252196"/>
                  </a:lnTo>
                  <a:lnTo>
                    <a:pt x="383730" y="241096"/>
                  </a:lnTo>
                  <a:close/>
                </a:path>
                <a:path w="661670" h="546735">
                  <a:moveTo>
                    <a:pt x="424383" y="207810"/>
                  </a:moveTo>
                  <a:lnTo>
                    <a:pt x="413245" y="194208"/>
                  </a:lnTo>
                  <a:lnTo>
                    <a:pt x="399694" y="205308"/>
                  </a:lnTo>
                  <a:lnTo>
                    <a:pt x="410832" y="218909"/>
                  </a:lnTo>
                  <a:lnTo>
                    <a:pt x="424383" y="207810"/>
                  </a:lnTo>
                  <a:close/>
                </a:path>
                <a:path w="661670" h="546735">
                  <a:moveTo>
                    <a:pt x="465023" y="174523"/>
                  </a:moveTo>
                  <a:lnTo>
                    <a:pt x="453885" y="160921"/>
                  </a:lnTo>
                  <a:lnTo>
                    <a:pt x="440334" y="172021"/>
                  </a:lnTo>
                  <a:lnTo>
                    <a:pt x="451472" y="185623"/>
                  </a:lnTo>
                  <a:lnTo>
                    <a:pt x="465023" y="174523"/>
                  </a:lnTo>
                  <a:close/>
                </a:path>
                <a:path w="661670" h="546735">
                  <a:moveTo>
                    <a:pt x="505663" y="141236"/>
                  </a:moveTo>
                  <a:lnTo>
                    <a:pt x="494525" y="127635"/>
                  </a:lnTo>
                  <a:lnTo>
                    <a:pt x="480987" y="138734"/>
                  </a:lnTo>
                  <a:lnTo>
                    <a:pt x="492125" y="152323"/>
                  </a:lnTo>
                  <a:lnTo>
                    <a:pt x="505663" y="141236"/>
                  </a:lnTo>
                  <a:close/>
                </a:path>
                <a:path w="661670" h="546735">
                  <a:moveTo>
                    <a:pt x="546315" y="107937"/>
                  </a:moveTo>
                  <a:lnTo>
                    <a:pt x="535178" y="94348"/>
                  </a:lnTo>
                  <a:lnTo>
                    <a:pt x="521627" y="105435"/>
                  </a:lnTo>
                  <a:lnTo>
                    <a:pt x="532765" y="119037"/>
                  </a:lnTo>
                  <a:lnTo>
                    <a:pt x="546315" y="107937"/>
                  </a:lnTo>
                  <a:close/>
                </a:path>
                <a:path w="661670" h="546735">
                  <a:moveTo>
                    <a:pt x="586955" y="74650"/>
                  </a:moveTo>
                  <a:lnTo>
                    <a:pt x="575818" y="61048"/>
                  </a:lnTo>
                  <a:lnTo>
                    <a:pt x="562267" y="72148"/>
                  </a:lnTo>
                  <a:lnTo>
                    <a:pt x="573405" y="85750"/>
                  </a:lnTo>
                  <a:lnTo>
                    <a:pt x="586955" y="74650"/>
                  </a:lnTo>
                  <a:close/>
                </a:path>
                <a:path w="661670" h="546735">
                  <a:moveTo>
                    <a:pt x="627595" y="41363"/>
                  </a:moveTo>
                  <a:lnTo>
                    <a:pt x="616458" y="27762"/>
                  </a:lnTo>
                  <a:lnTo>
                    <a:pt x="602907" y="38862"/>
                  </a:lnTo>
                  <a:lnTo>
                    <a:pt x="614045" y="52451"/>
                  </a:lnTo>
                  <a:lnTo>
                    <a:pt x="627595" y="41363"/>
                  </a:lnTo>
                  <a:close/>
                </a:path>
                <a:path w="661670" h="546735">
                  <a:moveTo>
                    <a:pt x="661492" y="13589"/>
                  </a:moveTo>
                  <a:lnTo>
                    <a:pt x="650354" y="0"/>
                  </a:lnTo>
                  <a:lnTo>
                    <a:pt x="643559" y="5562"/>
                  </a:lnTo>
                  <a:lnTo>
                    <a:pt x="654697" y="19164"/>
                  </a:lnTo>
                  <a:lnTo>
                    <a:pt x="661492" y="13589"/>
                  </a:lnTo>
                  <a:close/>
                </a:path>
              </a:pathLst>
            </a:custGeom>
            <a:solidFill>
              <a:srgbClr val="231F20"/>
            </a:solidFill>
          </p:spPr>
        </p:sp>
        <p:pic>
          <p:nvPicPr>
            <p:cNvPr id="93" name="Image 93"/>
            <p:cNvPicPr/>
            <p:nvPr/>
          </p:nvPicPr>
          <p:blipFill>
            <a:blip r:embed="rId4" cstate="print"/>
            <a:stretch>
              <a:fillRect/>
            </a:stretch>
          </p:blipFill>
          <p:spPr>
            <a:xfrm>
              <a:off x="2932518" y="951763"/>
              <a:ext cx="746810" cy="705307"/>
            </a:xfrm>
            <a:prstGeom prst="rect">
              <a:avLst/>
            </a:prstGeom>
          </p:spPr>
        </p:pic>
        <p:pic>
          <p:nvPicPr>
            <p:cNvPr id="94" name="Image 94"/>
            <p:cNvPicPr/>
            <p:nvPr/>
          </p:nvPicPr>
          <p:blipFill>
            <a:blip r:embed="rId5" cstate="print"/>
            <a:stretch>
              <a:fillRect/>
            </a:stretch>
          </p:blipFill>
          <p:spPr>
            <a:xfrm>
              <a:off x="0" y="2654"/>
              <a:ext cx="914552" cy="768603"/>
            </a:xfrm>
            <a:prstGeom prst="rect">
              <a:avLst/>
            </a:prstGeom>
          </p:spPr>
        </p:pic>
        <p:sp>
          <p:nvSpPr>
            <p:cNvPr id="95" name="Graphic 95"/>
            <p:cNvSpPr/>
            <p:nvPr/>
          </p:nvSpPr>
          <p:spPr>
            <a:xfrm>
              <a:off x="796998" y="351821"/>
              <a:ext cx="959485" cy="1270"/>
            </a:xfrm>
            <a:custGeom>
              <a:avLst/>
              <a:gdLst/>
              <a:ahLst/>
              <a:cxnLst/>
              <a:rect l="l" t="t" r="r" b="b"/>
              <a:pathLst>
                <a:path w="959485">
                  <a:moveTo>
                    <a:pt x="959421" y="0"/>
                  </a:moveTo>
                  <a:lnTo>
                    <a:pt x="0" y="0"/>
                  </a:lnTo>
                </a:path>
              </a:pathLst>
            </a:custGeom>
            <a:solidFill>
              <a:srgbClr val="FFFFFF"/>
            </a:solidFill>
          </p:spPr>
        </p:sp>
        <p:sp>
          <p:nvSpPr>
            <p:cNvPr id="96" name="Graphic 96"/>
            <p:cNvSpPr/>
            <p:nvPr/>
          </p:nvSpPr>
          <p:spPr>
            <a:xfrm>
              <a:off x="841336" y="351828"/>
              <a:ext cx="915669" cy="1270"/>
            </a:xfrm>
            <a:custGeom>
              <a:avLst/>
              <a:gdLst/>
              <a:ahLst/>
              <a:cxnLst/>
              <a:rect l="l" t="t" r="r" b="b"/>
              <a:pathLst>
                <a:path w="915669">
                  <a:moveTo>
                    <a:pt x="0" y="0"/>
                  </a:moveTo>
                  <a:lnTo>
                    <a:pt x="915085" y="0"/>
                  </a:lnTo>
                </a:path>
              </a:pathLst>
            </a:custGeom>
            <a:ln w="17576">
              <a:solidFill>
                <a:srgbClr val="231F20"/>
              </a:solidFill>
              <a:prstDash val="dot"/>
            </a:ln>
          </p:spPr>
        </p:sp>
        <p:sp>
          <p:nvSpPr>
            <p:cNvPr id="97" name="Graphic 97"/>
            <p:cNvSpPr/>
            <p:nvPr/>
          </p:nvSpPr>
          <p:spPr>
            <a:xfrm>
              <a:off x="797001" y="343039"/>
              <a:ext cx="8890" cy="17780"/>
            </a:xfrm>
            <a:custGeom>
              <a:avLst/>
              <a:gdLst/>
              <a:ahLst/>
              <a:cxnLst/>
              <a:rect l="l" t="t" r="r" b="b"/>
              <a:pathLst>
                <a:path w="8890" h="17780">
                  <a:moveTo>
                    <a:pt x="8788" y="0"/>
                  </a:moveTo>
                  <a:lnTo>
                    <a:pt x="0" y="0"/>
                  </a:lnTo>
                  <a:lnTo>
                    <a:pt x="0" y="17576"/>
                  </a:lnTo>
                  <a:lnTo>
                    <a:pt x="8788" y="17576"/>
                  </a:lnTo>
                  <a:lnTo>
                    <a:pt x="8788" y="0"/>
                  </a:lnTo>
                  <a:close/>
                </a:path>
              </a:pathLst>
            </a:custGeom>
            <a:solidFill>
              <a:srgbClr val="231F20"/>
            </a:solidFill>
          </p:spPr>
        </p:sp>
        <p:pic>
          <p:nvPicPr>
            <p:cNvPr id="98" name="Image 98"/>
            <p:cNvPicPr/>
            <p:nvPr/>
          </p:nvPicPr>
          <p:blipFill>
            <a:blip r:embed="rId6" cstate="print"/>
            <a:stretch>
              <a:fillRect/>
            </a:stretch>
          </p:blipFill>
          <p:spPr>
            <a:xfrm>
              <a:off x="1728406" y="0"/>
              <a:ext cx="712635" cy="533793"/>
            </a:xfrm>
            <a:prstGeom prst="rect">
              <a:avLst/>
            </a:prstGeom>
          </p:spPr>
        </p:pic>
        <p:sp>
          <p:nvSpPr>
            <p:cNvPr id="99" name="Graphic 99"/>
            <p:cNvSpPr/>
            <p:nvPr/>
          </p:nvSpPr>
          <p:spPr>
            <a:xfrm>
              <a:off x="2440959" y="489864"/>
              <a:ext cx="1270" cy="4445"/>
            </a:xfrm>
            <a:custGeom>
              <a:avLst/>
              <a:gdLst/>
              <a:ahLst/>
              <a:cxnLst/>
              <a:rect l="l" t="t" r="r" b="b"/>
              <a:pathLst>
                <a:path h="4445">
                  <a:moveTo>
                    <a:pt x="0" y="4311"/>
                  </a:moveTo>
                  <a:lnTo>
                    <a:pt x="0" y="0"/>
                  </a:lnTo>
                </a:path>
              </a:pathLst>
            </a:custGeom>
            <a:ln w="698">
              <a:solidFill>
                <a:srgbClr val="221E1F"/>
              </a:solidFill>
              <a:prstDash val="solid"/>
            </a:ln>
          </p:spPr>
        </p:sp>
        <p:pic>
          <p:nvPicPr>
            <p:cNvPr id="100" name="Image 100"/>
            <p:cNvPicPr/>
            <p:nvPr/>
          </p:nvPicPr>
          <p:blipFill>
            <a:blip r:embed="rId7" cstate="print"/>
            <a:stretch>
              <a:fillRect/>
            </a:stretch>
          </p:blipFill>
          <p:spPr>
            <a:xfrm>
              <a:off x="2197950" y="494207"/>
              <a:ext cx="57175" cy="39725"/>
            </a:xfrm>
            <a:prstGeom prst="rect">
              <a:avLst/>
            </a:prstGeom>
          </p:spPr>
        </p:pic>
        <p:pic>
          <p:nvPicPr>
            <p:cNvPr id="101" name="Image 101"/>
            <p:cNvPicPr/>
            <p:nvPr/>
          </p:nvPicPr>
          <p:blipFill>
            <a:blip r:embed="rId8" cstate="print"/>
            <a:stretch>
              <a:fillRect/>
            </a:stretch>
          </p:blipFill>
          <p:spPr>
            <a:xfrm>
              <a:off x="1790928" y="527138"/>
              <a:ext cx="12369" cy="6794"/>
            </a:xfrm>
            <a:prstGeom prst="rect">
              <a:avLst/>
            </a:prstGeom>
          </p:spPr>
        </p:pic>
        <p:pic>
          <p:nvPicPr>
            <p:cNvPr id="102" name="Image 102"/>
            <p:cNvPicPr/>
            <p:nvPr/>
          </p:nvPicPr>
          <p:blipFill>
            <a:blip r:embed="rId9" cstate="print"/>
            <a:stretch>
              <a:fillRect/>
            </a:stretch>
          </p:blipFill>
          <p:spPr>
            <a:xfrm>
              <a:off x="1747634" y="343027"/>
              <a:ext cx="8788" cy="17589"/>
            </a:xfrm>
            <a:prstGeom prst="rect">
              <a:avLst/>
            </a:prstGeom>
          </p:spPr>
        </p:pic>
        <p:pic>
          <p:nvPicPr>
            <p:cNvPr id="103" name="Image 103"/>
            <p:cNvPicPr/>
            <p:nvPr/>
          </p:nvPicPr>
          <p:blipFill>
            <a:blip r:embed="rId10" cstate="print"/>
            <a:stretch>
              <a:fillRect/>
            </a:stretch>
          </p:blipFill>
          <p:spPr>
            <a:xfrm>
              <a:off x="3061258" y="42710"/>
              <a:ext cx="863511" cy="807338"/>
            </a:xfrm>
            <a:prstGeom prst="rect">
              <a:avLst/>
            </a:prstGeom>
          </p:spPr>
        </p:pic>
        <p:sp>
          <p:nvSpPr>
            <p:cNvPr id="104" name="Textbox 104"/>
            <p:cNvSpPr txBox="1"/>
            <p:nvPr/>
          </p:nvSpPr>
          <p:spPr>
            <a:xfrm>
              <a:off x="1822729" y="244444"/>
              <a:ext cx="541020" cy="215900"/>
            </a:xfrm>
            <a:prstGeom prst="rect">
              <a:avLst/>
            </a:prstGeom>
          </p:spPr>
          <p:txBody>
            <a:bodyPr wrap="square" lIns="0" tIns="0" rIns="0" bIns="0" rtlCol="0">
              <a:noAutofit/>
            </a:bodyPr>
            <a:lstStyle/>
            <a:p>
              <a:pPr marL="0" marR="0" indent="0" algn="l">
                <a:lnSpc>
                  <a:spcPct val="88000"/>
                </a:lnSpc>
                <a:spcBef>
                  <a:spcPts val="100"/>
                </a:spcBef>
                <a:spcAft>
                  <a:spcPts val="0"/>
                </a:spcAft>
              </a:pPr>
              <a:r>
                <a:rPr lang="en-US" altLang="zh-CN" sz="700" b="1" kern="100" spc="-20">
                  <a:solidFill>
                    <a:srgbClr val="FFFFFF"/>
                  </a:solidFill>
                  <a:latin typeface="Georgia" panose="02040502050405020303"/>
                  <a:ea typeface="Cambria"/>
                  <a:cs typeface="Cambria"/>
                  <a:sym typeface="Times New Roman" panose="02020603050405020304"/>
                </a:rPr>
                <a:t>Networking</a:t>
              </a:r>
              <a:r>
                <a:rPr lang="en-US" altLang="zh-CN" sz="700" b="1" kern="100" spc="-10">
                  <a:solidFill>
                    <a:srgbClr val="FFFFFF"/>
                  </a:solidFill>
                  <a:latin typeface="Georgia" panose="02040502050405020303"/>
                  <a:ea typeface="Cambria"/>
                  <a:cs typeface="Cambria"/>
                  <a:sym typeface="Times New Roman" panose="02020603050405020304"/>
                </a:rPr>
                <a:t>Device</a:t>
              </a:r>
              <a:endParaRPr lang="en-US" altLang="zh-CN" sz="700" b="1" kern="100">
                <a:latin typeface="Georgia" panose="02040502050405020303"/>
                <a:ea typeface="Cambria"/>
                <a:cs typeface="Cambria"/>
                <a:sym typeface="Times New Roman" panose="02020603050405020304"/>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Type of networks</a:t>
            </a:r>
          </a:p>
        </p:txBody>
      </p:sp>
      <p:sp>
        <p:nvSpPr>
          <p:cNvPr id="3" name="Subtitle 2"/>
          <p:cNvSpPr>
            <a:spLocks noGrp="1"/>
          </p:cNvSpPr>
          <p:nvPr>
            <p:ph type="subTitle" idx="4"/>
          </p:nvPr>
        </p:nvSpPr>
        <p:spPr>
          <a:xfrm>
            <a:off x="1600200" y="590550"/>
            <a:ext cx="6400800" cy="3601085"/>
          </a:xfrm>
        </p:spPr>
        <p:txBody>
          <a:bodyPr/>
          <a:lstStyle/>
          <a:p>
            <a:r>
              <a:rPr lang="en-US"/>
              <a:t>There are various types of computer networks ranging from network of handheld devices (like mobile phones or tablets) connected through Wi-Fi or Bluetooth within a single room to the millions of computers spread across the globe. Some are connected wireless while others are connected through wires.</a:t>
            </a:r>
          </a:p>
          <a:p>
            <a:r>
              <a:rPr lang="en-US"/>
              <a:t>Based on the geographical area covered and data transfer rate, computer networks are broadly categorised as:</a:t>
            </a:r>
          </a:p>
          <a:p>
            <a:r>
              <a:rPr lang="en-US"/>
              <a:t>•PAN ( Personal Area Network)</a:t>
            </a:r>
          </a:p>
          <a:p>
            <a:r>
              <a:rPr lang="en-US"/>
              <a:t>•LAN (Local Area Network)</a:t>
            </a:r>
          </a:p>
          <a:p>
            <a:r>
              <a:rPr lang="en-US"/>
              <a:t>•MAN (Metropolitan Area Network)</a:t>
            </a:r>
          </a:p>
          <a:p>
            <a:r>
              <a:rPr lang="en-US"/>
              <a:t>•WAN (Wide Area Network)</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Personal Area Network (PAN)</a:t>
            </a:r>
          </a:p>
        </p:txBody>
      </p:sp>
      <p:sp>
        <p:nvSpPr>
          <p:cNvPr id="3" name="Subtitle 2"/>
          <p:cNvSpPr>
            <a:spLocks noGrp="1"/>
          </p:cNvSpPr>
          <p:nvPr>
            <p:ph type="subTitle" idx="4"/>
          </p:nvPr>
        </p:nvSpPr>
        <p:spPr>
          <a:xfrm>
            <a:off x="1600200" y="666750"/>
            <a:ext cx="6400800" cy="2493010"/>
          </a:xfrm>
        </p:spPr>
        <p:txBody>
          <a:bodyPr/>
          <a:lstStyle/>
          <a:p>
            <a:r>
              <a:rPr lang="en-US"/>
              <a:t>It is a network formed by connecting a few personal devices like computers, laptops, mobile phones, smart phones, printers etc., as shown in Figure 10.4. All these devices lie within an approximate range of 10 metres. A personal area network may be wired or wireless. For example, a mobile phone connected to the laptop through USB forms a wired PAN while two smartphones communicating with each other through Bluetooth technology form a wireless PAN or WPAN.</a:t>
            </a:r>
          </a:p>
        </p:txBody>
      </p:sp>
      <p:pic>
        <p:nvPicPr>
          <p:cNvPr id="161" name="Image 161"/>
          <p:cNvPicPr/>
          <p:nvPr/>
        </p:nvPicPr>
        <p:blipFill>
          <a:blip r:embed="rId2" cstate="print"/>
          <a:stretch>
            <a:fillRect/>
          </a:stretch>
        </p:blipFill>
        <p:spPr>
          <a:xfrm>
            <a:off x="3550285" y="3333750"/>
            <a:ext cx="2044065" cy="152971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Local Area Network (LAN)</a:t>
            </a:r>
          </a:p>
        </p:txBody>
      </p:sp>
      <p:sp>
        <p:nvSpPr>
          <p:cNvPr id="3" name="Subtitle 2"/>
          <p:cNvSpPr>
            <a:spLocks noGrp="1"/>
          </p:cNvSpPr>
          <p:nvPr>
            <p:ph type="subTitle" idx="4"/>
          </p:nvPr>
        </p:nvSpPr>
        <p:spPr>
          <a:xfrm>
            <a:off x="1524000" y="590550"/>
            <a:ext cx="6400800" cy="2215515"/>
          </a:xfrm>
        </p:spPr>
        <p:txBody>
          <a:bodyPr/>
          <a:lstStyle/>
          <a:p>
            <a:r>
              <a:rPr lang="en-US"/>
              <a:t>It is a network that connects computers, mobile phones, tablet, mouse, printer, etc., placed at a limited distance. The geographical area covered by a LAN can range from a single room, a floor, an office having one or more buildings in the same premise, laboratory, a school, college, or university campus. The connectivity is done by means of wires, Ethernet cables, fibre optics, or Wi-Fi. A Local Area Network (LAN) is shown in Figure 10.5.</a:t>
            </a:r>
          </a:p>
        </p:txBody>
      </p:sp>
      <p:grpSp>
        <p:nvGrpSpPr>
          <p:cNvPr id="176" name="Group 176"/>
          <p:cNvGrpSpPr/>
          <p:nvPr/>
        </p:nvGrpSpPr>
        <p:grpSpPr>
          <a:xfrm>
            <a:off x="3605530" y="3142615"/>
            <a:ext cx="2122805" cy="1722755"/>
            <a:chOff x="0" y="0"/>
            <a:chExt cx="4115435" cy="2837180"/>
          </a:xfrm>
        </p:grpSpPr>
        <p:pic>
          <p:nvPicPr>
            <p:cNvPr id="177" name="Image 177"/>
            <p:cNvPicPr/>
            <p:nvPr/>
          </p:nvPicPr>
          <p:blipFill>
            <a:blip r:embed="rId2" cstate="print"/>
            <a:stretch>
              <a:fillRect/>
            </a:stretch>
          </p:blipFill>
          <p:spPr>
            <a:xfrm>
              <a:off x="2721361" y="1863686"/>
              <a:ext cx="943381" cy="767829"/>
            </a:xfrm>
            <a:prstGeom prst="rect">
              <a:avLst/>
            </a:prstGeom>
          </p:spPr>
        </p:pic>
        <p:pic>
          <p:nvPicPr>
            <p:cNvPr id="178" name="Image 178"/>
            <p:cNvPicPr/>
            <p:nvPr/>
          </p:nvPicPr>
          <p:blipFill>
            <a:blip r:embed="rId3" cstate="print"/>
            <a:stretch>
              <a:fillRect/>
            </a:stretch>
          </p:blipFill>
          <p:spPr>
            <a:xfrm>
              <a:off x="450397" y="2053424"/>
              <a:ext cx="931037" cy="783209"/>
            </a:xfrm>
            <a:prstGeom prst="rect">
              <a:avLst/>
            </a:prstGeom>
          </p:spPr>
        </p:pic>
        <p:pic>
          <p:nvPicPr>
            <p:cNvPr id="179" name="Image 179"/>
            <p:cNvPicPr/>
            <p:nvPr/>
          </p:nvPicPr>
          <p:blipFill>
            <a:blip r:embed="rId4" cstate="print"/>
            <a:stretch>
              <a:fillRect/>
            </a:stretch>
          </p:blipFill>
          <p:spPr>
            <a:xfrm>
              <a:off x="2168530" y="269151"/>
              <a:ext cx="872299" cy="582396"/>
            </a:xfrm>
            <a:prstGeom prst="rect">
              <a:avLst/>
            </a:prstGeom>
          </p:spPr>
        </p:pic>
        <p:pic>
          <p:nvPicPr>
            <p:cNvPr id="180" name="Image 180"/>
            <p:cNvPicPr/>
            <p:nvPr/>
          </p:nvPicPr>
          <p:blipFill>
            <a:blip r:embed="rId3" cstate="print"/>
            <a:stretch>
              <a:fillRect/>
            </a:stretch>
          </p:blipFill>
          <p:spPr>
            <a:xfrm>
              <a:off x="3182993" y="9956"/>
              <a:ext cx="931875" cy="782713"/>
            </a:xfrm>
            <a:prstGeom prst="rect">
              <a:avLst/>
            </a:prstGeom>
          </p:spPr>
        </p:pic>
        <p:sp>
          <p:nvSpPr>
            <p:cNvPr id="181" name="Graphic 181"/>
            <p:cNvSpPr/>
            <p:nvPr/>
          </p:nvSpPr>
          <p:spPr>
            <a:xfrm>
              <a:off x="898288" y="703211"/>
              <a:ext cx="2762250" cy="1574165"/>
            </a:xfrm>
            <a:custGeom>
              <a:avLst/>
              <a:gdLst/>
              <a:ahLst/>
              <a:cxnLst/>
              <a:rect l="l" t="t" r="r" b="b"/>
              <a:pathLst>
                <a:path w="2762250" h="1574165">
                  <a:moveTo>
                    <a:pt x="19773" y="876744"/>
                  </a:moveTo>
                  <a:lnTo>
                    <a:pt x="0" y="876744"/>
                  </a:lnTo>
                  <a:lnTo>
                    <a:pt x="0" y="1374749"/>
                  </a:lnTo>
                  <a:lnTo>
                    <a:pt x="19773" y="1374749"/>
                  </a:lnTo>
                  <a:lnTo>
                    <a:pt x="19773" y="876744"/>
                  </a:lnTo>
                  <a:close/>
                </a:path>
                <a:path w="2762250" h="1574165">
                  <a:moveTo>
                    <a:pt x="684085" y="55156"/>
                  </a:moveTo>
                  <a:lnTo>
                    <a:pt x="664324" y="55156"/>
                  </a:lnTo>
                  <a:lnTo>
                    <a:pt x="664324" y="694982"/>
                  </a:lnTo>
                  <a:lnTo>
                    <a:pt x="684085" y="694982"/>
                  </a:lnTo>
                  <a:lnTo>
                    <a:pt x="684085" y="55156"/>
                  </a:lnTo>
                  <a:close/>
                </a:path>
                <a:path w="2762250" h="1574165">
                  <a:moveTo>
                    <a:pt x="1170165" y="876731"/>
                  </a:moveTo>
                  <a:lnTo>
                    <a:pt x="1150404" y="876731"/>
                  </a:lnTo>
                  <a:lnTo>
                    <a:pt x="1150404" y="1573796"/>
                  </a:lnTo>
                  <a:lnTo>
                    <a:pt x="1170165" y="1573796"/>
                  </a:lnTo>
                  <a:lnTo>
                    <a:pt x="1170165" y="876731"/>
                  </a:lnTo>
                  <a:close/>
                </a:path>
                <a:path w="2762250" h="1574165">
                  <a:moveTo>
                    <a:pt x="1818767" y="0"/>
                  </a:moveTo>
                  <a:lnTo>
                    <a:pt x="1799005" y="0"/>
                  </a:lnTo>
                  <a:lnTo>
                    <a:pt x="1799005" y="694994"/>
                  </a:lnTo>
                  <a:lnTo>
                    <a:pt x="1818767" y="694994"/>
                  </a:lnTo>
                  <a:lnTo>
                    <a:pt x="1818767" y="0"/>
                  </a:lnTo>
                  <a:close/>
                </a:path>
                <a:path w="2762250" h="1574165">
                  <a:moveTo>
                    <a:pt x="2306358" y="876744"/>
                  </a:moveTo>
                  <a:lnTo>
                    <a:pt x="2286584" y="876744"/>
                  </a:lnTo>
                  <a:lnTo>
                    <a:pt x="2286584" y="1303172"/>
                  </a:lnTo>
                  <a:lnTo>
                    <a:pt x="2306358" y="1303172"/>
                  </a:lnTo>
                  <a:lnTo>
                    <a:pt x="2306358" y="876744"/>
                  </a:lnTo>
                  <a:close/>
                </a:path>
                <a:path w="2762250" h="1574165">
                  <a:moveTo>
                    <a:pt x="2761945" y="62623"/>
                  </a:moveTo>
                  <a:lnTo>
                    <a:pt x="2742184" y="62623"/>
                  </a:lnTo>
                  <a:lnTo>
                    <a:pt x="2742184" y="694994"/>
                  </a:lnTo>
                  <a:lnTo>
                    <a:pt x="2761945" y="694994"/>
                  </a:lnTo>
                  <a:lnTo>
                    <a:pt x="2761945" y="62623"/>
                  </a:lnTo>
                  <a:close/>
                </a:path>
              </a:pathLst>
            </a:custGeom>
            <a:solidFill>
              <a:srgbClr val="231F20"/>
            </a:solidFill>
          </p:spPr>
        </p:sp>
        <p:pic>
          <p:nvPicPr>
            <p:cNvPr id="182" name="Image 182"/>
            <p:cNvPicPr/>
            <p:nvPr/>
          </p:nvPicPr>
          <p:blipFill>
            <a:blip r:embed="rId5" cstate="print"/>
            <a:stretch>
              <a:fillRect/>
            </a:stretch>
          </p:blipFill>
          <p:spPr>
            <a:xfrm>
              <a:off x="9873" y="1398194"/>
              <a:ext cx="4079532" cy="181749"/>
            </a:xfrm>
            <a:prstGeom prst="rect">
              <a:avLst/>
            </a:prstGeom>
          </p:spPr>
        </p:pic>
        <p:sp>
          <p:nvSpPr>
            <p:cNvPr id="183" name="Graphic 183"/>
            <p:cNvSpPr/>
            <p:nvPr/>
          </p:nvSpPr>
          <p:spPr>
            <a:xfrm>
              <a:off x="0" y="1388318"/>
              <a:ext cx="4099560" cy="201930"/>
            </a:xfrm>
            <a:custGeom>
              <a:avLst/>
              <a:gdLst/>
              <a:ahLst/>
              <a:cxnLst/>
              <a:rect l="l" t="t" r="r" b="b"/>
              <a:pathLst>
                <a:path w="4099560" h="201930">
                  <a:moveTo>
                    <a:pt x="3998518" y="0"/>
                  </a:moveTo>
                  <a:lnTo>
                    <a:pt x="100761" y="0"/>
                  </a:lnTo>
                  <a:lnTo>
                    <a:pt x="61534" y="7916"/>
                  </a:lnTo>
                  <a:lnTo>
                    <a:pt x="29506" y="29505"/>
                  </a:lnTo>
                  <a:lnTo>
                    <a:pt x="7916" y="61529"/>
                  </a:lnTo>
                  <a:lnTo>
                    <a:pt x="0" y="100749"/>
                  </a:lnTo>
                  <a:lnTo>
                    <a:pt x="7916" y="139971"/>
                  </a:lnTo>
                  <a:lnTo>
                    <a:pt x="29506" y="171999"/>
                  </a:lnTo>
                  <a:lnTo>
                    <a:pt x="61534" y="193592"/>
                  </a:lnTo>
                  <a:lnTo>
                    <a:pt x="100761" y="201510"/>
                  </a:lnTo>
                  <a:lnTo>
                    <a:pt x="3998518" y="201510"/>
                  </a:lnTo>
                  <a:lnTo>
                    <a:pt x="4037738" y="193592"/>
                  </a:lnTo>
                  <a:lnTo>
                    <a:pt x="4055303" y="181749"/>
                  </a:lnTo>
                  <a:lnTo>
                    <a:pt x="100761" y="181749"/>
                  </a:lnTo>
                  <a:lnTo>
                    <a:pt x="84425" y="180107"/>
                  </a:lnTo>
                  <a:lnTo>
                    <a:pt x="43484" y="158026"/>
                  </a:lnTo>
                  <a:lnTo>
                    <a:pt x="21405" y="117078"/>
                  </a:lnTo>
                  <a:lnTo>
                    <a:pt x="19761" y="100749"/>
                  </a:lnTo>
                  <a:lnTo>
                    <a:pt x="21405" y="84414"/>
                  </a:lnTo>
                  <a:lnTo>
                    <a:pt x="43484" y="43484"/>
                  </a:lnTo>
                  <a:lnTo>
                    <a:pt x="84425" y="21403"/>
                  </a:lnTo>
                  <a:lnTo>
                    <a:pt x="100761" y="19761"/>
                  </a:lnTo>
                  <a:lnTo>
                    <a:pt x="4055309" y="19761"/>
                  </a:lnTo>
                  <a:lnTo>
                    <a:pt x="4037738" y="7916"/>
                  </a:lnTo>
                  <a:lnTo>
                    <a:pt x="3998518" y="0"/>
                  </a:lnTo>
                  <a:close/>
                </a:path>
                <a:path w="4099560" h="201930">
                  <a:moveTo>
                    <a:pt x="4055309" y="19761"/>
                  </a:moveTo>
                  <a:lnTo>
                    <a:pt x="3998518" y="19761"/>
                  </a:lnTo>
                  <a:lnTo>
                    <a:pt x="4014854" y="21403"/>
                  </a:lnTo>
                  <a:lnTo>
                    <a:pt x="4030052" y="26117"/>
                  </a:lnTo>
                  <a:lnTo>
                    <a:pt x="4065689" y="55475"/>
                  </a:lnTo>
                  <a:lnTo>
                    <a:pt x="4079519" y="100749"/>
                  </a:lnTo>
                  <a:lnTo>
                    <a:pt x="4077869" y="117078"/>
                  </a:lnTo>
                  <a:lnTo>
                    <a:pt x="4055795" y="158026"/>
                  </a:lnTo>
                  <a:lnTo>
                    <a:pt x="4014854" y="180107"/>
                  </a:lnTo>
                  <a:lnTo>
                    <a:pt x="3998518" y="181749"/>
                  </a:lnTo>
                  <a:lnTo>
                    <a:pt x="4055303" y="181749"/>
                  </a:lnTo>
                  <a:lnTo>
                    <a:pt x="4069764" y="171999"/>
                  </a:lnTo>
                  <a:lnTo>
                    <a:pt x="4091357" y="139971"/>
                  </a:lnTo>
                  <a:lnTo>
                    <a:pt x="4099280" y="100749"/>
                  </a:lnTo>
                  <a:lnTo>
                    <a:pt x="4091357" y="61529"/>
                  </a:lnTo>
                  <a:lnTo>
                    <a:pt x="4069764" y="29505"/>
                  </a:lnTo>
                  <a:lnTo>
                    <a:pt x="4055309" y="19761"/>
                  </a:lnTo>
                  <a:close/>
                </a:path>
              </a:pathLst>
            </a:custGeom>
            <a:solidFill>
              <a:srgbClr val="231F20"/>
            </a:solidFill>
          </p:spPr>
        </p:sp>
        <p:pic>
          <p:nvPicPr>
            <p:cNvPr id="184" name="Image 184"/>
            <p:cNvPicPr/>
            <p:nvPr/>
          </p:nvPicPr>
          <p:blipFill>
            <a:blip r:embed="rId6" cstate="print"/>
            <a:stretch>
              <a:fillRect/>
            </a:stretch>
          </p:blipFill>
          <p:spPr>
            <a:xfrm>
              <a:off x="3962717" y="1400266"/>
              <a:ext cx="136563" cy="189560"/>
            </a:xfrm>
            <a:prstGeom prst="rect">
              <a:avLst/>
            </a:prstGeom>
          </p:spPr>
        </p:pic>
        <p:pic>
          <p:nvPicPr>
            <p:cNvPr id="185" name="Image 185"/>
            <p:cNvPicPr/>
            <p:nvPr/>
          </p:nvPicPr>
          <p:blipFill>
            <a:blip r:embed="rId7" cstate="print"/>
            <a:stretch>
              <a:fillRect/>
            </a:stretch>
          </p:blipFill>
          <p:spPr>
            <a:xfrm>
              <a:off x="1740044" y="2080234"/>
              <a:ext cx="743381" cy="702398"/>
            </a:xfrm>
            <a:prstGeom prst="rect">
              <a:avLst/>
            </a:prstGeom>
          </p:spPr>
        </p:pic>
        <p:pic>
          <p:nvPicPr>
            <p:cNvPr id="186" name="Image 186"/>
            <p:cNvPicPr/>
            <p:nvPr/>
          </p:nvPicPr>
          <p:blipFill>
            <a:blip r:embed="rId8" cstate="print"/>
            <a:stretch>
              <a:fillRect/>
            </a:stretch>
          </p:blipFill>
          <p:spPr>
            <a:xfrm>
              <a:off x="1211178" y="0"/>
              <a:ext cx="591845" cy="833577"/>
            </a:xfrm>
            <a:prstGeom prst="rect">
              <a:avLst/>
            </a:prstGeom>
          </p:spPr>
        </p:pic>
        <p:pic>
          <p:nvPicPr>
            <p:cNvPr id="187" name="Image 187"/>
            <p:cNvPicPr/>
            <p:nvPr/>
          </p:nvPicPr>
          <p:blipFill>
            <a:blip r:embed="rId3" cstate="print"/>
            <a:stretch>
              <a:fillRect/>
            </a:stretch>
          </p:blipFill>
          <p:spPr>
            <a:xfrm>
              <a:off x="13162" y="108762"/>
              <a:ext cx="931760" cy="782891"/>
            </a:xfrm>
            <a:prstGeom prst="rect">
              <a:avLst/>
            </a:prstGeom>
          </p:spPr>
        </p:pic>
        <p:sp>
          <p:nvSpPr>
            <p:cNvPr id="188" name="Graphic 188"/>
            <p:cNvSpPr/>
            <p:nvPr/>
          </p:nvSpPr>
          <p:spPr>
            <a:xfrm>
              <a:off x="460729" y="864238"/>
              <a:ext cx="20320" cy="534035"/>
            </a:xfrm>
            <a:custGeom>
              <a:avLst/>
              <a:gdLst/>
              <a:ahLst/>
              <a:cxnLst/>
              <a:rect l="l" t="t" r="r" b="b"/>
              <a:pathLst>
                <a:path w="20320" h="534035">
                  <a:moveTo>
                    <a:pt x="19761" y="0"/>
                  </a:moveTo>
                  <a:lnTo>
                    <a:pt x="0" y="0"/>
                  </a:lnTo>
                  <a:lnTo>
                    <a:pt x="0" y="533958"/>
                  </a:lnTo>
                  <a:lnTo>
                    <a:pt x="19761" y="533958"/>
                  </a:lnTo>
                  <a:lnTo>
                    <a:pt x="19761" y="0"/>
                  </a:lnTo>
                  <a:close/>
                </a:path>
              </a:pathLst>
            </a:custGeom>
            <a:solidFill>
              <a:srgbClr val="231F20"/>
            </a:solidFill>
          </p:spPr>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Metropolitan Area Network (MAN) </a:t>
            </a:r>
          </a:p>
        </p:txBody>
      </p:sp>
      <p:sp>
        <p:nvSpPr>
          <p:cNvPr id="3" name="Subtitle 2"/>
          <p:cNvSpPr>
            <a:spLocks noGrp="1"/>
          </p:cNvSpPr>
          <p:nvPr>
            <p:ph type="subTitle" idx="4"/>
          </p:nvPr>
        </p:nvSpPr>
        <p:spPr>
          <a:xfrm>
            <a:off x="1600200" y="666750"/>
            <a:ext cx="6400800" cy="2493010"/>
          </a:xfrm>
        </p:spPr>
        <p:txBody>
          <a:bodyPr/>
          <a:lstStyle/>
          <a:p>
            <a:r>
              <a:rPr lang="en-US"/>
              <a:t>10.3.3Metropolitan Area Network (MAN) is an extended form of LAN which covers a larger geographical area like a city or a town. Data transfer rate in MAN also ranges in Mbps, but it is considerably less as compared to LAN. Cable TV network or cable based broadband internet services are examples of MAN. This kind of network can be extended up to 30-40 km. Sometimes, many LANs are connected together to form MAN, as shown in Figure 10.6.</a:t>
            </a:r>
          </a:p>
        </p:txBody>
      </p:sp>
      <p:grpSp>
        <p:nvGrpSpPr>
          <p:cNvPr id="201" name="Group 201"/>
          <p:cNvGrpSpPr/>
          <p:nvPr/>
        </p:nvGrpSpPr>
        <p:grpSpPr>
          <a:xfrm>
            <a:off x="3007995" y="3180080"/>
            <a:ext cx="3435985" cy="1469390"/>
            <a:chOff x="0" y="0"/>
            <a:chExt cx="5455285" cy="4273550"/>
          </a:xfrm>
        </p:grpSpPr>
        <p:pic>
          <p:nvPicPr>
            <p:cNvPr id="202" name="Image 202"/>
            <p:cNvPicPr/>
            <p:nvPr/>
          </p:nvPicPr>
          <p:blipFill>
            <a:blip r:embed="rId2" cstate="print"/>
            <a:stretch>
              <a:fillRect/>
            </a:stretch>
          </p:blipFill>
          <p:spPr>
            <a:xfrm>
              <a:off x="1639100" y="3327196"/>
              <a:ext cx="482701" cy="464743"/>
            </a:xfrm>
            <a:prstGeom prst="rect">
              <a:avLst/>
            </a:prstGeom>
          </p:spPr>
        </p:pic>
        <p:pic>
          <p:nvPicPr>
            <p:cNvPr id="203" name="Image 203"/>
            <p:cNvPicPr/>
            <p:nvPr/>
          </p:nvPicPr>
          <p:blipFill>
            <a:blip r:embed="rId3" cstate="print"/>
            <a:stretch>
              <a:fillRect/>
            </a:stretch>
          </p:blipFill>
          <p:spPr>
            <a:xfrm>
              <a:off x="4376775" y="1157693"/>
              <a:ext cx="482714" cy="464743"/>
            </a:xfrm>
            <a:prstGeom prst="rect">
              <a:avLst/>
            </a:prstGeom>
          </p:spPr>
        </p:pic>
        <p:pic>
          <p:nvPicPr>
            <p:cNvPr id="204" name="Image 204"/>
            <p:cNvPicPr/>
            <p:nvPr/>
          </p:nvPicPr>
          <p:blipFill>
            <a:blip r:embed="rId4" cstate="print"/>
            <a:stretch>
              <a:fillRect/>
            </a:stretch>
          </p:blipFill>
          <p:spPr>
            <a:xfrm>
              <a:off x="675627" y="58712"/>
              <a:ext cx="408101" cy="349592"/>
            </a:xfrm>
            <a:prstGeom prst="rect">
              <a:avLst/>
            </a:prstGeom>
          </p:spPr>
        </p:pic>
        <p:pic>
          <p:nvPicPr>
            <p:cNvPr id="205" name="Image 205"/>
            <p:cNvPicPr/>
            <p:nvPr/>
          </p:nvPicPr>
          <p:blipFill>
            <a:blip r:embed="rId4" cstate="print"/>
            <a:stretch>
              <a:fillRect/>
            </a:stretch>
          </p:blipFill>
          <p:spPr>
            <a:xfrm>
              <a:off x="3411982" y="401040"/>
              <a:ext cx="407949" cy="349275"/>
            </a:xfrm>
            <a:prstGeom prst="rect">
              <a:avLst/>
            </a:prstGeom>
          </p:spPr>
        </p:pic>
        <p:pic>
          <p:nvPicPr>
            <p:cNvPr id="206" name="Image 206"/>
            <p:cNvPicPr/>
            <p:nvPr/>
          </p:nvPicPr>
          <p:blipFill>
            <a:blip r:embed="rId4" cstate="print"/>
            <a:stretch>
              <a:fillRect/>
            </a:stretch>
          </p:blipFill>
          <p:spPr>
            <a:xfrm>
              <a:off x="4068394" y="0"/>
              <a:ext cx="407949" cy="349364"/>
            </a:xfrm>
            <a:prstGeom prst="rect">
              <a:avLst/>
            </a:prstGeom>
          </p:spPr>
        </p:pic>
        <p:pic>
          <p:nvPicPr>
            <p:cNvPr id="207" name="Image 207"/>
            <p:cNvPicPr/>
            <p:nvPr/>
          </p:nvPicPr>
          <p:blipFill>
            <a:blip r:embed="rId4" cstate="print"/>
            <a:stretch>
              <a:fillRect/>
            </a:stretch>
          </p:blipFill>
          <p:spPr>
            <a:xfrm>
              <a:off x="5046967" y="813727"/>
              <a:ext cx="407733" cy="349288"/>
            </a:xfrm>
            <a:prstGeom prst="rect">
              <a:avLst/>
            </a:prstGeom>
          </p:spPr>
        </p:pic>
        <p:pic>
          <p:nvPicPr>
            <p:cNvPr id="208" name="Image 208"/>
            <p:cNvPicPr/>
            <p:nvPr/>
          </p:nvPicPr>
          <p:blipFill>
            <a:blip r:embed="rId4" cstate="print"/>
            <a:stretch>
              <a:fillRect/>
            </a:stretch>
          </p:blipFill>
          <p:spPr>
            <a:xfrm>
              <a:off x="3725519" y="1585810"/>
              <a:ext cx="408101" cy="349275"/>
            </a:xfrm>
            <a:prstGeom prst="rect">
              <a:avLst/>
            </a:prstGeom>
          </p:spPr>
        </p:pic>
        <p:pic>
          <p:nvPicPr>
            <p:cNvPr id="209" name="Image 209"/>
            <p:cNvPicPr/>
            <p:nvPr/>
          </p:nvPicPr>
          <p:blipFill>
            <a:blip r:embed="rId4" cstate="print"/>
            <a:stretch>
              <a:fillRect/>
            </a:stretch>
          </p:blipFill>
          <p:spPr>
            <a:xfrm>
              <a:off x="2881718" y="2436761"/>
              <a:ext cx="407733" cy="349275"/>
            </a:xfrm>
            <a:prstGeom prst="rect">
              <a:avLst/>
            </a:prstGeom>
          </p:spPr>
        </p:pic>
        <p:pic>
          <p:nvPicPr>
            <p:cNvPr id="210" name="Image 210"/>
            <p:cNvPicPr/>
            <p:nvPr/>
          </p:nvPicPr>
          <p:blipFill>
            <a:blip r:embed="rId4" cstate="print"/>
            <a:stretch>
              <a:fillRect/>
            </a:stretch>
          </p:blipFill>
          <p:spPr>
            <a:xfrm>
              <a:off x="1676463" y="2600198"/>
              <a:ext cx="407949" cy="349288"/>
            </a:xfrm>
            <a:prstGeom prst="rect">
              <a:avLst/>
            </a:prstGeom>
          </p:spPr>
        </p:pic>
        <p:pic>
          <p:nvPicPr>
            <p:cNvPr id="211" name="Image 211"/>
            <p:cNvPicPr/>
            <p:nvPr/>
          </p:nvPicPr>
          <p:blipFill>
            <a:blip r:embed="rId4" cstate="print"/>
            <a:stretch>
              <a:fillRect/>
            </a:stretch>
          </p:blipFill>
          <p:spPr>
            <a:xfrm>
              <a:off x="917790" y="1563103"/>
              <a:ext cx="407581" cy="349592"/>
            </a:xfrm>
            <a:prstGeom prst="rect">
              <a:avLst/>
            </a:prstGeom>
          </p:spPr>
        </p:pic>
        <p:pic>
          <p:nvPicPr>
            <p:cNvPr id="212" name="Image 212"/>
            <p:cNvPicPr/>
            <p:nvPr/>
          </p:nvPicPr>
          <p:blipFill>
            <a:blip r:embed="rId4" cstate="print"/>
            <a:stretch>
              <a:fillRect/>
            </a:stretch>
          </p:blipFill>
          <p:spPr>
            <a:xfrm>
              <a:off x="0" y="1208024"/>
              <a:ext cx="407949" cy="349681"/>
            </a:xfrm>
            <a:prstGeom prst="rect">
              <a:avLst/>
            </a:prstGeom>
          </p:spPr>
        </p:pic>
        <p:pic>
          <p:nvPicPr>
            <p:cNvPr id="213" name="Image 213"/>
            <p:cNvPicPr/>
            <p:nvPr/>
          </p:nvPicPr>
          <p:blipFill>
            <a:blip r:embed="rId5" cstate="print"/>
            <a:stretch>
              <a:fillRect/>
            </a:stretch>
          </p:blipFill>
          <p:spPr>
            <a:xfrm>
              <a:off x="2852039" y="3865078"/>
              <a:ext cx="466862" cy="306304"/>
            </a:xfrm>
            <a:prstGeom prst="rect">
              <a:avLst/>
            </a:prstGeom>
          </p:spPr>
        </p:pic>
        <p:pic>
          <p:nvPicPr>
            <p:cNvPr id="214" name="Image 214"/>
            <p:cNvPicPr/>
            <p:nvPr/>
          </p:nvPicPr>
          <p:blipFill>
            <a:blip r:embed="rId6" cstate="print"/>
            <a:stretch>
              <a:fillRect/>
            </a:stretch>
          </p:blipFill>
          <p:spPr>
            <a:xfrm>
              <a:off x="1514015" y="420198"/>
              <a:ext cx="466873" cy="306314"/>
            </a:xfrm>
            <a:prstGeom prst="rect">
              <a:avLst/>
            </a:prstGeom>
          </p:spPr>
        </p:pic>
        <p:pic>
          <p:nvPicPr>
            <p:cNvPr id="215" name="Image 215"/>
            <p:cNvPicPr/>
            <p:nvPr/>
          </p:nvPicPr>
          <p:blipFill>
            <a:blip r:embed="rId7" cstate="print"/>
            <a:stretch>
              <a:fillRect/>
            </a:stretch>
          </p:blipFill>
          <p:spPr>
            <a:xfrm>
              <a:off x="2936506" y="3214458"/>
              <a:ext cx="298259" cy="428294"/>
            </a:xfrm>
            <a:prstGeom prst="rect">
              <a:avLst/>
            </a:prstGeom>
          </p:spPr>
        </p:pic>
        <p:sp>
          <p:nvSpPr>
            <p:cNvPr id="216" name="Graphic 216"/>
            <p:cNvSpPr/>
            <p:nvPr/>
          </p:nvSpPr>
          <p:spPr>
            <a:xfrm>
              <a:off x="702412" y="436573"/>
              <a:ext cx="177800" cy="377190"/>
            </a:xfrm>
            <a:custGeom>
              <a:avLst/>
              <a:gdLst/>
              <a:ahLst/>
              <a:cxnLst/>
              <a:rect l="l" t="t" r="r" b="b"/>
              <a:pathLst>
                <a:path w="177800" h="377190">
                  <a:moveTo>
                    <a:pt x="0" y="377107"/>
                  </a:moveTo>
                  <a:lnTo>
                    <a:pt x="177252" y="0"/>
                  </a:lnTo>
                </a:path>
              </a:pathLst>
            </a:custGeom>
            <a:solidFill>
              <a:srgbClr val="B2D6F1"/>
            </a:solidFill>
          </p:spPr>
        </p:sp>
        <p:sp>
          <p:nvSpPr>
            <p:cNvPr id="217" name="Graphic 217"/>
            <p:cNvSpPr/>
            <p:nvPr/>
          </p:nvSpPr>
          <p:spPr>
            <a:xfrm>
              <a:off x="697425" y="434128"/>
              <a:ext cx="187325" cy="382270"/>
            </a:xfrm>
            <a:custGeom>
              <a:avLst/>
              <a:gdLst/>
              <a:ahLst/>
              <a:cxnLst/>
              <a:rect l="l" t="t" r="r" b="b"/>
              <a:pathLst>
                <a:path w="187325" h="382270">
                  <a:moveTo>
                    <a:pt x="9972" y="381988"/>
                  </a:moveTo>
                  <a:lnTo>
                    <a:pt x="0" y="377119"/>
                  </a:lnTo>
                  <a:lnTo>
                    <a:pt x="177252" y="0"/>
                  </a:lnTo>
                  <a:lnTo>
                    <a:pt x="187224" y="4880"/>
                  </a:lnTo>
                  <a:lnTo>
                    <a:pt x="9972" y="381988"/>
                  </a:lnTo>
                  <a:close/>
                </a:path>
              </a:pathLst>
            </a:custGeom>
            <a:solidFill>
              <a:srgbClr val="010202"/>
            </a:solidFill>
          </p:spPr>
        </p:sp>
        <p:sp>
          <p:nvSpPr>
            <p:cNvPr id="218" name="Graphic 218"/>
            <p:cNvSpPr/>
            <p:nvPr/>
          </p:nvSpPr>
          <p:spPr>
            <a:xfrm>
              <a:off x="1446699" y="716528"/>
              <a:ext cx="177800" cy="377190"/>
            </a:xfrm>
            <a:custGeom>
              <a:avLst/>
              <a:gdLst/>
              <a:ahLst/>
              <a:cxnLst/>
              <a:rect l="l" t="t" r="r" b="b"/>
              <a:pathLst>
                <a:path w="177800" h="377190">
                  <a:moveTo>
                    <a:pt x="0" y="377119"/>
                  </a:moveTo>
                  <a:lnTo>
                    <a:pt x="177263" y="0"/>
                  </a:lnTo>
                </a:path>
              </a:pathLst>
            </a:custGeom>
            <a:solidFill>
              <a:srgbClr val="B2D6F1"/>
            </a:solidFill>
          </p:spPr>
        </p:sp>
        <p:sp>
          <p:nvSpPr>
            <p:cNvPr id="219" name="Graphic 219"/>
            <p:cNvSpPr/>
            <p:nvPr/>
          </p:nvSpPr>
          <p:spPr>
            <a:xfrm>
              <a:off x="1441712" y="714094"/>
              <a:ext cx="187325" cy="382270"/>
            </a:xfrm>
            <a:custGeom>
              <a:avLst/>
              <a:gdLst/>
              <a:ahLst/>
              <a:cxnLst/>
              <a:rect l="l" t="t" r="r" b="b"/>
              <a:pathLst>
                <a:path w="187325" h="382270">
                  <a:moveTo>
                    <a:pt x="9972" y="381988"/>
                  </a:moveTo>
                  <a:lnTo>
                    <a:pt x="0" y="377119"/>
                  </a:lnTo>
                  <a:lnTo>
                    <a:pt x="177263" y="0"/>
                  </a:lnTo>
                  <a:lnTo>
                    <a:pt x="187224" y="4880"/>
                  </a:lnTo>
                  <a:lnTo>
                    <a:pt x="9972" y="381988"/>
                  </a:lnTo>
                  <a:close/>
                </a:path>
              </a:pathLst>
            </a:custGeom>
            <a:solidFill>
              <a:srgbClr val="010202"/>
            </a:solidFill>
          </p:spPr>
        </p:sp>
        <p:sp>
          <p:nvSpPr>
            <p:cNvPr id="220" name="Graphic 220"/>
            <p:cNvSpPr/>
            <p:nvPr/>
          </p:nvSpPr>
          <p:spPr>
            <a:xfrm>
              <a:off x="1137178" y="1157459"/>
              <a:ext cx="177800" cy="377190"/>
            </a:xfrm>
            <a:custGeom>
              <a:avLst/>
              <a:gdLst/>
              <a:ahLst/>
              <a:cxnLst/>
              <a:rect l="l" t="t" r="r" b="b"/>
              <a:pathLst>
                <a:path w="177800" h="377190">
                  <a:moveTo>
                    <a:pt x="0" y="377107"/>
                  </a:moveTo>
                  <a:lnTo>
                    <a:pt x="177263" y="0"/>
                  </a:lnTo>
                </a:path>
              </a:pathLst>
            </a:custGeom>
            <a:solidFill>
              <a:srgbClr val="B2D6F1"/>
            </a:solidFill>
          </p:spPr>
        </p:sp>
        <p:sp>
          <p:nvSpPr>
            <p:cNvPr id="221" name="Graphic 221"/>
            <p:cNvSpPr/>
            <p:nvPr/>
          </p:nvSpPr>
          <p:spPr>
            <a:xfrm>
              <a:off x="1132192" y="1155024"/>
              <a:ext cx="187325" cy="382270"/>
            </a:xfrm>
            <a:custGeom>
              <a:avLst/>
              <a:gdLst/>
              <a:ahLst/>
              <a:cxnLst/>
              <a:rect l="l" t="t" r="r" b="b"/>
              <a:pathLst>
                <a:path w="187325" h="382270">
                  <a:moveTo>
                    <a:pt x="9972" y="381977"/>
                  </a:moveTo>
                  <a:lnTo>
                    <a:pt x="0" y="377107"/>
                  </a:lnTo>
                  <a:lnTo>
                    <a:pt x="177263" y="0"/>
                  </a:lnTo>
                  <a:lnTo>
                    <a:pt x="187224" y="4869"/>
                  </a:lnTo>
                  <a:lnTo>
                    <a:pt x="9972" y="381977"/>
                  </a:lnTo>
                  <a:close/>
                </a:path>
              </a:pathLst>
            </a:custGeom>
            <a:solidFill>
              <a:srgbClr val="010202"/>
            </a:solidFill>
          </p:spPr>
        </p:sp>
        <p:sp>
          <p:nvSpPr>
            <p:cNvPr id="222" name="Graphic 222"/>
            <p:cNvSpPr/>
            <p:nvPr/>
          </p:nvSpPr>
          <p:spPr>
            <a:xfrm>
              <a:off x="210453" y="799827"/>
              <a:ext cx="177800" cy="377190"/>
            </a:xfrm>
            <a:custGeom>
              <a:avLst/>
              <a:gdLst/>
              <a:ahLst/>
              <a:cxnLst/>
              <a:rect l="l" t="t" r="r" b="b"/>
              <a:pathLst>
                <a:path w="177800" h="377190">
                  <a:moveTo>
                    <a:pt x="0" y="377119"/>
                  </a:moveTo>
                  <a:lnTo>
                    <a:pt x="177252" y="0"/>
                  </a:lnTo>
                </a:path>
              </a:pathLst>
            </a:custGeom>
            <a:solidFill>
              <a:srgbClr val="B2D6F1"/>
            </a:solidFill>
          </p:spPr>
        </p:sp>
        <p:sp>
          <p:nvSpPr>
            <p:cNvPr id="223" name="Graphic 223"/>
            <p:cNvSpPr/>
            <p:nvPr/>
          </p:nvSpPr>
          <p:spPr>
            <a:xfrm>
              <a:off x="205466" y="797393"/>
              <a:ext cx="187325" cy="382270"/>
            </a:xfrm>
            <a:custGeom>
              <a:avLst/>
              <a:gdLst/>
              <a:ahLst/>
              <a:cxnLst/>
              <a:rect l="l" t="t" r="r" b="b"/>
              <a:pathLst>
                <a:path w="187325" h="382270">
                  <a:moveTo>
                    <a:pt x="9972" y="381988"/>
                  </a:moveTo>
                  <a:lnTo>
                    <a:pt x="0" y="377119"/>
                  </a:lnTo>
                  <a:lnTo>
                    <a:pt x="177252" y="0"/>
                  </a:lnTo>
                  <a:lnTo>
                    <a:pt x="187224" y="4869"/>
                  </a:lnTo>
                  <a:lnTo>
                    <a:pt x="9972" y="381988"/>
                  </a:lnTo>
                  <a:close/>
                </a:path>
              </a:pathLst>
            </a:custGeom>
            <a:solidFill>
              <a:srgbClr val="010202"/>
            </a:solidFill>
          </p:spPr>
        </p:sp>
        <p:sp>
          <p:nvSpPr>
            <p:cNvPr id="224" name="Graphic 224"/>
            <p:cNvSpPr/>
            <p:nvPr/>
          </p:nvSpPr>
          <p:spPr>
            <a:xfrm>
              <a:off x="3703975" y="1287076"/>
              <a:ext cx="166370" cy="270510"/>
            </a:xfrm>
            <a:custGeom>
              <a:avLst/>
              <a:gdLst/>
              <a:ahLst/>
              <a:cxnLst/>
              <a:rect l="l" t="t" r="r" b="b"/>
              <a:pathLst>
                <a:path w="166370" h="270510">
                  <a:moveTo>
                    <a:pt x="165832" y="270506"/>
                  </a:moveTo>
                  <a:lnTo>
                    <a:pt x="0" y="0"/>
                  </a:lnTo>
                </a:path>
              </a:pathLst>
            </a:custGeom>
            <a:solidFill>
              <a:srgbClr val="B2D6F1"/>
            </a:solidFill>
          </p:spPr>
        </p:sp>
        <p:sp>
          <p:nvSpPr>
            <p:cNvPr id="225" name="Graphic 225"/>
            <p:cNvSpPr/>
            <p:nvPr/>
          </p:nvSpPr>
          <p:spPr>
            <a:xfrm>
              <a:off x="3699287" y="1284089"/>
              <a:ext cx="175260" cy="276860"/>
            </a:xfrm>
            <a:custGeom>
              <a:avLst/>
              <a:gdLst/>
              <a:ahLst/>
              <a:cxnLst/>
              <a:rect l="l" t="t" r="r" b="b"/>
              <a:pathLst>
                <a:path w="175260" h="276860">
                  <a:moveTo>
                    <a:pt x="165832" y="276479"/>
                  </a:moveTo>
                  <a:lnTo>
                    <a:pt x="0" y="5973"/>
                  </a:lnTo>
                  <a:lnTo>
                    <a:pt x="9375" y="0"/>
                  </a:lnTo>
                  <a:lnTo>
                    <a:pt x="175207" y="270506"/>
                  </a:lnTo>
                  <a:lnTo>
                    <a:pt x="165832" y="276479"/>
                  </a:lnTo>
                  <a:close/>
                </a:path>
              </a:pathLst>
            </a:custGeom>
            <a:solidFill>
              <a:srgbClr val="010202"/>
            </a:solidFill>
          </p:spPr>
        </p:sp>
        <p:sp>
          <p:nvSpPr>
            <p:cNvPr id="226" name="Graphic 226"/>
            <p:cNvSpPr/>
            <p:nvPr/>
          </p:nvSpPr>
          <p:spPr>
            <a:xfrm>
              <a:off x="3692919" y="789328"/>
              <a:ext cx="166370" cy="270510"/>
            </a:xfrm>
            <a:custGeom>
              <a:avLst/>
              <a:gdLst/>
              <a:ahLst/>
              <a:cxnLst/>
              <a:rect l="l" t="t" r="r" b="b"/>
              <a:pathLst>
                <a:path w="166370" h="270510">
                  <a:moveTo>
                    <a:pt x="165832" y="270506"/>
                  </a:moveTo>
                  <a:lnTo>
                    <a:pt x="0" y="0"/>
                  </a:lnTo>
                </a:path>
              </a:pathLst>
            </a:custGeom>
            <a:solidFill>
              <a:srgbClr val="B2D6F1"/>
            </a:solidFill>
          </p:spPr>
        </p:sp>
        <p:sp>
          <p:nvSpPr>
            <p:cNvPr id="227" name="Graphic 227"/>
            <p:cNvSpPr/>
            <p:nvPr/>
          </p:nvSpPr>
          <p:spPr>
            <a:xfrm>
              <a:off x="3688232" y="786341"/>
              <a:ext cx="175260" cy="276860"/>
            </a:xfrm>
            <a:custGeom>
              <a:avLst/>
              <a:gdLst/>
              <a:ahLst/>
              <a:cxnLst/>
              <a:rect l="l" t="t" r="r" b="b"/>
              <a:pathLst>
                <a:path w="175260" h="276860">
                  <a:moveTo>
                    <a:pt x="165832" y="276479"/>
                  </a:moveTo>
                  <a:lnTo>
                    <a:pt x="0" y="5973"/>
                  </a:lnTo>
                  <a:lnTo>
                    <a:pt x="9375" y="0"/>
                  </a:lnTo>
                  <a:lnTo>
                    <a:pt x="175207" y="270506"/>
                  </a:lnTo>
                  <a:lnTo>
                    <a:pt x="165832" y="276479"/>
                  </a:lnTo>
                  <a:close/>
                </a:path>
              </a:pathLst>
            </a:custGeom>
            <a:solidFill>
              <a:srgbClr val="010202"/>
            </a:solidFill>
          </p:spPr>
        </p:sp>
        <p:sp>
          <p:nvSpPr>
            <p:cNvPr id="228" name="Graphic 228"/>
            <p:cNvSpPr/>
            <p:nvPr/>
          </p:nvSpPr>
          <p:spPr>
            <a:xfrm>
              <a:off x="4344419" y="393210"/>
              <a:ext cx="166370" cy="270510"/>
            </a:xfrm>
            <a:custGeom>
              <a:avLst/>
              <a:gdLst/>
              <a:ahLst/>
              <a:cxnLst/>
              <a:rect l="l" t="t" r="r" b="b"/>
              <a:pathLst>
                <a:path w="166370" h="270510">
                  <a:moveTo>
                    <a:pt x="165832" y="270506"/>
                  </a:moveTo>
                  <a:lnTo>
                    <a:pt x="0" y="0"/>
                  </a:lnTo>
                </a:path>
              </a:pathLst>
            </a:custGeom>
            <a:solidFill>
              <a:srgbClr val="B2D6F1"/>
            </a:solidFill>
          </p:spPr>
        </p:sp>
        <p:sp>
          <p:nvSpPr>
            <p:cNvPr id="229" name="Graphic 229"/>
            <p:cNvSpPr/>
            <p:nvPr/>
          </p:nvSpPr>
          <p:spPr>
            <a:xfrm>
              <a:off x="4339732" y="390224"/>
              <a:ext cx="175260" cy="276860"/>
            </a:xfrm>
            <a:custGeom>
              <a:avLst/>
              <a:gdLst/>
              <a:ahLst/>
              <a:cxnLst/>
              <a:rect l="l" t="t" r="r" b="b"/>
              <a:pathLst>
                <a:path w="175260" h="276860">
                  <a:moveTo>
                    <a:pt x="165832" y="276479"/>
                  </a:moveTo>
                  <a:lnTo>
                    <a:pt x="0" y="5973"/>
                  </a:lnTo>
                  <a:lnTo>
                    <a:pt x="9375" y="0"/>
                  </a:lnTo>
                  <a:lnTo>
                    <a:pt x="175207" y="270506"/>
                  </a:lnTo>
                  <a:lnTo>
                    <a:pt x="165832" y="276479"/>
                  </a:lnTo>
                  <a:close/>
                </a:path>
              </a:pathLst>
            </a:custGeom>
            <a:solidFill>
              <a:srgbClr val="010202"/>
            </a:solidFill>
          </p:spPr>
        </p:sp>
        <p:sp>
          <p:nvSpPr>
            <p:cNvPr id="230" name="Graphic 230"/>
            <p:cNvSpPr/>
            <p:nvPr/>
          </p:nvSpPr>
          <p:spPr>
            <a:xfrm>
              <a:off x="4310479" y="935852"/>
              <a:ext cx="189865" cy="317500"/>
            </a:xfrm>
            <a:custGeom>
              <a:avLst/>
              <a:gdLst/>
              <a:ahLst/>
              <a:cxnLst/>
              <a:rect l="l" t="t" r="r" b="b"/>
              <a:pathLst>
                <a:path w="189865" h="317500">
                  <a:moveTo>
                    <a:pt x="189491" y="317405"/>
                  </a:moveTo>
                  <a:lnTo>
                    <a:pt x="0" y="0"/>
                  </a:lnTo>
                </a:path>
              </a:pathLst>
            </a:custGeom>
            <a:solidFill>
              <a:srgbClr val="B2D6F1"/>
            </a:solidFill>
          </p:spPr>
        </p:sp>
        <p:sp>
          <p:nvSpPr>
            <p:cNvPr id="231" name="Graphic 231"/>
            <p:cNvSpPr/>
            <p:nvPr/>
          </p:nvSpPr>
          <p:spPr>
            <a:xfrm>
              <a:off x="4305747" y="932921"/>
              <a:ext cx="199390" cy="323850"/>
            </a:xfrm>
            <a:custGeom>
              <a:avLst/>
              <a:gdLst/>
              <a:ahLst/>
              <a:cxnLst/>
              <a:rect l="l" t="t" r="r" b="b"/>
              <a:pathLst>
                <a:path w="199390" h="323850">
                  <a:moveTo>
                    <a:pt x="189502" y="323277"/>
                  </a:moveTo>
                  <a:lnTo>
                    <a:pt x="0" y="5860"/>
                  </a:lnTo>
                  <a:lnTo>
                    <a:pt x="9452" y="0"/>
                  </a:lnTo>
                  <a:lnTo>
                    <a:pt x="198943" y="317416"/>
                  </a:lnTo>
                  <a:lnTo>
                    <a:pt x="189502" y="323277"/>
                  </a:lnTo>
                  <a:close/>
                </a:path>
              </a:pathLst>
            </a:custGeom>
            <a:solidFill>
              <a:srgbClr val="010202"/>
            </a:solidFill>
          </p:spPr>
        </p:sp>
        <p:sp>
          <p:nvSpPr>
            <p:cNvPr id="232" name="Graphic 232"/>
            <p:cNvSpPr/>
            <p:nvPr/>
          </p:nvSpPr>
          <p:spPr>
            <a:xfrm>
              <a:off x="5013663" y="517765"/>
              <a:ext cx="161925" cy="271145"/>
            </a:xfrm>
            <a:custGeom>
              <a:avLst/>
              <a:gdLst/>
              <a:ahLst/>
              <a:cxnLst/>
              <a:rect l="l" t="t" r="r" b="b"/>
              <a:pathLst>
                <a:path w="161925" h="271145">
                  <a:moveTo>
                    <a:pt x="161664" y="270787"/>
                  </a:moveTo>
                  <a:lnTo>
                    <a:pt x="0" y="0"/>
                  </a:lnTo>
                </a:path>
              </a:pathLst>
            </a:custGeom>
            <a:solidFill>
              <a:srgbClr val="B2D6F1"/>
            </a:solidFill>
          </p:spPr>
        </p:sp>
        <p:sp>
          <p:nvSpPr>
            <p:cNvPr id="233" name="Graphic 233"/>
            <p:cNvSpPr/>
            <p:nvPr/>
          </p:nvSpPr>
          <p:spPr>
            <a:xfrm>
              <a:off x="5008943" y="514834"/>
              <a:ext cx="171450" cy="276860"/>
            </a:xfrm>
            <a:custGeom>
              <a:avLst/>
              <a:gdLst/>
              <a:ahLst/>
              <a:cxnLst/>
              <a:rect l="l" t="t" r="r" b="b"/>
              <a:pathLst>
                <a:path w="171450" h="276860">
                  <a:moveTo>
                    <a:pt x="161664" y="276648"/>
                  </a:moveTo>
                  <a:lnTo>
                    <a:pt x="0" y="5860"/>
                  </a:lnTo>
                  <a:lnTo>
                    <a:pt x="9441" y="0"/>
                  </a:lnTo>
                  <a:lnTo>
                    <a:pt x="171105" y="270787"/>
                  </a:lnTo>
                  <a:lnTo>
                    <a:pt x="161664" y="276648"/>
                  </a:lnTo>
                  <a:close/>
                </a:path>
              </a:pathLst>
            </a:custGeom>
            <a:solidFill>
              <a:srgbClr val="010202"/>
            </a:solidFill>
          </p:spPr>
        </p:sp>
        <p:sp>
          <p:nvSpPr>
            <p:cNvPr id="234" name="Graphic 234"/>
            <p:cNvSpPr/>
            <p:nvPr/>
          </p:nvSpPr>
          <p:spPr>
            <a:xfrm>
              <a:off x="2543149" y="2543791"/>
              <a:ext cx="364490" cy="56515"/>
            </a:xfrm>
            <a:custGeom>
              <a:avLst/>
              <a:gdLst/>
              <a:ahLst/>
              <a:cxnLst/>
              <a:rect l="l" t="t" r="r" b="b"/>
              <a:pathLst>
                <a:path w="364490" h="56515">
                  <a:moveTo>
                    <a:pt x="364444" y="56355"/>
                  </a:moveTo>
                  <a:lnTo>
                    <a:pt x="0" y="0"/>
                  </a:lnTo>
                </a:path>
              </a:pathLst>
            </a:custGeom>
            <a:solidFill>
              <a:srgbClr val="B2D6F1"/>
            </a:solidFill>
          </p:spPr>
        </p:sp>
        <p:sp>
          <p:nvSpPr>
            <p:cNvPr id="235" name="Graphic 235"/>
            <p:cNvSpPr/>
            <p:nvPr/>
          </p:nvSpPr>
          <p:spPr>
            <a:xfrm>
              <a:off x="2542320" y="2538223"/>
              <a:ext cx="366395" cy="67945"/>
            </a:xfrm>
            <a:custGeom>
              <a:avLst/>
              <a:gdLst/>
              <a:ahLst/>
              <a:cxnLst/>
              <a:rect l="l" t="t" r="r" b="b"/>
              <a:pathLst>
                <a:path w="366395" h="67945">
                  <a:moveTo>
                    <a:pt x="364444" y="67491"/>
                  </a:moveTo>
                  <a:lnTo>
                    <a:pt x="0" y="11135"/>
                  </a:lnTo>
                  <a:lnTo>
                    <a:pt x="1658" y="0"/>
                  </a:lnTo>
                  <a:lnTo>
                    <a:pt x="366102" y="56355"/>
                  </a:lnTo>
                  <a:lnTo>
                    <a:pt x="364444" y="67491"/>
                  </a:lnTo>
                  <a:close/>
                </a:path>
              </a:pathLst>
            </a:custGeom>
            <a:solidFill>
              <a:srgbClr val="010202"/>
            </a:solidFill>
          </p:spPr>
        </p:sp>
        <p:sp>
          <p:nvSpPr>
            <p:cNvPr id="236" name="Graphic 236"/>
            <p:cNvSpPr/>
            <p:nvPr/>
          </p:nvSpPr>
          <p:spPr>
            <a:xfrm>
              <a:off x="2470039" y="3369217"/>
              <a:ext cx="470534" cy="56515"/>
            </a:xfrm>
            <a:custGeom>
              <a:avLst/>
              <a:gdLst/>
              <a:ahLst/>
              <a:cxnLst/>
              <a:rect l="l" t="t" r="r" b="b"/>
              <a:pathLst>
                <a:path w="470534" h="56515">
                  <a:moveTo>
                    <a:pt x="470388" y="56355"/>
                  </a:moveTo>
                  <a:lnTo>
                    <a:pt x="0" y="0"/>
                  </a:lnTo>
                </a:path>
              </a:pathLst>
            </a:custGeom>
            <a:solidFill>
              <a:srgbClr val="B2D6F1"/>
            </a:solidFill>
          </p:spPr>
        </p:sp>
        <p:sp>
          <p:nvSpPr>
            <p:cNvPr id="237" name="Graphic 237"/>
            <p:cNvSpPr/>
            <p:nvPr/>
          </p:nvSpPr>
          <p:spPr>
            <a:xfrm>
              <a:off x="2469397" y="3363628"/>
              <a:ext cx="471805" cy="67945"/>
            </a:xfrm>
            <a:custGeom>
              <a:avLst/>
              <a:gdLst/>
              <a:ahLst/>
              <a:cxnLst/>
              <a:rect l="l" t="t" r="r" b="b"/>
              <a:pathLst>
                <a:path w="471805" h="67945">
                  <a:moveTo>
                    <a:pt x="470377" y="67547"/>
                  </a:moveTo>
                  <a:lnTo>
                    <a:pt x="0" y="11192"/>
                  </a:lnTo>
                  <a:lnTo>
                    <a:pt x="1282" y="0"/>
                  </a:lnTo>
                  <a:lnTo>
                    <a:pt x="471671" y="56355"/>
                  </a:lnTo>
                  <a:lnTo>
                    <a:pt x="470377" y="67547"/>
                  </a:lnTo>
                  <a:close/>
                </a:path>
              </a:pathLst>
            </a:custGeom>
            <a:solidFill>
              <a:srgbClr val="010202"/>
            </a:solidFill>
          </p:spPr>
        </p:sp>
        <p:sp>
          <p:nvSpPr>
            <p:cNvPr id="238" name="Graphic 238"/>
            <p:cNvSpPr/>
            <p:nvPr/>
          </p:nvSpPr>
          <p:spPr>
            <a:xfrm>
              <a:off x="2458209" y="3943344"/>
              <a:ext cx="398145" cy="56515"/>
            </a:xfrm>
            <a:custGeom>
              <a:avLst/>
              <a:gdLst/>
              <a:ahLst/>
              <a:cxnLst/>
              <a:rect l="l" t="t" r="r" b="b"/>
              <a:pathLst>
                <a:path w="398145" h="56515">
                  <a:moveTo>
                    <a:pt x="397599" y="56355"/>
                  </a:moveTo>
                  <a:lnTo>
                    <a:pt x="0" y="0"/>
                  </a:lnTo>
                </a:path>
              </a:pathLst>
            </a:custGeom>
            <a:solidFill>
              <a:srgbClr val="B2D6F1"/>
            </a:solidFill>
          </p:spPr>
        </p:sp>
        <p:sp>
          <p:nvSpPr>
            <p:cNvPr id="239" name="Graphic 239"/>
            <p:cNvSpPr/>
            <p:nvPr/>
          </p:nvSpPr>
          <p:spPr>
            <a:xfrm>
              <a:off x="2457447" y="3937765"/>
              <a:ext cx="399415" cy="67945"/>
            </a:xfrm>
            <a:custGeom>
              <a:avLst/>
              <a:gdLst/>
              <a:ahLst/>
              <a:cxnLst/>
              <a:rect l="l" t="t" r="r" b="b"/>
              <a:pathLst>
                <a:path w="399415" h="67945">
                  <a:moveTo>
                    <a:pt x="397610" y="67513"/>
                  </a:moveTo>
                  <a:lnTo>
                    <a:pt x="0" y="11158"/>
                  </a:lnTo>
                  <a:lnTo>
                    <a:pt x="1514" y="0"/>
                  </a:lnTo>
                  <a:lnTo>
                    <a:pt x="399125" y="56355"/>
                  </a:lnTo>
                  <a:lnTo>
                    <a:pt x="397610" y="67513"/>
                  </a:lnTo>
                  <a:close/>
                </a:path>
              </a:pathLst>
            </a:custGeom>
            <a:solidFill>
              <a:srgbClr val="010202"/>
            </a:solidFill>
          </p:spPr>
        </p:sp>
        <p:sp>
          <p:nvSpPr>
            <p:cNvPr id="240" name="Graphic 240"/>
            <p:cNvSpPr/>
            <p:nvPr/>
          </p:nvSpPr>
          <p:spPr>
            <a:xfrm>
              <a:off x="2153653" y="3599891"/>
              <a:ext cx="273050" cy="56515"/>
            </a:xfrm>
            <a:custGeom>
              <a:avLst/>
              <a:gdLst/>
              <a:ahLst/>
              <a:cxnLst/>
              <a:rect l="l" t="t" r="r" b="b"/>
              <a:pathLst>
                <a:path w="273050" h="56515">
                  <a:moveTo>
                    <a:pt x="272495" y="56355"/>
                  </a:moveTo>
                  <a:lnTo>
                    <a:pt x="0" y="0"/>
                  </a:lnTo>
                </a:path>
              </a:pathLst>
            </a:custGeom>
            <a:solidFill>
              <a:srgbClr val="B2D6F1"/>
            </a:solidFill>
          </p:spPr>
        </p:sp>
        <p:sp>
          <p:nvSpPr>
            <p:cNvPr id="241" name="Graphic 241"/>
            <p:cNvSpPr/>
            <p:nvPr/>
          </p:nvSpPr>
          <p:spPr>
            <a:xfrm>
              <a:off x="2152547" y="3594369"/>
              <a:ext cx="274955" cy="67945"/>
            </a:xfrm>
            <a:custGeom>
              <a:avLst/>
              <a:gdLst/>
              <a:ahLst/>
              <a:cxnLst/>
              <a:rect l="l" t="t" r="r" b="b"/>
              <a:pathLst>
                <a:path w="274955" h="67945">
                  <a:moveTo>
                    <a:pt x="272495" y="67401"/>
                  </a:moveTo>
                  <a:lnTo>
                    <a:pt x="0" y="11045"/>
                  </a:lnTo>
                  <a:lnTo>
                    <a:pt x="2200" y="0"/>
                  </a:lnTo>
                  <a:lnTo>
                    <a:pt x="274695" y="56355"/>
                  </a:lnTo>
                  <a:lnTo>
                    <a:pt x="272495" y="67401"/>
                  </a:lnTo>
                  <a:close/>
                </a:path>
              </a:pathLst>
            </a:custGeom>
            <a:solidFill>
              <a:srgbClr val="010202"/>
            </a:solidFill>
          </p:spPr>
        </p:sp>
        <p:sp>
          <p:nvSpPr>
            <p:cNvPr id="242" name="Graphic 242"/>
            <p:cNvSpPr/>
            <p:nvPr/>
          </p:nvSpPr>
          <p:spPr>
            <a:xfrm>
              <a:off x="2084268" y="2793738"/>
              <a:ext cx="356870" cy="56515"/>
            </a:xfrm>
            <a:custGeom>
              <a:avLst/>
              <a:gdLst/>
              <a:ahLst/>
              <a:cxnLst/>
              <a:rect l="l" t="t" r="r" b="b"/>
              <a:pathLst>
                <a:path w="356870" h="56515">
                  <a:moveTo>
                    <a:pt x="356506" y="56355"/>
                  </a:moveTo>
                  <a:lnTo>
                    <a:pt x="0" y="0"/>
                  </a:lnTo>
                </a:path>
              </a:pathLst>
            </a:custGeom>
            <a:solidFill>
              <a:srgbClr val="B2D6F1"/>
            </a:solidFill>
          </p:spPr>
        </p:sp>
        <p:sp>
          <p:nvSpPr>
            <p:cNvPr id="243" name="Graphic 243"/>
            <p:cNvSpPr/>
            <p:nvPr/>
          </p:nvSpPr>
          <p:spPr>
            <a:xfrm>
              <a:off x="2083428" y="2788171"/>
              <a:ext cx="358775" cy="67945"/>
            </a:xfrm>
            <a:custGeom>
              <a:avLst/>
              <a:gdLst/>
              <a:ahLst/>
              <a:cxnLst/>
              <a:rect l="l" t="t" r="r" b="b"/>
              <a:pathLst>
                <a:path w="358775" h="67945">
                  <a:moveTo>
                    <a:pt x="356506" y="67491"/>
                  </a:moveTo>
                  <a:lnTo>
                    <a:pt x="0" y="11135"/>
                  </a:lnTo>
                  <a:lnTo>
                    <a:pt x="1691" y="0"/>
                  </a:lnTo>
                  <a:lnTo>
                    <a:pt x="358197" y="56355"/>
                  </a:lnTo>
                  <a:lnTo>
                    <a:pt x="356506" y="67491"/>
                  </a:lnTo>
                  <a:close/>
                </a:path>
              </a:pathLst>
            </a:custGeom>
            <a:solidFill>
              <a:srgbClr val="010202"/>
            </a:solidFill>
          </p:spPr>
        </p:sp>
        <p:sp>
          <p:nvSpPr>
            <p:cNvPr id="244" name="Graphic 244"/>
            <p:cNvSpPr/>
            <p:nvPr/>
          </p:nvSpPr>
          <p:spPr>
            <a:xfrm>
              <a:off x="2959355" y="1346013"/>
              <a:ext cx="516890" cy="287655"/>
            </a:xfrm>
            <a:custGeom>
              <a:avLst/>
              <a:gdLst/>
              <a:ahLst/>
              <a:cxnLst/>
              <a:rect l="l" t="t" r="r" b="b"/>
              <a:pathLst>
                <a:path w="516890" h="287655">
                  <a:moveTo>
                    <a:pt x="0" y="287187"/>
                  </a:moveTo>
                  <a:lnTo>
                    <a:pt x="516866" y="0"/>
                  </a:lnTo>
                </a:path>
              </a:pathLst>
            </a:custGeom>
            <a:solidFill>
              <a:srgbClr val="B2D6F1"/>
            </a:solidFill>
          </p:spPr>
        </p:sp>
        <p:sp>
          <p:nvSpPr>
            <p:cNvPr id="245" name="Graphic 245"/>
            <p:cNvSpPr/>
            <p:nvPr/>
          </p:nvSpPr>
          <p:spPr>
            <a:xfrm>
              <a:off x="2956701" y="1341065"/>
              <a:ext cx="522605" cy="297180"/>
            </a:xfrm>
            <a:custGeom>
              <a:avLst/>
              <a:gdLst/>
              <a:ahLst/>
              <a:cxnLst/>
              <a:rect l="l" t="t" r="r" b="b"/>
              <a:pathLst>
                <a:path w="522605" h="297180">
                  <a:moveTo>
                    <a:pt x="5295" y="297083"/>
                  </a:moveTo>
                  <a:lnTo>
                    <a:pt x="0" y="287187"/>
                  </a:lnTo>
                  <a:lnTo>
                    <a:pt x="516866" y="0"/>
                  </a:lnTo>
                  <a:lnTo>
                    <a:pt x="522161" y="9896"/>
                  </a:lnTo>
                  <a:lnTo>
                    <a:pt x="5295" y="297083"/>
                  </a:lnTo>
                  <a:close/>
                </a:path>
              </a:pathLst>
            </a:custGeom>
            <a:solidFill>
              <a:srgbClr val="010202"/>
            </a:solidFill>
          </p:spPr>
        </p:sp>
        <p:sp>
          <p:nvSpPr>
            <p:cNvPr id="246" name="Graphic 246"/>
            <p:cNvSpPr/>
            <p:nvPr/>
          </p:nvSpPr>
          <p:spPr>
            <a:xfrm>
              <a:off x="2543149" y="1918257"/>
              <a:ext cx="1270" cy="315595"/>
            </a:xfrm>
            <a:custGeom>
              <a:avLst/>
              <a:gdLst/>
              <a:ahLst/>
              <a:cxnLst/>
              <a:rect l="l" t="t" r="r" b="b"/>
              <a:pathLst>
                <a:path h="315595">
                  <a:moveTo>
                    <a:pt x="0" y="315590"/>
                  </a:moveTo>
                  <a:lnTo>
                    <a:pt x="0" y="0"/>
                  </a:lnTo>
                </a:path>
              </a:pathLst>
            </a:custGeom>
            <a:solidFill>
              <a:srgbClr val="B2D6F1"/>
            </a:solidFill>
          </p:spPr>
        </p:sp>
        <p:sp>
          <p:nvSpPr>
            <p:cNvPr id="247" name="Graphic 247"/>
            <p:cNvSpPr/>
            <p:nvPr/>
          </p:nvSpPr>
          <p:spPr>
            <a:xfrm>
              <a:off x="2537624" y="1918259"/>
              <a:ext cx="11430" cy="315595"/>
            </a:xfrm>
            <a:custGeom>
              <a:avLst/>
              <a:gdLst/>
              <a:ahLst/>
              <a:cxnLst/>
              <a:rect l="l" t="t" r="r" b="b"/>
              <a:pathLst>
                <a:path w="11430" h="315595">
                  <a:moveTo>
                    <a:pt x="11055" y="315590"/>
                  </a:moveTo>
                  <a:lnTo>
                    <a:pt x="0" y="315590"/>
                  </a:lnTo>
                  <a:lnTo>
                    <a:pt x="0" y="0"/>
                  </a:lnTo>
                  <a:lnTo>
                    <a:pt x="11055" y="0"/>
                  </a:lnTo>
                  <a:lnTo>
                    <a:pt x="11055" y="315590"/>
                  </a:lnTo>
                  <a:close/>
                </a:path>
              </a:pathLst>
            </a:custGeom>
            <a:solidFill>
              <a:srgbClr val="010202"/>
            </a:solidFill>
          </p:spPr>
        </p:sp>
        <p:sp>
          <p:nvSpPr>
            <p:cNvPr id="248" name="Graphic 248"/>
            <p:cNvSpPr/>
            <p:nvPr/>
          </p:nvSpPr>
          <p:spPr>
            <a:xfrm>
              <a:off x="1792647" y="1287076"/>
              <a:ext cx="386080" cy="125730"/>
            </a:xfrm>
            <a:custGeom>
              <a:avLst/>
              <a:gdLst/>
              <a:ahLst/>
              <a:cxnLst/>
              <a:rect l="l" t="t" r="r" b="b"/>
              <a:pathLst>
                <a:path w="386080" h="125730">
                  <a:moveTo>
                    <a:pt x="385670" y="125300"/>
                  </a:moveTo>
                  <a:lnTo>
                    <a:pt x="0" y="0"/>
                  </a:lnTo>
                </a:path>
              </a:pathLst>
            </a:custGeom>
            <a:solidFill>
              <a:srgbClr val="B2D6F1"/>
            </a:solidFill>
          </p:spPr>
        </p:sp>
        <p:sp>
          <p:nvSpPr>
            <p:cNvPr id="249" name="Graphic 249"/>
            <p:cNvSpPr/>
            <p:nvPr/>
          </p:nvSpPr>
          <p:spPr>
            <a:xfrm>
              <a:off x="1790977" y="1281711"/>
              <a:ext cx="389255" cy="136525"/>
            </a:xfrm>
            <a:custGeom>
              <a:avLst/>
              <a:gdLst/>
              <a:ahLst/>
              <a:cxnLst/>
              <a:rect l="l" t="t" r="r" b="b"/>
              <a:pathLst>
                <a:path w="389255" h="136525">
                  <a:moveTo>
                    <a:pt x="385659" y="136041"/>
                  </a:moveTo>
                  <a:lnTo>
                    <a:pt x="0" y="10730"/>
                  </a:lnTo>
                  <a:lnTo>
                    <a:pt x="3349" y="0"/>
                  </a:lnTo>
                  <a:lnTo>
                    <a:pt x="389020" y="125300"/>
                  </a:lnTo>
                  <a:lnTo>
                    <a:pt x="385659" y="136041"/>
                  </a:lnTo>
                  <a:close/>
                </a:path>
              </a:pathLst>
            </a:custGeom>
            <a:solidFill>
              <a:srgbClr val="010202"/>
            </a:solidFill>
          </p:spPr>
        </p:sp>
        <p:pic>
          <p:nvPicPr>
            <p:cNvPr id="250" name="Image 250"/>
            <p:cNvPicPr/>
            <p:nvPr/>
          </p:nvPicPr>
          <p:blipFill>
            <a:blip r:embed="rId8" cstate="print"/>
            <a:stretch>
              <a:fillRect/>
            </a:stretch>
          </p:blipFill>
          <p:spPr>
            <a:xfrm>
              <a:off x="3456320" y="302870"/>
              <a:ext cx="1747951" cy="1083093"/>
            </a:xfrm>
            <a:prstGeom prst="rect">
              <a:avLst/>
            </a:prstGeom>
          </p:spPr>
        </p:pic>
        <p:sp>
          <p:nvSpPr>
            <p:cNvPr id="251" name="Graphic 251"/>
            <p:cNvSpPr/>
            <p:nvPr/>
          </p:nvSpPr>
          <p:spPr>
            <a:xfrm>
              <a:off x="3450395" y="297236"/>
              <a:ext cx="1760220" cy="1095375"/>
            </a:xfrm>
            <a:custGeom>
              <a:avLst/>
              <a:gdLst/>
              <a:ahLst/>
              <a:cxnLst/>
              <a:rect l="l" t="t" r="r" b="b"/>
              <a:pathLst>
                <a:path w="1760220" h="1095375">
                  <a:moveTo>
                    <a:pt x="67692" y="1094771"/>
                  </a:moveTo>
                  <a:lnTo>
                    <a:pt x="19886" y="1074653"/>
                  </a:lnTo>
                  <a:lnTo>
                    <a:pt x="533" y="1034490"/>
                  </a:lnTo>
                  <a:lnTo>
                    <a:pt x="0" y="1025860"/>
                  </a:lnTo>
                  <a:lnTo>
                    <a:pt x="2273" y="1008110"/>
                  </a:lnTo>
                  <a:lnTo>
                    <a:pt x="8936" y="991552"/>
                  </a:lnTo>
                  <a:lnTo>
                    <a:pt x="19727" y="977126"/>
                  </a:lnTo>
                  <a:lnTo>
                    <a:pt x="34382" y="965774"/>
                  </a:lnTo>
                  <a:lnTo>
                    <a:pt x="1658876" y="8937"/>
                  </a:lnTo>
                  <a:lnTo>
                    <a:pt x="1692097" y="0"/>
                  </a:lnTo>
                  <a:lnTo>
                    <a:pt x="1709514" y="2316"/>
                  </a:lnTo>
                  <a:lnTo>
                    <a:pt x="1725759" y="9107"/>
                  </a:lnTo>
                  <a:lnTo>
                    <a:pt x="1728528" y="11259"/>
                  </a:lnTo>
                  <a:lnTo>
                    <a:pt x="1692097" y="11259"/>
                  </a:lnTo>
                  <a:lnTo>
                    <a:pt x="1685027" y="11718"/>
                  </a:lnTo>
                  <a:lnTo>
                    <a:pt x="39832" y="975579"/>
                  </a:lnTo>
                  <a:lnTo>
                    <a:pt x="12960" y="1011004"/>
                  </a:lnTo>
                  <a:lnTo>
                    <a:pt x="11055" y="1025860"/>
                  </a:lnTo>
                  <a:lnTo>
                    <a:pt x="11501" y="1033076"/>
                  </a:lnTo>
                  <a:lnTo>
                    <a:pt x="39527" y="1075872"/>
                  </a:lnTo>
                  <a:lnTo>
                    <a:pt x="67692" y="1083500"/>
                  </a:lnTo>
                  <a:lnTo>
                    <a:pt x="104875" y="1083500"/>
                  </a:lnTo>
                  <a:lnTo>
                    <a:pt x="100914" y="1085833"/>
                  </a:lnTo>
                  <a:lnTo>
                    <a:pt x="92858" y="1089788"/>
                  </a:lnTo>
                  <a:lnTo>
                    <a:pt x="84581" y="1092573"/>
                  </a:lnTo>
                  <a:lnTo>
                    <a:pt x="76157" y="1094226"/>
                  </a:lnTo>
                  <a:lnTo>
                    <a:pt x="67692" y="1094771"/>
                  </a:lnTo>
                  <a:close/>
                </a:path>
                <a:path w="1760220" h="1095375">
                  <a:moveTo>
                    <a:pt x="1741416" y="40598"/>
                  </a:moveTo>
                  <a:lnTo>
                    <a:pt x="1732105" y="28089"/>
                  </a:lnTo>
                  <a:lnTo>
                    <a:pt x="1720272" y="18887"/>
                  </a:lnTo>
                  <a:lnTo>
                    <a:pt x="1706681" y="13206"/>
                  </a:lnTo>
                  <a:lnTo>
                    <a:pt x="1692097" y="11259"/>
                  </a:lnTo>
                  <a:lnTo>
                    <a:pt x="1728528" y="11259"/>
                  </a:lnTo>
                  <a:lnTo>
                    <a:pt x="1739910" y="20107"/>
                  </a:lnTo>
                  <a:lnTo>
                    <a:pt x="1751045" y="35053"/>
                  </a:lnTo>
                  <a:lnTo>
                    <a:pt x="1741416" y="40598"/>
                  </a:lnTo>
                  <a:close/>
                </a:path>
                <a:path w="1760220" h="1095375">
                  <a:moveTo>
                    <a:pt x="1664348" y="18732"/>
                  </a:moveTo>
                  <a:close/>
                </a:path>
                <a:path w="1760220" h="1095375">
                  <a:moveTo>
                    <a:pt x="1753898" y="41083"/>
                  </a:moveTo>
                  <a:lnTo>
                    <a:pt x="1741692" y="41083"/>
                  </a:lnTo>
                  <a:lnTo>
                    <a:pt x="1741416" y="40598"/>
                  </a:lnTo>
                  <a:lnTo>
                    <a:pt x="1751045" y="35053"/>
                  </a:lnTo>
                  <a:lnTo>
                    <a:pt x="1753898" y="41083"/>
                  </a:lnTo>
                  <a:close/>
                </a:path>
                <a:path w="1760220" h="1095375">
                  <a:moveTo>
                    <a:pt x="104875" y="1083500"/>
                  </a:moveTo>
                  <a:lnTo>
                    <a:pt x="67692" y="1083500"/>
                  </a:lnTo>
                  <a:lnTo>
                    <a:pt x="74769" y="1083041"/>
                  </a:lnTo>
                  <a:lnTo>
                    <a:pt x="81805" y="1081663"/>
                  </a:lnTo>
                  <a:lnTo>
                    <a:pt x="88724" y="1079338"/>
                  </a:lnTo>
                  <a:lnTo>
                    <a:pt x="95453" y="1076039"/>
                  </a:lnTo>
                  <a:lnTo>
                    <a:pt x="1719946" y="119180"/>
                  </a:lnTo>
                  <a:lnTo>
                    <a:pt x="1732243" y="109670"/>
                  </a:lnTo>
                  <a:lnTo>
                    <a:pt x="1741265" y="97606"/>
                  </a:lnTo>
                  <a:lnTo>
                    <a:pt x="1746836" y="83755"/>
                  </a:lnTo>
                  <a:lnTo>
                    <a:pt x="1748746" y="68900"/>
                  </a:lnTo>
                  <a:lnTo>
                    <a:pt x="1748300" y="61685"/>
                  </a:lnTo>
                  <a:lnTo>
                    <a:pt x="1746946" y="54512"/>
                  </a:lnTo>
                  <a:lnTo>
                    <a:pt x="1744660" y="47458"/>
                  </a:lnTo>
                  <a:lnTo>
                    <a:pt x="1741416" y="40598"/>
                  </a:lnTo>
                  <a:lnTo>
                    <a:pt x="1741692" y="41083"/>
                  </a:lnTo>
                  <a:lnTo>
                    <a:pt x="1753898" y="41083"/>
                  </a:lnTo>
                  <a:lnTo>
                    <a:pt x="1754918" y="43239"/>
                  </a:lnTo>
                  <a:lnTo>
                    <a:pt x="1757649" y="51680"/>
                  </a:lnTo>
                  <a:lnTo>
                    <a:pt x="1759268" y="60270"/>
                  </a:lnTo>
                  <a:lnTo>
                    <a:pt x="1759801" y="68900"/>
                  </a:lnTo>
                  <a:lnTo>
                    <a:pt x="1757527" y="86649"/>
                  </a:lnTo>
                  <a:lnTo>
                    <a:pt x="1750864" y="103207"/>
                  </a:lnTo>
                  <a:lnTo>
                    <a:pt x="1740074" y="117634"/>
                  </a:lnTo>
                  <a:lnTo>
                    <a:pt x="1725405" y="128986"/>
                  </a:lnTo>
                  <a:lnTo>
                    <a:pt x="104875" y="1083500"/>
                  </a:lnTo>
                  <a:close/>
                </a:path>
                <a:path w="1760220" h="1095375">
                  <a:moveTo>
                    <a:pt x="34338" y="965796"/>
                  </a:moveTo>
                  <a:close/>
                </a:path>
                <a:path w="1760220" h="1095375">
                  <a:moveTo>
                    <a:pt x="95397" y="1076061"/>
                  </a:moveTo>
                  <a:close/>
                </a:path>
              </a:pathLst>
            </a:custGeom>
            <a:solidFill>
              <a:srgbClr val="010202"/>
            </a:solidFill>
          </p:spPr>
        </p:sp>
        <p:pic>
          <p:nvPicPr>
            <p:cNvPr id="252" name="Image 252"/>
            <p:cNvPicPr/>
            <p:nvPr/>
          </p:nvPicPr>
          <p:blipFill>
            <a:blip r:embed="rId9" cstate="print"/>
            <a:stretch>
              <a:fillRect/>
            </a:stretch>
          </p:blipFill>
          <p:spPr>
            <a:xfrm>
              <a:off x="5109648" y="297725"/>
              <a:ext cx="97361" cy="118769"/>
            </a:xfrm>
            <a:prstGeom prst="rect">
              <a:avLst/>
            </a:prstGeom>
          </p:spPr>
        </p:pic>
        <p:pic>
          <p:nvPicPr>
            <p:cNvPr id="253" name="Image 253"/>
            <p:cNvPicPr/>
            <p:nvPr/>
          </p:nvPicPr>
          <p:blipFill>
            <a:blip r:embed="rId10" cstate="print"/>
            <a:stretch>
              <a:fillRect/>
            </a:stretch>
          </p:blipFill>
          <p:spPr>
            <a:xfrm>
              <a:off x="5103907" y="292074"/>
              <a:ext cx="108943" cy="130079"/>
            </a:xfrm>
            <a:prstGeom prst="rect">
              <a:avLst/>
            </a:prstGeom>
          </p:spPr>
        </p:pic>
        <p:pic>
          <p:nvPicPr>
            <p:cNvPr id="254" name="Image 254"/>
            <p:cNvPicPr/>
            <p:nvPr/>
          </p:nvPicPr>
          <p:blipFill>
            <a:blip r:embed="rId11" cstate="print"/>
            <a:stretch>
              <a:fillRect/>
            </a:stretch>
          </p:blipFill>
          <p:spPr>
            <a:xfrm>
              <a:off x="2385682" y="2230717"/>
              <a:ext cx="223646" cy="2036533"/>
            </a:xfrm>
            <a:prstGeom prst="rect">
              <a:avLst/>
            </a:prstGeom>
          </p:spPr>
        </p:pic>
        <p:sp>
          <p:nvSpPr>
            <p:cNvPr id="255" name="Graphic 255"/>
            <p:cNvSpPr/>
            <p:nvPr/>
          </p:nvSpPr>
          <p:spPr>
            <a:xfrm>
              <a:off x="2380014" y="2225090"/>
              <a:ext cx="235585" cy="2048510"/>
            </a:xfrm>
            <a:custGeom>
              <a:avLst/>
              <a:gdLst/>
              <a:ahLst/>
              <a:cxnLst/>
              <a:rect l="l" t="t" r="r" b="b"/>
              <a:pathLst>
                <a:path w="235585" h="2048510">
                  <a:moveTo>
                    <a:pt x="11183" y="1974998"/>
                  </a:moveTo>
                  <a:lnTo>
                    <a:pt x="5660" y="1974998"/>
                  </a:lnTo>
                  <a:lnTo>
                    <a:pt x="143" y="1974648"/>
                  </a:lnTo>
                  <a:lnTo>
                    <a:pt x="99842" y="64605"/>
                  </a:lnTo>
                  <a:lnTo>
                    <a:pt x="121125" y="18604"/>
                  </a:lnTo>
                  <a:lnTo>
                    <a:pt x="167258" y="0"/>
                  </a:lnTo>
                  <a:lnTo>
                    <a:pt x="168695" y="0"/>
                  </a:lnTo>
                  <a:lnTo>
                    <a:pt x="170143" y="45"/>
                  </a:lnTo>
                  <a:lnTo>
                    <a:pt x="171592" y="135"/>
                  </a:lnTo>
                  <a:lnTo>
                    <a:pt x="196609" y="6774"/>
                  </a:lnTo>
                  <a:lnTo>
                    <a:pt x="202612" y="11271"/>
                  </a:lnTo>
                  <a:lnTo>
                    <a:pt x="167258" y="11271"/>
                  </a:lnTo>
                  <a:lnTo>
                    <a:pt x="146233" y="15418"/>
                  </a:lnTo>
                  <a:lnTo>
                    <a:pt x="128681" y="26835"/>
                  </a:lnTo>
                  <a:lnTo>
                    <a:pt x="116322" y="43980"/>
                  </a:lnTo>
                  <a:lnTo>
                    <a:pt x="110967" y="64955"/>
                  </a:lnTo>
                  <a:lnTo>
                    <a:pt x="105358" y="64955"/>
                  </a:lnTo>
                  <a:lnTo>
                    <a:pt x="110872" y="65315"/>
                  </a:lnTo>
                  <a:lnTo>
                    <a:pt x="11183" y="1974998"/>
                  </a:lnTo>
                  <a:close/>
                </a:path>
                <a:path w="235585" h="2048510">
                  <a:moveTo>
                    <a:pt x="135150" y="1982989"/>
                  </a:moveTo>
                  <a:lnTo>
                    <a:pt x="129614" y="1982989"/>
                  </a:lnTo>
                  <a:lnTo>
                    <a:pt x="124100" y="1982640"/>
                  </a:lnTo>
                  <a:lnTo>
                    <a:pt x="223848" y="71808"/>
                  </a:lnTo>
                  <a:lnTo>
                    <a:pt x="223906" y="68877"/>
                  </a:lnTo>
                  <a:lnTo>
                    <a:pt x="208644" y="29534"/>
                  </a:lnTo>
                  <a:lnTo>
                    <a:pt x="170895" y="11383"/>
                  </a:lnTo>
                  <a:lnTo>
                    <a:pt x="168463" y="11271"/>
                  </a:lnTo>
                  <a:lnTo>
                    <a:pt x="202612" y="11271"/>
                  </a:lnTo>
                  <a:lnTo>
                    <a:pt x="216713" y="21834"/>
                  </a:lnTo>
                  <a:lnTo>
                    <a:pt x="230099" y="43231"/>
                  </a:lnTo>
                  <a:lnTo>
                    <a:pt x="234962" y="68877"/>
                  </a:lnTo>
                  <a:lnTo>
                    <a:pt x="234918" y="71808"/>
                  </a:lnTo>
                  <a:lnTo>
                    <a:pt x="234826" y="73284"/>
                  </a:lnTo>
                  <a:lnTo>
                    <a:pt x="135150" y="1982989"/>
                  </a:lnTo>
                  <a:close/>
                </a:path>
                <a:path w="235585" h="2048510">
                  <a:moveTo>
                    <a:pt x="110872" y="65315"/>
                  </a:moveTo>
                  <a:lnTo>
                    <a:pt x="105358" y="64955"/>
                  </a:lnTo>
                  <a:lnTo>
                    <a:pt x="110875" y="65259"/>
                  </a:lnTo>
                  <a:close/>
                </a:path>
                <a:path w="235585" h="2048510">
                  <a:moveTo>
                    <a:pt x="110875" y="65315"/>
                  </a:moveTo>
                  <a:lnTo>
                    <a:pt x="105358" y="64955"/>
                  </a:lnTo>
                  <a:lnTo>
                    <a:pt x="110967" y="64955"/>
                  </a:lnTo>
                  <a:lnTo>
                    <a:pt x="110875" y="65315"/>
                  </a:lnTo>
                  <a:close/>
                </a:path>
                <a:path w="235585" h="2048510">
                  <a:moveTo>
                    <a:pt x="5660" y="1974998"/>
                  </a:moveTo>
                  <a:lnTo>
                    <a:pt x="139" y="1974705"/>
                  </a:lnTo>
                  <a:lnTo>
                    <a:pt x="5660" y="1974998"/>
                  </a:lnTo>
                  <a:close/>
                </a:path>
                <a:path w="235585" h="2048510">
                  <a:moveTo>
                    <a:pt x="63359" y="2047784"/>
                  </a:moveTo>
                  <a:lnTo>
                    <a:pt x="38352" y="2041154"/>
                  </a:lnTo>
                  <a:lnTo>
                    <a:pt x="18248" y="2026095"/>
                  </a:lnTo>
                  <a:lnTo>
                    <a:pt x="4862" y="2004697"/>
                  </a:lnTo>
                  <a:lnTo>
                    <a:pt x="0" y="1979044"/>
                  </a:lnTo>
                  <a:lnTo>
                    <a:pt x="29" y="1976598"/>
                  </a:lnTo>
                  <a:lnTo>
                    <a:pt x="139" y="1974705"/>
                  </a:lnTo>
                  <a:lnTo>
                    <a:pt x="5660" y="1974998"/>
                  </a:lnTo>
                  <a:lnTo>
                    <a:pt x="11183" y="1974998"/>
                  </a:lnTo>
                  <a:lnTo>
                    <a:pt x="11064" y="1977590"/>
                  </a:lnTo>
                  <a:lnTo>
                    <a:pt x="11055" y="1979044"/>
                  </a:lnTo>
                  <a:lnTo>
                    <a:pt x="15123" y="2000494"/>
                  </a:lnTo>
                  <a:lnTo>
                    <a:pt x="26320" y="2018396"/>
                  </a:lnTo>
                  <a:lnTo>
                    <a:pt x="43134" y="2030996"/>
                  </a:lnTo>
                  <a:lnTo>
                    <a:pt x="64055" y="2036538"/>
                  </a:lnTo>
                  <a:lnTo>
                    <a:pt x="63359" y="2047784"/>
                  </a:lnTo>
                  <a:close/>
                </a:path>
                <a:path w="235585" h="2048510">
                  <a:moveTo>
                    <a:pt x="102565" y="2036662"/>
                  </a:moveTo>
                  <a:lnTo>
                    <a:pt x="67703" y="2036662"/>
                  </a:lnTo>
                  <a:lnTo>
                    <a:pt x="88730" y="2032515"/>
                  </a:lnTo>
                  <a:lnTo>
                    <a:pt x="106286" y="2021101"/>
                  </a:lnTo>
                  <a:lnTo>
                    <a:pt x="118649" y="2003962"/>
                  </a:lnTo>
                  <a:lnTo>
                    <a:pt x="124097" y="1982640"/>
                  </a:lnTo>
                  <a:lnTo>
                    <a:pt x="129614" y="1982989"/>
                  </a:lnTo>
                  <a:lnTo>
                    <a:pt x="135150" y="1982989"/>
                  </a:lnTo>
                  <a:lnTo>
                    <a:pt x="135131" y="1983350"/>
                  </a:lnTo>
                  <a:lnTo>
                    <a:pt x="128614" y="2008845"/>
                  </a:lnTo>
                  <a:lnTo>
                    <a:pt x="113842" y="2029332"/>
                  </a:lnTo>
                  <a:lnTo>
                    <a:pt x="102565" y="2036662"/>
                  </a:lnTo>
                  <a:close/>
                </a:path>
                <a:path w="235585" h="2048510">
                  <a:moveTo>
                    <a:pt x="129614" y="1982989"/>
                  </a:moveTo>
                  <a:lnTo>
                    <a:pt x="124097" y="1982696"/>
                  </a:lnTo>
                  <a:lnTo>
                    <a:pt x="129614" y="1982989"/>
                  </a:lnTo>
                  <a:close/>
                </a:path>
                <a:path w="235585" h="2048510">
                  <a:moveTo>
                    <a:pt x="68446" y="2047787"/>
                  </a:moveTo>
                  <a:lnTo>
                    <a:pt x="63370" y="2047787"/>
                  </a:lnTo>
                  <a:lnTo>
                    <a:pt x="64055" y="2036538"/>
                  </a:lnTo>
                  <a:lnTo>
                    <a:pt x="65282" y="2036617"/>
                  </a:lnTo>
                  <a:lnTo>
                    <a:pt x="66498" y="2036662"/>
                  </a:lnTo>
                  <a:lnTo>
                    <a:pt x="102565" y="2036662"/>
                  </a:lnTo>
                  <a:lnTo>
                    <a:pt x="92857" y="2042973"/>
                  </a:lnTo>
                  <a:lnTo>
                    <a:pt x="68446" y="2047787"/>
                  </a:lnTo>
                  <a:close/>
                </a:path>
                <a:path w="235585" h="2048510">
                  <a:moveTo>
                    <a:pt x="67703" y="2047933"/>
                  </a:moveTo>
                  <a:lnTo>
                    <a:pt x="66266" y="2047933"/>
                  </a:lnTo>
                  <a:lnTo>
                    <a:pt x="64818" y="2047888"/>
                  </a:lnTo>
                  <a:lnTo>
                    <a:pt x="63359" y="2047784"/>
                  </a:lnTo>
                  <a:lnTo>
                    <a:pt x="68446" y="2047787"/>
                  </a:lnTo>
                  <a:lnTo>
                    <a:pt x="67703" y="2047933"/>
                  </a:lnTo>
                  <a:close/>
                </a:path>
              </a:pathLst>
            </a:custGeom>
            <a:solidFill>
              <a:srgbClr val="010202"/>
            </a:solidFill>
          </p:spPr>
        </p:sp>
        <p:pic>
          <p:nvPicPr>
            <p:cNvPr id="256" name="Image 256"/>
            <p:cNvPicPr/>
            <p:nvPr/>
          </p:nvPicPr>
          <p:blipFill>
            <a:blip r:embed="rId12" cstate="print"/>
            <a:stretch>
              <a:fillRect/>
            </a:stretch>
          </p:blipFill>
          <p:spPr>
            <a:xfrm>
              <a:off x="2384526" y="4177550"/>
              <a:ext cx="123964" cy="89700"/>
            </a:xfrm>
            <a:prstGeom prst="rect">
              <a:avLst/>
            </a:prstGeom>
          </p:spPr>
        </p:pic>
        <p:pic>
          <p:nvPicPr>
            <p:cNvPr id="257" name="Image 257"/>
            <p:cNvPicPr/>
            <p:nvPr/>
          </p:nvPicPr>
          <p:blipFill>
            <a:blip r:embed="rId13" cstate="print"/>
            <a:stretch>
              <a:fillRect/>
            </a:stretch>
          </p:blipFill>
          <p:spPr>
            <a:xfrm>
              <a:off x="2378930" y="4171899"/>
              <a:ext cx="135153" cy="101169"/>
            </a:xfrm>
            <a:prstGeom prst="rect">
              <a:avLst/>
            </a:prstGeom>
          </p:spPr>
        </p:pic>
        <p:pic>
          <p:nvPicPr>
            <p:cNvPr id="258" name="Image 258"/>
            <p:cNvPicPr/>
            <p:nvPr/>
          </p:nvPicPr>
          <p:blipFill>
            <a:blip r:embed="rId14" cstate="print"/>
            <a:stretch>
              <a:fillRect/>
            </a:stretch>
          </p:blipFill>
          <p:spPr>
            <a:xfrm>
              <a:off x="262161" y="681685"/>
              <a:ext cx="1554890" cy="644864"/>
            </a:xfrm>
            <a:prstGeom prst="rect">
              <a:avLst/>
            </a:prstGeom>
          </p:spPr>
        </p:pic>
        <p:sp>
          <p:nvSpPr>
            <p:cNvPr id="259" name="Graphic 259"/>
            <p:cNvSpPr/>
            <p:nvPr/>
          </p:nvSpPr>
          <p:spPr>
            <a:xfrm>
              <a:off x="256595" y="676049"/>
              <a:ext cx="1566545" cy="656590"/>
            </a:xfrm>
            <a:custGeom>
              <a:avLst/>
              <a:gdLst/>
              <a:ahLst/>
              <a:cxnLst/>
              <a:rect l="l" t="t" r="r" b="b"/>
              <a:pathLst>
                <a:path w="1566545" h="656590">
                  <a:moveTo>
                    <a:pt x="13996" y="41443"/>
                  </a:moveTo>
                  <a:lnTo>
                    <a:pt x="3648" y="37476"/>
                  </a:lnTo>
                  <a:lnTo>
                    <a:pt x="12319" y="21839"/>
                  </a:lnTo>
                  <a:lnTo>
                    <a:pt x="24783" y="10043"/>
                  </a:lnTo>
                  <a:lnTo>
                    <a:pt x="39946" y="2595"/>
                  </a:lnTo>
                  <a:lnTo>
                    <a:pt x="56714" y="0"/>
                  </a:lnTo>
                  <a:lnTo>
                    <a:pt x="63347" y="0"/>
                  </a:lnTo>
                  <a:lnTo>
                    <a:pt x="70113" y="1194"/>
                  </a:lnTo>
                  <a:lnTo>
                    <a:pt x="76686" y="3719"/>
                  </a:lnTo>
                  <a:lnTo>
                    <a:pt x="96980" y="11271"/>
                  </a:lnTo>
                  <a:lnTo>
                    <a:pt x="56714" y="11271"/>
                  </a:lnTo>
                  <a:lnTo>
                    <a:pt x="43216" y="13363"/>
                  </a:lnTo>
                  <a:lnTo>
                    <a:pt x="31006" y="19358"/>
                  </a:lnTo>
                  <a:lnTo>
                    <a:pt x="20971" y="28851"/>
                  </a:lnTo>
                  <a:lnTo>
                    <a:pt x="13996" y="41443"/>
                  </a:lnTo>
                  <a:close/>
                </a:path>
                <a:path w="1566545" h="656590">
                  <a:moveTo>
                    <a:pt x="1525379" y="554768"/>
                  </a:moveTo>
                  <a:lnTo>
                    <a:pt x="72811" y="14280"/>
                  </a:lnTo>
                  <a:lnTo>
                    <a:pt x="67471" y="12229"/>
                  </a:lnTo>
                  <a:lnTo>
                    <a:pt x="62054" y="11271"/>
                  </a:lnTo>
                  <a:lnTo>
                    <a:pt x="96980" y="11271"/>
                  </a:lnTo>
                  <a:lnTo>
                    <a:pt x="1529239" y="544213"/>
                  </a:lnTo>
                  <a:lnTo>
                    <a:pt x="1538394" y="549499"/>
                  </a:lnTo>
                  <a:lnTo>
                    <a:pt x="1527326" y="549499"/>
                  </a:lnTo>
                  <a:lnTo>
                    <a:pt x="1525379" y="554768"/>
                  </a:lnTo>
                  <a:close/>
                </a:path>
                <a:path w="1566545" h="656590">
                  <a:moveTo>
                    <a:pt x="1528315" y="652471"/>
                  </a:moveTo>
                  <a:lnTo>
                    <a:pt x="1489354" y="652460"/>
                  </a:lnTo>
                  <a:lnTo>
                    <a:pt x="36759" y="111955"/>
                  </a:lnTo>
                  <a:lnTo>
                    <a:pt x="2539" y="74931"/>
                  </a:lnTo>
                  <a:lnTo>
                    <a:pt x="0" y="57843"/>
                  </a:lnTo>
                  <a:lnTo>
                    <a:pt x="0" y="51069"/>
                  </a:lnTo>
                  <a:lnTo>
                    <a:pt x="1171" y="44171"/>
                  </a:lnTo>
                  <a:lnTo>
                    <a:pt x="3648" y="37476"/>
                  </a:lnTo>
                  <a:lnTo>
                    <a:pt x="13996" y="41443"/>
                  </a:lnTo>
                  <a:lnTo>
                    <a:pt x="11995" y="46865"/>
                  </a:lnTo>
                  <a:lnTo>
                    <a:pt x="11055" y="52388"/>
                  </a:lnTo>
                  <a:lnTo>
                    <a:pt x="11055" y="57843"/>
                  </a:lnTo>
                  <a:lnTo>
                    <a:pt x="13101" y="71598"/>
                  </a:lnTo>
                  <a:lnTo>
                    <a:pt x="18976" y="84044"/>
                  </a:lnTo>
                  <a:lnTo>
                    <a:pt x="28284" y="94277"/>
                  </a:lnTo>
                  <a:lnTo>
                    <a:pt x="40609" y="101383"/>
                  </a:lnTo>
                  <a:lnTo>
                    <a:pt x="38683" y="106669"/>
                  </a:lnTo>
                  <a:lnTo>
                    <a:pt x="54780" y="106669"/>
                  </a:lnTo>
                  <a:lnTo>
                    <a:pt x="1493209" y="641899"/>
                  </a:lnTo>
                  <a:lnTo>
                    <a:pt x="1498538" y="643939"/>
                  </a:lnTo>
                  <a:lnTo>
                    <a:pt x="1503955" y="644897"/>
                  </a:lnTo>
                  <a:lnTo>
                    <a:pt x="1542528" y="644897"/>
                  </a:lnTo>
                  <a:lnTo>
                    <a:pt x="1541227" y="646129"/>
                  </a:lnTo>
                  <a:lnTo>
                    <a:pt x="1528315" y="652471"/>
                  </a:lnTo>
                  <a:close/>
                </a:path>
                <a:path w="1566545" h="656590">
                  <a:moveTo>
                    <a:pt x="38683" y="106669"/>
                  </a:moveTo>
                  <a:lnTo>
                    <a:pt x="40573" y="101383"/>
                  </a:lnTo>
                  <a:lnTo>
                    <a:pt x="38683" y="106669"/>
                  </a:lnTo>
                  <a:close/>
                </a:path>
                <a:path w="1566545" h="656590">
                  <a:moveTo>
                    <a:pt x="54780" y="106669"/>
                  </a:moveTo>
                  <a:lnTo>
                    <a:pt x="38683" y="106669"/>
                  </a:lnTo>
                  <a:lnTo>
                    <a:pt x="40625" y="101402"/>
                  </a:lnTo>
                  <a:lnTo>
                    <a:pt x="54780" y="106669"/>
                  </a:lnTo>
                  <a:close/>
                </a:path>
                <a:path w="1566545" h="656590">
                  <a:moveTo>
                    <a:pt x="1525425" y="554785"/>
                  </a:moveTo>
                  <a:lnTo>
                    <a:pt x="1527326" y="549499"/>
                  </a:lnTo>
                  <a:lnTo>
                    <a:pt x="1525425" y="554785"/>
                  </a:lnTo>
                  <a:close/>
                </a:path>
                <a:path w="1566545" h="656590">
                  <a:moveTo>
                    <a:pt x="1546148" y="554785"/>
                  </a:moveTo>
                  <a:lnTo>
                    <a:pt x="1525425" y="554785"/>
                  </a:lnTo>
                  <a:lnTo>
                    <a:pt x="1527326" y="549499"/>
                  </a:lnTo>
                  <a:lnTo>
                    <a:pt x="1538394" y="549499"/>
                  </a:lnTo>
                  <a:lnTo>
                    <a:pt x="1544599" y="553082"/>
                  </a:lnTo>
                  <a:lnTo>
                    <a:pt x="1546148" y="554785"/>
                  </a:lnTo>
                  <a:close/>
                </a:path>
                <a:path w="1566545" h="656590">
                  <a:moveTo>
                    <a:pt x="1542528" y="644897"/>
                  </a:moveTo>
                  <a:lnTo>
                    <a:pt x="1509295" y="644897"/>
                  </a:lnTo>
                  <a:lnTo>
                    <a:pt x="1522793" y="642809"/>
                  </a:lnTo>
                  <a:lnTo>
                    <a:pt x="1535003" y="636816"/>
                  </a:lnTo>
                  <a:lnTo>
                    <a:pt x="1545038" y="627323"/>
                  </a:lnTo>
                  <a:lnTo>
                    <a:pt x="1552013" y="614736"/>
                  </a:lnTo>
                  <a:lnTo>
                    <a:pt x="1554014" y="609314"/>
                  </a:lnTo>
                  <a:lnTo>
                    <a:pt x="1554965" y="603780"/>
                  </a:lnTo>
                  <a:lnTo>
                    <a:pt x="1554965" y="598348"/>
                  </a:lnTo>
                  <a:lnTo>
                    <a:pt x="1552911" y="584590"/>
                  </a:lnTo>
                  <a:lnTo>
                    <a:pt x="1547029" y="572138"/>
                  </a:lnTo>
                  <a:lnTo>
                    <a:pt x="1537716" y="561894"/>
                  </a:lnTo>
                  <a:lnTo>
                    <a:pt x="1525379" y="554768"/>
                  </a:lnTo>
                  <a:lnTo>
                    <a:pt x="1546148" y="554785"/>
                  </a:lnTo>
                  <a:lnTo>
                    <a:pt x="1556166" y="565795"/>
                  </a:lnTo>
                  <a:lnTo>
                    <a:pt x="1563473" y="581254"/>
                  </a:lnTo>
                  <a:lnTo>
                    <a:pt x="1566021" y="598348"/>
                  </a:lnTo>
                  <a:lnTo>
                    <a:pt x="1566021" y="605110"/>
                  </a:lnTo>
                  <a:lnTo>
                    <a:pt x="1564838" y="612008"/>
                  </a:lnTo>
                  <a:lnTo>
                    <a:pt x="1562366" y="618703"/>
                  </a:lnTo>
                  <a:lnTo>
                    <a:pt x="1553695" y="634330"/>
                  </a:lnTo>
                  <a:lnTo>
                    <a:pt x="1542528" y="644897"/>
                  </a:lnTo>
                  <a:close/>
                </a:path>
                <a:path w="1566545" h="656590">
                  <a:moveTo>
                    <a:pt x="1562366" y="618703"/>
                  </a:moveTo>
                  <a:close/>
                </a:path>
                <a:path w="1566545" h="656590">
                  <a:moveTo>
                    <a:pt x="1509295" y="656168"/>
                  </a:moveTo>
                  <a:lnTo>
                    <a:pt x="1502662" y="656168"/>
                  </a:lnTo>
                  <a:lnTo>
                    <a:pt x="1495896" y="654973"/>
                  </a:lnTo>
                  <a:lnTo>
                    <a:pt x="1489329" y="652460"/>
                  </a:lnTo>
                  <a:lnTo>
                    <a:pt x="1528315" y="652471"/>
                  </a:lnTo>
                  <a:lnTo>
                    <a:pt x="1526063" y="653578"/>
                  </a:lnTo>
                  <a:lnTo>
                    <a:pt x="1509295" y="656168"/>
                  </a:lnTo>
                  <a:close/>
                </a:path>
              </a:pathLst>
            </a:custGeom>
            <a:solidFill>
              <a:srgbClr val="010202"/>
            </a:solidFill>
          </p:spPr>
        </p:sp>
        <p:pic>
          <p:nvPicPr>
            <p:cNvPr id="260" name="Image 260"/>
            <p:cNvPicPr/>
            <p:nvPr/>
          </p:nvPicPr>
          <p:blipFill>
            <a:blip r:embed="rId15" cstate="print"/>
            <a:stretch>
              <a:fillRect/>
            </a:stretch>
          </p:blipFill>
          <p:spPr>
            <a:xfrm>
              <a:off x="261064" y="677964"/>
              <a:ext cx="76574" cy="100630"/>
            </a:xfrm>
            <a:prstGeom prst="rect">
              <a:avLst/>
            </a:prstGeom>
          </p:spPr>
        </p:pic>
        <p:pic>
          <p:nvPicPr>
            <p:cNvPr id="261" name="Image 261"/>
            <p:cNvPicPr/>
            <p:nvPr/>
          </p:nvPicPr>
          <p:blipFill>
            <a:blip r:embed="rId16" cstate="print"/>
            <a:stretch>
              <a:fillRect/>
            </a:stretch>
          </p:blipFill>
          <p:spPr>
            <a:xfrm>
              <a:off x="255379" y="672330"/>
              <a:ext cx="87846" cy="112383"/>
            </a:xfrm>
            <a:prstGeom prst="rect">
              <a:avLst/>
            </a:prstGeom>
          </p:spPr>
        </p:pic>
        <p:sp>
          <p:nvSpPr>
            <p:cNvPr id="262" name="Graphic 262"/>
            <p:cNvSpPr/>
            <p:nvPr/>
          </p:nvSpPr>
          <p:spPr>
            <a:xfrm>
              <a:off x="2159891" y="1319021"/>
              <a:ext cx="902969" cy="635000"/>
            </a:xfrm>
            <a:custGeom>
              <a:avLst/>
              <a:gdLst/>
              <a:ahLst/>
              <a:cxnLst/>
              <a:rect l="l" t="t" r="r" b="b"/>
              <a:pathLst>
                <a:path w="902969" h="635000">
                  <a:moveTo>
                    <a:pt x="902868" y="634934"/>
                  </a:moveTo>
                  <a:lnTo>
                    <a:pt x="0" y="634934"/>
                  </a:lnTo>
                  <a:lnTo>
                    <a:pt x="0" y="0"/>
                  </a:lnTo>
                  <a:lnTo>
                    <a:pt x="902868" y="0"/>
                  </a:lnTo>
                  <a:lnTo>
                    <a:pt x="902868" y="634934"/>
                  </a:lnTo>
                  <a:close/>
                </a:path>
              </a:pathLst>
            </a:custGeom>
            <a:solidFill>
              <a:srgbClr val="91D6F3"/>
            </a:solidFill>
          </p:spPr>
        </p:sp>
        <p:pic>
          <p:nvPicPr>
            <p:cNvPr id="263" name="Image 263"/>
            <p:cNvPicPr/>
            <p:nvPr/>
          </p:nvPicPr>
          <p:blipFill>
            <a:blip r:embed="rId17" cstate="print"/>
            <a:stretch>
              <a:fillRect/>
            </a:stretch>
          </p:blipFill>
          <p:spPr>
            <a:xfrm>
              <a:off x="2229624" y="1358582"/>
              <a:ext cx="740981" cy="565797"/>
            </a:xfrm>
            <a:prstGeom prst="rect">
              <a:avLst/>
            </a:prstGeom>
          </p:spPr>
        </p:pic>
        <p:sp>
          <p:nvSpPr>
            <p:cNvPr id="264" name="Textbox 264"/>
            <p:cNvSpPr txBox="1"/>
            <p:nvPr/>
          </p:nvSpPr>
          <p:spPr>
            <a:xfrm>
              <a:off x="1616787" y="895555"/>
              <a:ext cx="405765" cy="177800"/>
            </a:xfrm>
            <a:prstGeom prst="rect">
              <a:avLst/>
            </a:prstGeom>
          </p:spPr>
          <p:txBody>
            <a:bodyPr wrap="square" lIns="0" tIns="0" rIns="0" bIns="0" rtlCol="0">
              <a:noAutofit/>
            </a:bodyPr>
            <a:lstStyle/>
            <a:p>
              <a:pPr marL="0" marR="0" indent="0" algn="l">
                <a:lnSpc>
                  <a:spcPct val="100000"/>
                </a:lnSpc>
                <a:spcBef>
                  <a:spcPts val="0"/>
                </a:spcBef>
                <a:spcAft>
                  <a:spcPts val="0"/>
                </a:spcAft>
              </a:pPr>
              <a:r>
                <a:rPr lang="en-US" altLang="zh-CN" sz="1050" kern="100">
                  <a:solidFill>
                    <a:srgbClr val="231F20"/>
                  </a:solidFill>
                  <a:latin typeface="Georgia" panose="02040502050405020303"/>
                  <a:ea typeface="Cambria"/>
                  <a:cs typeface="Cambria"/>
                  <a:sym typeface="Times New Roman" panose="02020603050405020304"/>
                </a:rPr>
                <a:t>LAN</a:t>
              </a:r>
              <a:r>
                <a:rPr lang="en-US" altLang="zh-CN" sz="1050" kern="100" spc="-50">
                  <a:solidFill>
                    <a:srgbClr val="231F20"/>
                  </a:solidFill>
                  <a:latin typeface="Georgia" panose="02040502050405020303"/>
                  <a:ea typeface="Cambria"/>
                  <a:cs typeface="Cambria"/>
                  <a:sym typeface="Times New Roman" panose="02020603050405020304"/>
                </a:rPr>
                <a:t>1</a:t>
              </a:r>
              <a:endParaRPr lang="en-US" altLang="zh-CN" sz="1050" kern="100">
                <a:latin typeface="Georgia" panose="02040502050405020303"/>
                <a:ea typeface="Cambria"/>
                <a:cs typeface="Cambria"/>
                <a:sym typeface="Times New Roman" panose="02020603050405020304"/>
              </a:endParaRPr>
            </a:p>
          </p:txBody>
        </p:sp>
        <p:sp>
          <p:nvSpPr>
            <p:cNvPr id="265" name="Textbox 265"/>
            <p:cNvSpPr txBox="1"/>
            <p:nvPr/>
          </p:nvSpPr>
          <p:spPr>
            <a:xfrm>
              <a:off x="2326394" y="1617386"/>
              <a:ext cx="564515" cy="227329"/>
            </a:xfrm>
            <a:prstGeom prst="rect">
              <a:avLst/>
            </a:prstGeom>
          </p:spPr>
          <p:txBody>
            <a:bodyPr wrap="square" lIns="0" tIns="0" rIns="0" bIns="0" rtlCol="0">
              <a:noAutofit/>
            </a:bodyPr>
            <a:lstStyle/>
            <a:p>
              <a:pPr marL="0" marR="0" indent="0" algn="l">
                <a:lnSpc>
                  <a:spcPct val="82000"/>
                </a:lnSpc>
                <a:spcBef>
                  <a:spcPts val="100"/>
                </a:spcBef>
                <a:spcAft>
                  <a:spcPts val="0"/>
                </a:spcAft>
              </a:pPr>
              <a:r>
                <a:rPr lang="en-US" altLang="zh-CN" sz="800" kern="100" spc="-10">
                  <a:solidFill>
                    <a:srgbClr val="FFFFFF"/>
                  </a:solidFill>
                  <a:latin typeface="Georgia" panose="02040502050405020303"/>
                  <a:ea typeface="Cambria"/>
                  <a:cs typeface="Cambria"/>
                  <a:sym typeface="Times New Roman" panose="02020603050405020304"/>
                </a:rPr>
                <a:t>NetworkingDevice</a:t>
              </a:r>
              <a:endParaRPr lang="en-US" altLang="zh-CN" sz="800" kern="100">
                <a:latin typeface="Georgia" panose="02040502050405020303"/>
                <a:ea typeface="Cambria"/>
                <a:cs typeface="Cambria"/>
                <a:sym typeface="Times New Roman" panose="02020603050405020304"/>
              </a:endParaRPr>
            </a:p>
          </p:txBody>
        </p:sp>
        <p:sp>
          <p:nvSpPr>
            <p:cNvPr id="266" name="Textbox 266"/>
            <p:cNvSpPr txBox="1"/>
            <p:nvPr/>
          </p:nvSpPr>
          <p:spPr>
            <a:xfrm>
              <a:off x="3264094" y="1549230"/>
              <a:ext cx="405765" cy="177800"/>
            </a:xfrm>
            <a:prstGeom prst="rect">
              <a:avLst/>
            </a:prstGeom>
          </p:spPr>
          <p:txBody>
            <a:bodyPr wrap="square" lIns="0" tIns="0" rIns="0" bIns="0" rtlCol="0">
              <a:noAutofit/>
            </a:bodyPr>
            <a:lstStyle/>
            <a:p>
              <a:pPr marL="0" marR="0" indent="0" algn="l">
                <a:lnSpc>
                  <a:spcPct val="100000"/>
                </a:lnSpc>
                <a:spcBef>
                  <a:spcPts val="0"/>
                </a:spcBef>
                <a:spcAft>
                  <a:spcPts val="0"/>
                </a:spcAft>
              </a:pPr>
              <a:r>
                <a:rPr lang="en-US" altLang="zh-CN" sz="1050" kern="100">
                  <a:solidFill>
                    <a:srgbClr val="231F20"/>
                  </a:solidFill>
                  <a:latin typeface="Georgia" panose="02040502050405020303"/>
                  <a:ea typeface="Cambria"/>
                  <a:cs typeface="Cambria"/>
                  <a:sym typeface="Times New Roman" panose="02020603050405020304"/>
                </a:rPr>
                <a:t>LAN</a:t>
              </a:r>
              <a:r>
                <a:rPr lang="en-US" altLang="zh-CN" sz="1050" kern="100" spc="-50">
                  <a:solidFill>
                    <a:srgbClr val="231F20"/>
                  </a:solidFill>
                  <a:latin typeface="Georgia" panose="02040502050405020303"/>
                  <a:ea typeface="Cambria"/>
                  <a:cs typeface="Cambria"/>
                  <a:sym typeface="Times New Roman" panose="02020603050405020304"/>
                </a:rPr>
                <a:t>3</a:t>
              </a:r>
              <a:endParaRPr lang="en-US" altLang="zh-CN" sz="1050" kern="100">
                <a:latin typeface="Georgia" panose="02040502050405020303"/>
                <a:ea typeface="Cambria"/>
                <a:cs typeface="Cambria"/>
                <a:sym typeface="Times New Roman" panose="02020603050405020304"/>
              </a:endParaRPr>
            </a:p>
          </p:txBody>
        </p:sp>
        <p:sp>
          <p:nvSpPr>
            <p:cNvPr id="267" name="Textbox 267"/>
            <p:cNvSpPr txBox="1"/>
            <p:nvPr/>
          </p:nvSpPr>
          <p:spPr>
            <a:xfrm>
              <a:off x="1985464" y="2124053"/>
              <a:ext cx="405765" cy="177800"/>
            </a:xfrm>
            <a:prstGeom prst="rect">
              <a:avLst/>
            </a:prstGeom>
          </p:spPr>
          <p:txBody>
            <a:bodyPr wrap="square" lIns="0" tIns="0" rIns="0" bIns="0" rtlCol="0">
              <a:noAutofit/>
            </a:bodyPr>
            <a:lstStyle/>
            <a:p>
              <a:pPr marL="0" marR="0" indent="0" algn="l">
                <a:lnSpc>
                  <a:spcPct val="100000"/>
                </a:lnSpc>
                <a:spcBef>
                  <a:spcPts val="0"/>
                </a:spcBef>
                <a:spcAft>
                  <a:spcPts val="0"/>
                </a:spcAft>
              </a:pPr>
              <a:r>
                <a:rPr lang="en-US" altLang="zh-CN" sz="1050" kern="100">
                  <a:solidFill>
                    <a:srgbClr val="231F20"/>
                  </a:solidFill>
                  <a:latin typeface="Georgia" panose="02040502050405020303"/>
                  <a:ea typeface="Cambria"/>
                  <a:cs typeface="Cambria"/>
                  <a:sym typeface="Times New Roman" panose="02020603050405020304"/>
                </a:rPr>
                <a:t>LAN</a:t>
              </a:r>
              <a:r>
                <a:rPr lang="en-US" altLang="zh-CN" sz="1050" kern="100" spc="-50">
                  <a:solidFill>
                    <a:srgbClr val="231F20"/>
                  </a:solidFill>
                  <a:latin typeface="Georgia" panose="02040502050405020303"/>
                  <a:ea typeface="Cambria"/>
                  <a:cs typeface="Cambria"/>
                  <a:sym typeface="Times New Roman" panose="02020603050405020304"/>
                </a:rPr>
                <a:t>2</a:t>
              </a:r>
              <a:endParaRPr lang="en-US" altLang="zh-CN" sz="1050" kern="100">
                <a:latin typeface="Georgia" panose="02040502050405020303"/>
                <a:ea typeface="Cambria"/>
                <a:cs typeface="Cambria"/>
                <a:sym typeface="Times New Roman" panose="02020603050405020304"/>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Wide Area Network (WAN)</a:t>
            </a:r>
          </a:p>
        </p:txBody>
      </p:sp>
      <p:sp>
        <p:nvSpPr>
          <p:cNvPr id="3" name="Subtitle 2"/>
          <p:cNvSpPr>
            <a:spLocks noGrp="1"/>
          </p:cNvSpPr>
          <p:nvPr>
            <p:ph type="subTitle" idx="4"/>
          </p:nvPr>
        </p:nvSpPr>
        <p:spPr>
          <a:xfrm>
            <a:off x="1524000" y="514350"/>
            <a:ext cx="6400800" cy="3046730"/>
          </a:xfrm>
        </p:spPr>
        <p:txBody>
          <a:bodyPr wrap="square"/>
          <a:lstStyle/>
          <a:p>
            <a:r>
              <a:rPr lang="en-US"/>
              <a:t>Wide Area Network connects computers and other LANs and MANs, which are spread across different geographical locations of a country or in different countries or continents. A WAN could be formed by connecting a LAN to other LANs (Figure 10.7) via wired/wireless media. Large business, educational and government organisations connect their different branches in different locations across the world through WAN. The Internet is the largest WAN that connects billions of computers, smartphones and millions of LANs from different continents.</a:t>
            </a:r>
          </a:p>
        </p:txBody>
      </p:sp>
      <p:grpSp>
        <p:nvGrpSpPr>
          <p:cNvPr id="280" name="Group 280"/>
          <p:cNvGrpSpPr/>
          <p:nvPr/>
        </p:nvGrpSpPr>
        <p:grpSpPr>
          <a:xfrm>
            <a:off x="1685925" y="3632835"/>
            <a:ext cx="5977255" cy="1273175"/>
            <a:chOff x="0" y="0"/>
            <a:chExt cx="5977255" cy="2253615"/>
          </a:xfrm>
        </p:grpSpPr>
        <p:pic>
          <p:nvPicPr>
            <p:cNvPr id="281" name="Image 281"/>
            <p:cNvPicPr/>
            <p:nvPr/>
          </p:nvPicPr>
          <p:blipFill>
            <a:blip r:embed="rId2" cstate="print"/>
            <a:stretch>
              <a:fillRect/>
            </a:stretch>
          </p:blipFill>
          <p:spPr>
            <a:xfrm>
              <a:off x="549878" y="300405"/>
              <a:ext cx="477494" cy="442925"/>
            </a:xfrm>
            <a:prstGeom prst="rect">
              <a:avLst/>
            </a:prstGeom>
          </p:spPr>
        </p:pic>
        <p:pic>
          <p:nvPicPr>
            <p:cNvPr id="282" name="Image 282"/>
            <p:cNvPicPr/>
            <p:nvPr/>
          </p:nvPicPr>
          <p:blipFill>
            <a:blip r:embed="rId3" cstate="print"/>
            <a:stretch>
              <a:fillRect/>
            </a:stretch>
          </p:blipFill>
          <p:spPr>
            <a:xfrm>
              <a:off x="1414786" y="196430"/>
              <a:ext cx="521436" cy="538505"/>
            </a:xfrm>
            <a:prstGeom prst="rect">
              <a:avLst/>
            </a:prstGeom>
          </p:spPr>
        </p:pic>
        <p:pic>
          <p:nvPicPr>
            <p:cNvPr id="283" name="Image 283"/>
            <p:cNvPicPr/>
            <p:nvPr/>
          </p:nvPicPr>
          <p:blipFill>
            <a:blip r:embed="rId4" cstate="print"/>
            <a:stretch>
              <a:fillRect/>
            </a:stretch>
          </p:blipFill>
          <p:spPr>
            <a:xfrm>
              <a:off x="108591" y="935405"/>
              <a:ext cx="521436" cy="538987"/>
            </a:xfrm>
            <a:prstGeom prst="rect">
              <a:avLst/>
            </a:prstGeom>
          </p:spPr>
        </p:pic>
        <p:sp>
          <p:nvSpPr>
            <p:cNvPr id="284" name="Graphic 284"/>
            <p:cNvSpPr/>
            <p:nvPr/>
          </p:nvSpPr>
          <p:spPr>
            <a:xfrm>
              <a:off x="600195" y="595349"/>
              <a:ext cx="1690370" cy="1270000"/>
            </a:xfrm>
            <a:custGeom>
              <a:avLst/>
              <a:gdLst/>
              <a:ahLst/>
              <a:cxnLst/>
              <a:rect l="l" t="t" r="r" b="b"/>
              <a:pathLst>
                <a:path w="1690370" h="1270000">
                  <a:moveTo>
                    <a:pt x="1690001" y="633285"/>
                  </a:moveTo>
                  <a:lnTo>
                    <a:pt x="611073" y="633285"/>
                  </a:lnTo>
                  <a:lnTo>
                    <a:pt x="938758" y="6210"/>
                  </a:lnTo>
                  <a:lnTo>
                    <a:pt x="929017" y="0"/>
                  </a:lnTo>
                  <a:lnTo>
                    <a:pt x="603821" y="622261"/>
                  </a:lnTo>
                  <a:lnTo>
                    <a:pt x="278663" y="0"/>
                  </a:lnTo>
                  <a:lnTo>
                    <a:pt x="268909" y="6223"/>
                  </a:lnTo>
                  <a:lnTo>
                    <a:pt x="596595" y="633285"/>
                  </a:lnTo>
                  <a:lnTo>
                    <a:pt x="0" y="633285"/>
                  </a:lnTo>
                  <a:lnTo>
                    <a:pt x="0" y="645718"/>
                  </a:lnTo>
                  <a:lnTo>
                    <a:pt x="591566" y="645718"/>
                  </a:lnTo>
                  <a:lnTo>
                    <a:pt x="268897" y="1263180"/>
                  </a:lnTo>
                  <a:lnTo>
                    <a:pt x="278663" y="1269403"/>
                  </a:lnTo>
                  <a:lnTo>
                    <a:pt x="603821" y="647141"/>
                  </a:lnTo>
                  <a:lnTo>
                    <a:pt x="929017" y="1269403"/>
                  </a:lnTo>
                  <a:lnTo>
                    <a:pt x="938758" y="1263192"/>
                  </a:lnTo>
                  <a:lnTo>
                    <a:pt x="616089" y="645718"/>
                  </a:lnTo>
                  <a:lnTo>
                    <a:pt x="1690001" y="645718"/>
                  </a:lnTo>
                  <a:lnTo>
                    <a:pt x="1690001" y="633285"/>
                  </a:lnTo>
                  <a:close/>
                </a:path>
              </a:pathLst>
            </a:custGeom>
            <a:solidFill>
              <a:srgbClr val="231F20"/>
            </a:solidFill>
          </p:spPr>
        </p:sp>
        <p:pic>
          <p:nvPicPr>
            <p:cNvPr id="285" name="Image 285"/>
            <p:cNvPicPr/>
            <p:nvPr/>
          </p:nvPicPr>
          <p:blipFill>
            <a:blip r:embed="rId5" cstate="print"/>
            <a:stretch>
              <a:fillRect/>
            </a:stretch>
          </p:blipFill>
          <p:spPr>
            <a:xfrm>
              <a:off x="1067555" y="956804"/>
              <a:ext cx="560057" cy="271665"/>
            </a:xfrm>
            <a:prstGeom prst="rect">
              <a:avLst/>
            </a:prstGeom>
          </p:spPr>
        </p:pic>
        <p:pic>
          <p:nvPicPr>
            <p:cNvPr id="286" name="Image 286"/>
            <p:cNvPicPr/>
            <p:nvPr/>
          </p:nvPicPr>
          <p:blipFill>
            <a:blip r:embed="rId6" cstate="print"/>
            <a:stretch>
              <a:fillRect/>
            </a:stretch>
          </p:blipFill>
          <p:spPr>
            <a:xfrm>
              <a:off x="1210583" y="1228622"/>
              <a:ext cx="417258" cy="139420"/>
            </a:xfrm>
            <a:prstGeom prst="rect">
              <a:avLst/>
            </a:prstGeom>
          </p:spPr>
        </p:pic>
        <p:pic>
          <p:nvPicPr>
            <p:cNvPr id="287" name="Image 287"/>
            <p:cNvPicPr/>
            <p:nvPr/>
          </p:nvPicPr>
          <p:blipFill>
            <a:blip r:embed="rId7" cstate="print"/>
            <a:stretch>
              <a:fillRect/>
            </a:stretch>
          </p:blipFill>
          <p:spPr>
            <a:xfrm>
              <a:off x="1204093" y="956817"/>
              <a:ext cx="149301" cy="273342"/>
            </a:xfrm>
            <a:prstGeom prst="rect">
              <a:avLst/>
            </a:prstGeom>
          </p:spPr>
        </p:pic>
        <p:pic>
          <p:nvPicPr>
            <p:cNvPr id="288" name="Image 288"/>
            <p:cNvPicPr/>
            <p:nvPr/>
          </p:nvPicPr>
          <p:blipFill>
            <a:blip r:embed="rId8" cstate="print"/>
            <a:stretch>
              <a:fillRect/>
            </a:stretch>
          </p:blipFill>
          <p:spPr>
            <a:xfrm>
              <a:off x="780459" y="956804"/>
              <a:ext cx="416534" cy="271665"/>
            </a:xfrm>
            <a:prstGeom prst="rect">
              <a:avLst/>
            </a:prstGeom>
          </p:spPr>
        </p:pic>
        <p:pic>
          <p:nvPicPr>
            <p:cNvPr id="289" name="Image 289"/>
            <p:cNvPicPr/>
            <p:nvPr/>
          </p:nvPicPr>
          <p:blipFill>
            <a:blip r:embed="rId9" cstate="print"/>
            <a:stretch>
              <a:fillRect/>
            </a:stretch>
          </p:blipFill>
          <p:spPr>
            <a:xfrm>
              <a:off x="780091" y="1228622"/>
              <a:ext cx="489584" cy="139420"/>
            </a:xfrm>
            <a:prstGeom prst="rect">
              <a:avLst/>
            </a:prstGeom>
          </p:spPr>
        </p:pic>
        <p:pic>
          <p:nvPicPr>
            <p:cNvPr id="290" name="Image 290"/>
            <p:cNvPicPr/>
            <p:nvPr/>
          </p:nvPicPr>
          <p:blipFill>
            <a:blip r:embed="rId10" cstate="print"/>
            <a:stretch>
              <a:fillRect/>
            </a:stretch>
          </p:blipFill>
          <p:spPr>
            <a:xfrm>
              <a:off x="780459" y="1525269"/>
              <a:ext cx="847153" cy="22098"/>
            </a:xfrm>
            <a:prstGeom prst="rect">
              <a:avLst/>
            </a:prstGeom>
          </p:spPr>
        </p:pic>
        <p:pic>
          <p:nvPicPr>
            <p:cNvPr id="291" name="Image 291"/>
            <p:cNvPicPr/>
            <p:nvPr/>
          </p:nvPicPr>
          <p:blipFill>
            <a:blip r:embed="rId11" cstate="print"/>
            <a:stretch>
              <a:fillRect/>
            </a:stretch>
          </p:blipFill>
          <p:spPr>
            <a:xfrm>
              <a:off x="1125505" y="1230032"/>
              <a:ext cx="78498" cy="138150"/>
            </a:xfrm>
            <a:prstGeom prst="rect">
              <a:avLst/>
            </a:prstGeom>
          </p:spPr>
        </p:pic>
        <p:pic>
          <p:nvPicPr>
            <p:cNvPr id="292" name="Image 292"/>
            <p:cNvPicPr/>
            <p:nvPr/>
          </p:nvPicPr>
          <p:blipFill>
            <a:blip r:embed="rId12" cstate="print"/>
            <a:stretch>
              <a:fillRect/>
            </a:stretch>
          </p:blipFill>
          <p:spPr>
            <a:xfrm>
              <a:off x="1054703" y="956804"/>
              <a:ext cx="228041" cy="411238"/>
            </a:xfrm>
            <a:prstGeom prst="rect">
              <a:avLst/>
            </a:prstGeom>
          </p:spPr>
        </p:pic>
        <p:pic>
          <p:nvPicPr>
            <p:cNvPr id="293" name="Image 293"/>
            <p:cNvPicPr/>
            <p:nvPr/>
          </p:nvPicPr>
          <p:blipFill>
            <a:blip r:embed="rId13" cstate="print"/>
            <a:stretch>
              <a:fillRect/>
            </a:stretch>
          </p:blipFill>
          <p:spPr>
            <a:xfrm>
              <a:off x="592194" y="1736546"/>
              <a:ext cx="509384" cy="473062"/>
            </a:xfrm>
            <a:prstGeom prst="rect">
              <a:avLst/>
            </a:prstGeom>
          </p:spPr>
        </p:pic>
        <p:pic>
          <p:nvPicPr>
            <p:cNvPr id="294" name="Image 294"/>
            <p:cNvPicPr/>
            <p:nvPr/>
          </p:nvPicPr>
          <p:blipFill>
            <a:blip r:embed="rId14" cstate="print"/>
            <a:stretch>
              <a:fillRect/>
            </a:stretch>
          </p:blipFill>
          <p:spPr>
            <a:xfrm>
              <a:off x="1445456" y="1694865"/>
              <a:ext cx="521436" cy="538505"/>
            </a:xfrm>
            <a:prstGeom prst="rect">
              <a:avLst/>
            </a:prstGeom>
          </p:spPr>
        </p:pic>
        <p:pic>
          <p:nvPicPr>
            <p:cNvPr id="295" name="Image 295"/>
            <p:cNvPicPr/>
            <p:nvPr/>
          </p:nvPicPr>
          <p:blipFill>
            <a:blip r:embed="rId15" cstate="print"/>
            <a:stretch>
              <a:fillRect/>
            </a:stretch>
          </p:blipFill>
          <p:spPr>
            <a:xfrm>
              <a:off x="1445266" y="1694598"/>
              <a:ext cx="93725" cy="170179"/>
            </a:xfrm>
            <a:prstGeom prst="rect">
              <a:avLst/>
            </a:prstGeom>
          </p:spPr>
        </p:pic>
        <p:pic>
          <p:nvPicPr>
            <p:cNvPr id="296" name="Image 296"/>
            <p:cNvPicPr/>
            <p:nvPr/>
          </p:nvPicPr>
          <p:blipFill>
            <a:blip r:embed="rId16" cstate="print"/>
            <a:stretch>
              <a:fillRect/>
            </a:stretch>
          </p:blipFill>
          <p:spPr>
            <a:xfrm>
              <a:off x="4875676" y="320407"/>
              <a:ext cx="477545" cy="442937"/>
            </a:xfrm>
            <a:prstGeom prst="rect">
              <a:avLst/>
            </a:prstGeom>
          </p:spPr>
        </p:pic>
        <p:pic>
          <p:nvPicPr>
            <p:cNvPr id="297" name="Image 297"/>
            <p:cNvPicPr/>
            <p:nvPr/>
          </p:nvPicPr>
          <p:blipFill>
            <a:blip r:embed="rId17" cstate="print"/>
            <a:stretch>
              <a:fillRect/>
            </a:stretch>
          </p:blipFill>
          <p:spPr>
            <a:xfrm>
              <a:off x="3966775" y="216433"/>
              <a:ext cx="521436" cy="538505"/>
            </a:xfrm>
            <a:prstGeom prst="rect">
              <a:avLst/>
            </a:prstGeom>
          </p:spPr>
        </p:pic>
        <p:pic>
          <p:nvPicPr>
            <p:cNvPr id="298" name="Image 298"/>
            <p:cNvPicPr/>
            <p:nvPr/>
          </p:nvPicPr>
          <p:blipFill>
            <a:blip r:embed="rId18" cstate="print"/>
            <a:stretch>
              <a:fillRect/>
            </a:stretch>
          </p:blipFill>
          <p:spPr>
            <a:xfrm>
              <a:off x="5272957" y="955407"/>
              <a:ext cx="521449" cy="538987"/>
            </a:xfrm>
            <a:prstGeom prst="rect">
              <a:avLst/>
            </a:prstGeom>
          </p:spPr>
        </p:pic>
        <p:sp>
          <p:nvSpPr>
            <p:cNvPr id="299" name="Graphic 299"/>
            <p:cNvSpPr/>
            <p:nvPr/>
          </p:nvSpPr>
          <p:spPr>
            <a:xfrm>
              <a:off x="3612877" y="615441"/>
              <a:ext cx="1690370" cy="1270000"/>
            </a:xfrm>
            <a:custGeom>
              <a:avLst/>
              <a:gdLst/>
              <a:ahLst/>
              <a:cxnLst/>
              <a:rect l="l" t="t" r="r" b="b"/>
              <a:pathLst>
                <a:path w="1690370" h="1270000">
                  <a:moveTo>
                    <a:pt x="1690014" y="628472"/>
                  </a:moveTo>
                  <a:lnTo>
                    <a:pt x="1095908" y="628472"/>
                  </a:lnTo>
                  <a:lnTo>
                    <a:pt x="1421091" y="6197"/>
                  </a:lnTo>
                  <a:lnTo>
                    <a:pt x="1411351" y="0"/>
                  </a:lnTo>
                  <a:lnTo>
                    <a:pt x="1086154" y="622274"/>
                  </a:lnTo>
                  <a:lnTo>
                    <a:pt x="760996" y="0"/>
                  </a:lnTo>
                  <a:lnTo>
                    <a:pt x="751243" y="6210"/>
                  </a:lnTo>
                  <a:lnTo>
                    <a:pt x="1076413" y="628472"/>
                  </a:lnTo>
                  <a:lnTo>
                    <a:pt x="0" y="628472"/>
                  </a:lnTo>
                  <a:lnTo>
                    <a:pt x="0" y="640905"/>
                  </a:lnTo>
                  <a:lnTo>
                    <a:pt x="1076413" y="640905"/>
                  </a:lnTo>
                  <a:lnTo>
                    <a:pt x="751243" y="1263167"/>
                  </a:lnTo>
                  <a:lnTo>
                    <a:pt x="760996" y="1269377"/>
                  </a:lnTo>
                  <a:lnTo>
                    <a:pt x="1086154" y="647128"/>
                  </a:lnTo>
                  <a:lnTo>
                    <a:pt x="1411351" y="1269377"/>
                  </a:lnTo>
                  <a:lnTo>
                    <a:pt x="1421091" y="1263180"/>
                  </a:lnTo>
                  <a:lnTo>
                    <a:pt x="1095908" y="640905"/>
                  </a:lnTo>
                  <a:lnTo>
                    <a:pt x="1690014" y="640905"/>
                  </a:lnTo>
                  <a:lnTo>
                    <a:pt x="1690014" y="628472"/>
                  </a:lnTo>
                  <a:close/>
                </a:path>
              </a:pathLst>
            </a:custGeom>
            <a:solidFill>
              <a:srgbClr val="231F20"/>
            </a:solidFill>
          </p:spPr>
        </p:sp>
        <p:pic>
          <p:nvPicPr>
            <p:cNvPr id="300" name="Image 300"/>
            <p:cNvPicPr/>
            <p:nvPr/>
          </p:nvPicPr>
          <p:blipFill>
            <a:blip r:embed="rId19" cstate="print"/>
            <a:stretch>
              <a:fillRect/>
            </a:stretch>
          </p:blipFill>
          <p:spPr>
            <a:xfrm>
              <a:off x="4801304" y="1756625"/>
              <a:ext cx="509816" cy="473062"/>
            </a:xfrm>
            <a:prstGeom prst="rect">
              <a:avLst/>
            </a:prstGeom>
          </p:spPr>
        </p:pic>
        <p:pic>
          <p:nvPicPr>
            <p:cNvPr id="301" name="Image 301"/>
            <p:cNvPicPr/>
            <p:nvPr/>
          </p:nvPicPr>
          <p:blipFill>
            <a:blip r:embed="rId20" cstate="print"/>
            <a:stretch>
              <a:fillRect/>
            </a:stretch>
          </p:blipFill>
          <p:spPr>
            <a:xfrm>
              <a:off x="3936091" y="1714867"/>
              <a:ext cx="521919" cy="538505"/>
            </a:xfrm>
            <a:prstGeom prst="rect">
              <a:avLst/>
            </a:prstGeom>
          </p:spPr>
        </p:pic>
        <p:pic>
          <p:nvPicPr>
            <p:cNvPr id="302" name="Image 302"/>
            <p:cNvPicPr/>
            <p:nvPr/>
          </p:nvPicPr>
          <p:blipFill>
            <a:blip r:embed="rId21" cstate="print"/>
            <a:stretch>
              <a:fillRect/>
            </a:stretch>
          </p:blipFill>
          <p:spPr>
            <a:xfrm>
              <a:off x="4364158" y="1714740"/>
              <a:ext cx="93637" cy="170103"/>
            </a:xfrm>
            <a:prstGeom prst="rect">
              <a:avLst/>
            </a:prstGeom>
          </p:spPr>
        </p:pic>
        <p:pic>
          <p:nvPicPr>
            <p:cNvPr id="303" name="Image 303"/>
            <p:cNvPicPr/>
            <p:nvPr/>
          </p:nvPicPr>
          <p:blipFill>
            <a:blip r:embed="rId22" cstate="print"/>
            <a:stretch>
              <a:fillRect/>
            </a:stretch>
          </p:blipFill>
          <p:spPr>
            <a:xfrm>
              <a:off x="2048148" y="540575"/>
              <a:ext cx="1658327" cy="1145146"/>
            </a:xfrm>
            <a:prstGeom prst="rect">
              <a:avLst/>
            </a:prstGeom>
          </p:spPr>
        </p:pic>
        <p:pic>
          <p:nvPicPr>
            <p:cNvPr id="304" name="Image 304"/>
            <p:cNvPicPr/>
            <p:nvPr/>
          </p:nvPicPr>
          <p:blipFill>
            <a:blip r:embed="rId23" cstate="print"/>
            <a:stretch>
              <a:fillRect/>
            </a:stretch>
          </p:blipFill>
          <p:spPr>
            <a:xfrm>
              <a:off x="3226631" y="1348675"/>
              <a:ext cx="212191" cy="113906"/>
            </a:xfrm>
            <a:prstGeom prst="rect">
              <a:avLst/>
            </a:prstGeom>
          </p:spPr>
        </p:pic>
        <p:pic>
          <p:nvPicPr>
            <p:cNvPr id="305" name="Image 305"/>
            <p:cNvPicPr/>
            <p:nvPr/>
          </p:nvPicPr>
          <p:blipFill>
            <a:blip r:embed="rId24" cstate="print"/>
            <a:stretch>
              <a:fillRect/>
            </a:stretch>
          </p:blipFill>
          <p:spPr>
            <a:xfrm>
              <a:off x="3226505" y="1308391"/>
              <a:ext cx="211061" cy="74917"/>
            </a:xfrm>
            <a:prstGeom prst="rect">
              <a:avLst/>
            </a:prstGeom>
          </p:spPr>
        </p:pic>
        <p:pic>
          <p:nvPicPr>
            <p:cNvPr id="306" name="Image 306"/>
            <p:cNvPicPr/>
            <p:nvPr/>
          </p:nvPicPr>
          <p:blipFill>
            <a:blip r:embed="rId25" cstate="print"/>
            <a:stretch>
              <a:fillRect/>
            </a:stretch>
          </p:blipFill>
          <p:spPr>
            <a:xfrm>
              <a:off x="3226504" y="1222577"/>
              <a:ext cx="211061" cy="40284"/>
            </a:xfrm>
            <a:prstGeom prst="rect">
              <a:avLst/>
            </a:prstGeom>
          </p:spPr>
        </p:pic>
        <p:pic>
          <p:nvPicPr>
            <p:cNvPr id="307" name="Image 307"/>
            <p:cNvPicPr/>
            <p:nvPr/>
          </p:nvPicPr>
          <p:blipFill>
            <a:blip r:embed="rId26" cstate="print"/>
            <a:stretch>
              <a:fillRect/>
            </a:stretch>
          </p:blipFill>
          <p:spPr>
            <a:xfrm>
              <a:off x="3226631" y="1262862"/>
              <a:ext cx="212191" cy="113918"/>
            </a:xfrm>
            <a:prstGeom prst="rect">
              <a:avLst/>
            </a:prstGeom>
          </p:spPr>
        </p:pic>
        <p:pic>
          <p:nvPicPr>
            <p:cNvPr id="308" name="Image 308"/>
            <p:cNvPicPr/>
            <p:nvPr/>
          </p:nvPicPr>
          <p:blipFill>
            <a:blip r:embed="rId27" cstate="print"/>
            <a:stretch>
              <a:fillRect/>
            </a:stretch>
          </p:blipFill>
          <p:spPr>
            <a:xfrm>
              <a:off x="3226504" y="1222577"/>
              <a:ext cx="211061" cy="74930"/>
            </a:xfrm>
            <a:prstGeom prst="rect">
              <a:avLst/>
            </a:prstGeom>
          </p:spPr>
        </p:pic>
        <p:pic>
          <p:nvPicPr>
            <p:cNvPr id="309" name="Image 309"/>
            <p:cNvPicPr/>
            <p:nvPr/>
          </p:nvPicPr>
          <p:blipFill>
            <a:blip r:embed="rId28" cstate="print"/>
            <a:stretch>
              <a:fillRect/>
            </a:stretch>
          </p:blipFill>
          <p:spPr>
            <a:xfrm>
              <a:off x="3226504" y="1134236"/>
              <a:ext cx="211061" cy="40271"/>
            </a:xfrm>
            <a:prstGeom prst="rect">
              <a:avLst/>
            </a:prstGeom>
          </p:spPr>
        </p:pic>
        <p:pic>
          <p:nvPicPr>
            <p:cNvPr id="310" name="Image 310"/>
            <p:cNvPicPr/>
            <p:nvPr/>
          </p:nvPicPr>
          <p:blipFill>
            <a:blip r:embed="rId29" cstate="print"/>
            <a:stretch>
              <a:fillRect/>
            </a:stretch>
          </p:blipFill>
          <p:spPr>
            <a:xfrm>
              <a:off x="3226631" y="1174508"/>
              <a:ext cx="212191" cy="113906"/>
            </a:xfrm>
            <a:prstGeom prst="rect">
              <a:avLst/>
            </a:prstGeom>
          </p:spPr>
        </p:pic>
        <p:pic>
          <p:nvPicPr>
            <p:cNvPr id="311" name="Image 311"/>
            <p:cNvPicPr/>
            <p:nvPr/>
          </p:nvPicPr>
          <p:blipFill>
            <a:blip r:embed="rId30" cstate="print"/>
            <a:stretch>
              <a:fillRect/>
            </a:stretch>
          </p:blipFill>
          <p:spPr>
            <a:xfrm>
              <a:off x="3226505" y="1134236"/>
              <a:ext cx="211061" cy="74904"/>
            </a:xfrm>
            <a:prstGeom prst="rect">
              <a:avLst/>
            </a:prstGeom>
          </p:spPr>
        </p:pic>
        <p:pic>
          <p:nvPicPr>
            <p:cNvPr id="312" name="Image 312"/>
            <p:cNvPicPr/>
            <p:nvPr/>
          </p:nvPicPr>
          <p:blipFill>
            <a:blip r:embed="rId31" cstate="print"/>
            <a:stretch>
              <a:fillRect/>
            </a:stretch>
          </p:blipFill>
          <p:spPr>
            <a:xfrm>
              <a:off x="2828804" y="1373225"/>
              <a:ext cx="211099" cy="40297"/>
            </a:xfrm>
            <a:prstGeom prst="rect">
              <a:avLst/>
            </a:prstGeom>
          </p:spPr>
        </p:pic>
        <p:pic>
          <p:nvPicPr>
            <p:cNvPr id="313" name="Image 313"/>
            <p:cNvPicPr/>
            <p:nvPr/>
          </p:nvPicPr>
          <p:blipFill>
            <a:blip r:embed="rId32" cstate="print"/>
            <a:stretch>
              <a:fillRect/>
            </a:stretch>
          </p:blipFill>
          <p:spPr>
            <a:xfrm>
              <a:off x="2828931" y="1413522"/>
              <a:ext cx="212204" cy="113880"/>
            </a:xfrm>
            <a:prstGeom prst="rect">
              <a:avLst/>
            </a:prstGeom>
          </p:spPr>
        </p:pic>
        <p:pic>
          <p:nvPicPr>
            <p:cNvPr id="314" name="Image 314"/>
            <p:cNvPicPr/>
            <p:nvPr/>
          </p:nvPicPr>
          <p:blipFill>
            <a:blip r:embed="rId33" cstate="print"/>
            <a:stretch>
              <a:fillRect/>
            </a:stretch>
          </p:blipFill>
          <p:spPr>
            <a:xfrm>
              <a:off x="2828804" y="1373225"/>
              <a:ext cx="211099" cy="74917"/>
            </a:xfrm>
            <a:prstGeom prst="rect">
              <a:avLst/>
            </a:prstGeom>
          </p:spPr>
        </p:pic>
        <p:pic>
          <p:nvPicPr>
            <p:cNvPr id="315" name="Image 315"/>
            <p:cNvPicPr/>
            <p:nvPr/>
          </p:nvPicPr>
          <p:blipFill>
            <a:blip r:embed="rId31" cstate="print"/>
            <a:stretch>
              <a:fillRect/>
            </a:stretch>
          </p:blipFill>
          <p:spPr>
            <a:xfrm>
              <a:off x="2828804" y="1287436"/>
              <a:ext cx="211099" cy="40246"/>
            </a:xfrm>
            <a:prstGeom prst="rect">
              <a:avLst/>
            </a:prstGeom>
          </p:spPr>
        </p:pic>
        <p:pic>
          <p:nvPicPr>
            <p:cNvPr id="316" name="Image 316"/>
            <p:cNvPicPr/>
            <p:nvPr/>
          </p:nvPicPr>
          <p:blipFill>
            <a:blip r:embed="rId34" cstate="print"/>
            <a:stretch>
              <a:fillRect/>
            </a:stretch>
          </p:blipFill>
          <p:spPr>
            <a:xfrm>
              <a:off x="2828931" y="1327683"/>
              <a:ext cx="212204" cy="113943"/>
            </a:xfrm>
            <a:prstGeom prst="rect">
              <a:avLst/>
            </a:prstGeom>
          </p:spPr>
        </p:pic>
        <p:pic>
          <p:nvPicPr>
            <p:cNvPr id="317" name="Image 317"/>
            <p:cNvPicPr/>
            <p:nvPr/>
          </p:nvPicPr>
          <p:blipFill>
            <a:blip r:embed="rId35" cstate="print"/>
            <a:stretch>
              <a:fillRect/>
            </a:stretch>
          </p:blipFill>
          <p:spPr>
            <a:xfrm>
              <a:off x="2828804" y="1287436"/>
              <a:ext cx="211099" cy="74891"/>
            </a:xfrm>
            <a:prstGeom prst="rect">
              <a:avLst/>
            </a:prstGeom>
          </p:spPr>
        </p:pic>
        <p:pic>
          <p:nvPicPr>
            <p:cNvPr id="318" name="Image 318"/>
            <p:cNvPicPr/>
            <p:nvPr/>
          </p:nvPicPr>
          <p:blipFill>
            <a:blip r:embed="rId36" cstate="print"/>
            <a:stretch>
              <a:fillRect/>
            </a:stretch>
          </p:blipFill>
          <p:spPr>
            <a:xfrm>
              <a:off x="2828804" y="1199069"/>
              <a:ext cx="211099" cy="40285"/>
            </a:xfrm>
            <a:prstGeom prst="rect">
              <a:avLst/>
            </a:prstGeom>
          </p:spPr>
        </p:pic>
        <p:pic>
          <p:nvPicPr>
            <p:cNvPr id="319" name="Image 319"/>
            <p:cNvPicPr/>
            <p:nvPr/>
          </p:nvPicPr>
          <p:blipFill>
            <a:blip r:embed="rId37" cstate="print"/>
            <a:stretch>
              <a:fillRect/>
            </a:stretch>
          </p:blipFill>
          <p:spPr>
            <a:xfrm>
              <a:off x="2828931" y="1239354"/>
              <a:ext cx="212204" cy="113906"/>
            </a:xfrm>
            <a:prstGeom prst="rect">
              <a:avLst/>
            </a:prstGeom>
          </p:spPr>
        </p:pic>
        <p:pic>
          <p:nvPicPr>
            <p:cNvPr id="320" name="Image 320"/>
            <p:cNvPicPr/>
            <p:nvPr/>
          </p:nvPicPr>
          <p:blipFill>
            <a:blip r:embed="rId38" cstate="print"/>
            <a:stretch>
              <a:fillRect/>
            </a:stretch>
          </p:blipFill>
          <p:spPr>
            <a:xfrm>
              <a:off x="2828804" y="1199057"/>
              <a:ext cx="211099" cy="74929"/>
            </a:xfrm>
            <a:prstGeom prst="rect">
              <a:avLst/>
            </a:prstGeom>
          </p:spPr>
        </p:pic>
        <p:pic>
          <p:nvPicPr>
            <p:cNvPr id="321" name="Image 321"/>
            <p:cNvPicPr/>
            <p:nvPr/>
          </p:nvPicPr>
          <p:blipFill>
            <a:blip r:embed="rId39" cstate="print"/>
            <a:stretch>
              <a:fillRect/>
            </a:stretch>
          </p:blipFill>
          <p:spPr>
            <a:xfrm>
              <a:off x="2339740" y="1358670"/>
              <a:ext cx="211099" cy="40259"/>
            </a:xfrm>
            <a:prstGeom prst="rect">
              <a:avLst/>
            </a:prstGeom>
          </p:spPr>
        </p:pic>
        <p:pic>
          <p:nvPicPr>
            <p:cNvPr id="322" name="Image 322"/>
            <p:cNvPicPr/>
            <p:nvPr/>
          </p:nvPicPr>
          <p:blipFill>
            <a:blip r:embed="rId40" cstate="print"/>
            <a:stretch>
              <a:fillRect/>
            </a:stretch>
          </p:blipFill>
          <p:spPr>
            <a:xfrm>
              <a:off x="2339867" y="1398930"/>
              <a:ext cx="212204" cy="113918"/>
            </a:xfrm>
            <a:prstGeom prst="rect">
              <a:avLst/>
            </a:prstGeom>
          </p:spPr>
        </p:pic>
        <p:pic>
          <p:nvPicPr>
            <p:cNvPr id="323" name="Image 323"/>
            <p:cNvPicPr/>
            <p:nvPr/>
          </p:nvPicPr>
          <p:blipFill>
            <a:blip r:embed="rId41" cstate="print"/>
            <a:stretch>
              <a:fillRect/>
            </a:stretch>
          </p:blipFill>
          <p:spPr>
            <a:xfrm>
              <a:off x="2339739" y="1358671"/>
              <a:ext cx="211099" cy="74891"/>
            </a:xfrm>
            <a:prstGeom prst="rect">
              <a:avLst/>
            </a:prstGeom>
          </p:spPr>
        </p:pic>
        <p:pic>
          <p:nvPicPr>
            <p:cNvPr id="324" name="Image 324"/>
            <p:cNvPicPr/>
            <p:nvPr/>
          </p:nvPicPr>
          <p:blipFill>
            <a:blip r:embed="rId39" cstate="print"/>
            <a:stretch>
              <a:fillRect/>
            </a:stretch>
          </p:blipFill>
          <p:spPr>
            <a:xfrm>
              <a:off x="2339740" y="1272843"/>
              <a:ext cx="211099" cy="40271"/>
            </a:xfrm>
            <a:prstGeom prst="rect">
              <a:avLst/>
            </a:prstGeom>
          </p:spPr>
        </p:pic>
        <p:pic>
          <p:nvPicPr>
            <p:cNvPr id="325" name="Image 325"/>
            <p:cNvPicPr/>
            <p:nvPr/>
          </p:nvPicPr>
          <p:blipFill>
            <a:blip r:embed="rId42" cstate="print"/>
            <a:stretch>
              <a:fillRect/>
            </a:stretch>
          </p:blipFill>
          <p:spPr>
            <a:xfrm>
              <a:off x="2339867" y="1313116"/>
              <a:ext cx="212204" cy="113919"/>
            </a:xfrm>
            <a:prstGeom prst="rect">
              <a:avLst/>
            </a:prstGeom>
          </p:spPr>
        </p:pic>
        <p:pic>
          <p:nvPicPr>
            <p:cNvPr id="326" name="Image 326"/>
            <p:cNvPicPr/>
            <p:nvPr/>
          </p:nvPicPr>
          <p:blipFill>
            <a:blip r:embed="rId43" cstate="print"/>
            <a:stretch>
              <a:fillRect/>
            </a:stretch>
          </p:blipFill>
          <p:spPr>
            <a:xfrm>
              <a:off x="2339740" y="1272845"/>
              <a:ext cx="211099" cy="74917"/>
            </a:xfrm>
            <a:prstGeom prst="rect">
              <a:avLst/>
            </a:prstGeom>
          </p:spPr>
        </p:pic>
        <p:pic>
          <p:nvPicPr>
            <p:cNvPr id="327" name="Image 327"/>
            <p:cNvPicPr/>
            <p:nvPr/>
          </p:nvPicPr>
          <p:blipFill>
            <a:blip r:embed="rId39" cstate="print"/>
            <a:stretch>
              <a:fillRect/>
            </a:stretch>
          </p:blipFill>
          <p:spPr>
            <a:xfrm>
              <a:off x="2339740" y="1184503"/>
              <a:ext cx="211099" cy="40271"/>
            </a:xfrm>
            <a:prstGeom prst="rect">
              <a:avLst/>
            </a:prstGeom>
          </p:spPr>
        </p:pic>
        <p:pic>
          <p:nvPicPr>
            <p:cNvPr id="328" name="Image 328"/>
            <p:cNvPicPr/>
            <p:nvPr/>
          </p:nvPicPr>
          <p:blipFill>
            <a:blip r:embed="rId44" cstate="print"/>
            <a:stretch>
              <a:fillRect/>
            </a:stretch>
          </p:blipFill>
          <p:spPr>
            <a:xfrm>
              <a:off x="2339867" y="1224775"/>
              <a:ext cx="212204" cy="113905"/>
            </a:xfrm>
            <a:prstGeom prst="rect">
              <a:avLst/>
            </a:prstGeom>
          </p:spPr>
        </p:pic>
        <p:pic>
          <p:nvPicPr>
            <p:cNvPr id="329" name="Image 329"/>
            <p:cNvPicPr/>
            <p:nvPr/>
          </p:nvPicPr>
          <p:blipFill>
            <a:blip r:embed="rId45" cstate="print"/>
            <a:stretch>
              <a:fillRect/>
            </a:stretch>
          </p:blipFill>
          <p:spPr>
            <a:xfrm>
              <a:off x="2339740" y="1184503"/>
              <a:ext cx="211099" cy="74904"/>
            </a:xfrm>
            <a:prstGeom prst="rect">
              <a:avLst/>
            </a:prstGeom>
          </p:spPr>
        </p:pic>
        <p:pic>
          <p:nvPicPr>
            <p:cNvPr id="330" name="Image 330"/>
            <p:cNvPicPr/>
            <p:nvPr/>
          </p:nvPicPr>
          <p:blipFill>
            <a:blip r:embed="rId46" cstate="print"/>
            <a:stretch>
              <a:fillRect/>
            </a:stretch>
          </p:blipFill>
          <p:spPr>
            <a:xfrm>
              <a:off x="2550725" y="956588"/>
              <a:ext cx="211086" cy="40272"/>
            </a:xfrm>
            <a:prstGeom prst="rect">
              <a:avLst/>
            </a:prstGeom>
          </p:spPr>
        </p:pic>
        <p:pic>
          <p:nvPicPr>
            <p:cNvPr id="331" name="Image 331"/>
            <p:cNvPicPr/>
            <p:nvPr/>
          </p:nvPicPr>
          <p:blipFill>
            <a:blip r:embed="rId47" cstate="print"/>
            <a:stretch>
              <a:fillRect/>
            </a:stretch>
          </p:blipFill>
          <p:spPr>
            <a:xfrm>
              <a:off x="2550839" y="996861"/>
              <a:ext cx="212204" cy="113905"/>
            </a:xfrm>
            <a:prstGeom prst="rect">
              <a:avLst/>
            </a:prstGeom>
          </p:spPr>
        </p:pic>
        <p:pic>
          <p:nvPicPr>
            <p:cNvPr id="332" name="Image 332"/>
            <p:cNvPicPr/>
            <p:nvPr/>
          </p:nvPicPr>
          <p:blipFill>
            <a:blip r:embed="rId48" cstate="print"/>
            <a:stretch>
              <a:fillRect/>
            </a:stretch>
          </p:blipFill>
          <p:spPr>
            <a:xfrm>
              <a:off x="2550725" y="956575"/>
              <a:ext cx="211086" cy="74917"/>
            </a:xfrm>
            <a:prstGeom prst="rect">
              <a:avLst/>
            </a:prstGeom>
          </p:spPr>
        </p:pic>
        <p:pic>
          <p:nvPicPr>
            <p:cNvPr id="333" name="Image 333"/>
            <p:cNvPicPr/>
            <p:nvPr/>
          </p:nvPicPr>
          <p:blipFill>
            <a:blip r:embed="rId49" cstate="print"/>
            <a:stretch>
              <a:fillRect/>
            </a:stretch>
          </p:blipFill>
          <p:spPr>
            <a:xfrm>
              <a:off x="2550725" y="870774"/>
              <a:ext cx="211086" cy="40271"/>
            </a:xfrm>
            <a:prstGeom prst="rect">
              <a:avLst/>
            </a:prstGeom>
          </p:spPr>
        </p:pic>
        <p:pic>
          <p:nvPicPr>
            <p:cNvPr id="334" name="Image 334"/>
            <p:cNvPicPr/>
            <p:nvPr/>
          </p:nvPicPr>
          <p:blipFill>
            <a:blip r:embed="rId50" cstate="print"/>
            <a:stretch>
              <a:fillRect/>
            </a:stretch>
          </p:blipFill>
          <p:spPr>
            <a:xfrm>
              <a:off x="2550839" y="911046"/>
              <a:ext cx="212204" cy="113906"/>
            </a:xfrm>
            <a:prstGeom prst="rect">
              <a:avLst/>
            </a:prstGeom>
          </p:spPr>
        </p:pic>
        <p:pic>
          <p:nvPicPr>
            <p:cNvPr id="335" name="Image 335"/>
            <p:cNvPicPr/>
            <p:nvPr/>
          </p:nvPicPr>
          <p:blipFill>
            <a:blip r:embed="rId51" cstate="print"/>
            <a:stretch>
              <a:fillRect/>
            </a:stretch>
          </p:blipFill>
          <p:spPr>
            <a:xfrm>
              <a:off x="2550725" y="870774"/>
              <a:ext cx="211086" cy="74917"/>
            </a:xfrm>
            <a:prstGeom prst="rect">
              <a:avLst/>
            </a:prstGeom>
          </p:spPr>
        </p:pic>
        <p:pic>
          <p:nvPicPr>
            <p:cNvPr id="336" name="Image 336"/>
            <p:cNvPicPr/>
            <p:nvPr/>
          </p:nvPicPr>
          <p:blipFill>
            <a:blip r:embed="rId52" cstate="print"/>
            <a:stretch>
              <a:fillRect/>
            </a:stretch>
          </p:blipFill>
          <p:spPr>
            <a:xfrm>
              <a:off x="2550725" y="782433"/>
              <a:ext cx="211086" cy="40259"/>
            </a:xfrm>
            <a:prstGeom prst="rect">
              <a:avLst/>
            </a:prstGeom>
          </p:spPr>
        </p:pic>
        <p:pic>
          <p:nvPicPr>
            <p:cNvPr id="337" name="Image 337"/>
            <p:cNvPicPr/>
            <p:nvPr/>
          </p:nvPicPr>
          <p:blipFill>
            <a:blip r:embed="rId53" cstate="print"/>
            <a:stretch>
              <a:fillRect/>
            </a:stretch>
          </p:blipFill>
          <p:spPr>
            <a:xfrm>
              <a:off x="2550839" y="822693"/>
              <a:ext cx="212204" cy="113906"/>
            </a:xfrm>
            <a:prstGeom prst="rect">
              <a:avLst/>
            </a:prstGeom>
          </p:spPr>
        </p:pic>
        <p:pic>
          <p:nvPicPr>
            <p:cNvPr id="338" name="Image 338"/>
            <p:cNvPicPr/>
            <p:nvPr/>
          </p:nvPicPr>
          <p:blipFill>
            <a:blip r:embed="rId54" cstate="print"/>
            <a:stretch>
              <a:fillRect/>
            </a:stretch>
          </p:blipFill>
          <p:spPr>
            <a:xfrm>
              <a:off x="2550725" y="782408"/>
              <a:ext cx="211086" cy="74929"/>
            </a:xfrm>
            <a:prstGeom prst="rect">
              <a:avLst/>
            </a:prstGeom>
          </p:spPr>
        </p:pic>
        <p:pic>
          <p:nvPicPr>
            <p:cNvPr id="339" name="Image 339"/>
            <p:cNvPicPr/>
            <p:nvPr/>
          </p:nvPicPr>
          <p:blipFill>
            <a:blip r:embed="rId55" cstate="print"/>
            <a:stretch>
              <a:fillRect/>
            </a:stretch>
          </p:blipFill>
          <p:spPr>
            <a:xfrm>
              <a:off x="2934976" y="923644"/>
              <a:ext cx="211086" cy="40297"/>
            </a:xfrm>
            <a:prstGeom prst="rect">
              <a:avLst/>
            </a:prstGeom>
          </p:spPr>
        </p:pic>
        <p:pic>
          <p:nvPicPr>
            <p:cNvPr id="340" name="Image 340"/>
            <p:cNvPicPr/>
            <p:nvPr/>
          </p:nvPicPr>
          <p:blipFill>
            <a:blip r:embed="rId56" cstate="print"/>
            <a:stretch>
              <a:fillRect/>
            </a:stretch>
          </p:blipFill>
          <p:spPr>
            <a:xfrm>
              <a:off x="2935103" y="963941"/>
              <a:ext cx="212191" cy="113893"/>
            </a:xfrm>
            <a:prstGeom prst="rect">
              <a:avLst/>
            </a:prstGeom>
          </p:spPr>
        </p:pic>
        <p:pic>
          <p:nvPicPr>
            <p:cNvPr id="341" name="Image 341"/>
            <p:cNvPicPr/>
            <p:nvPr/>
          </p:nvPicPr>
          <p:blipFill>
            <a:blip r:embed="rId57" cstate="print"/>
            <a:stretch>
              <a:fillRect/>
            </a:stretch>
          </p:blipFill>
          <p:spPr>
            <a:xfrm>
              <a:off x="2934976" y="923645"/>
              <a:ext cx="211086" cy="74917"/>
            </a:xfrm>
            <a:prstGeom prst="rect">
              <a:avLst/>
            </a:prstGeom>
          </p:spPr>
        </p:pic>
        <p:pic>
          <p:nvPicPr>
            <p:cNvPr id="342" name="Image 342"/>
            <p:cNvPicPr/>
            <p:nvPr/>
          </p:nvPicPr>
          <p:blipFill>
            <a:blip r:embed="rId58" cstate="print"/>
            <a:stretch>
              <a:fillRect/>
            </a:stretch>
          </p:blipFill>
          <p:spPr>
            <a:xfrm>
              <a:off x="2934976" y="837844"/>
              <a:ext cx="211086" cy="40297"/>
            </a:xfrm>
            <a:prstGeom prst="rect">
              <a:avLst/>
            </a:prstGeom>
          </p:spPr>
        </p:pic>
        <p:pic>
          <p:nvPicPr>
            <p:cNvPr id="343" name="Image 343"/>
            <p:cNvPicPr/>
            <p:nvPr/>
          </p:nvPicPr>
          <p:blipFill>
            <a:blip r:embed="rId59" cstate="print"/>
            <a:stretch>
              <a:fillRect/>
            </a:stretch>
          </p:blipFill>
          <p:spPr>
            <a:xfrm>
              <a:off x="2935103" y="878140"/>
              <a:ext cx="212191" cy="113893"/>
            </a:xfrm>
            <a:prstGeom prst="rect">
              <a:avLst/>
            </a:prstGeom>
          </p:spPr>
        </p:pic>
        <p:pic>
          <p:nvPicPr>
            <p:cNvPr id="344" name="Image 344"/>
            <p:cNvPicPr/>
            <p:nvPr/>
          </p:nvPicPr>
          <p:blipFill>
            <a:blip r:embed="rId60" cstate="print"/>
            <a:stretch>
              <a:fillRect/>
            </a:stretch>
          </p:blipFill>
          <p:spPr>
            <a:xfrm>
              <a:off x="2934976" y="837831"/>
              <a:ext cx="211086" cy="74942"/>
            </a:xfrm>
            <a:prstGeom prst="rect">
              <a:avLst/>
            </a:prstGeom>
          </p:spPr>
        </p:pic>
        <p:pic>
          <p:nvPicPr>
            <p:cNvPr id="345" name="Image 345"/>
            <p:cNvPicPr/>
            <p:nvPr/>
          </p:nvPicPr>
          <p:blipFill>
            <a:blip r:embed="rId39" cstate="print"/>
            <a:stretch>
              <a:fillRect/>
            </a:stretch>
          </p:blipFill>
          <p:spPr>
            <a:xfrm>
              <a:off x="2934976" y="749502"/>
              <a:ext cx="211086" cy="40271"/>
            </a:xfrm>
            <a:prstGeom prst="rect">
              <a:avLst/>
            </a:prstGeom>
          </p:spPr>
        </p:pic>
        <p:pic>
          <p:nvPicPr>
            <p:cNvPr id="346" name="Image 346"/>
            <p:cNvPicPr/>
            <p:nvPr/>
          </p:nvPicPr>
          <p:blipFill>
            <a:blip r:embed="rId61" cstate="print"/>
            <a:stretch>
              <a:fillRect/>
            </a:stretch>
          </p:blipFill>
          <p:spPr>
            <a:xfrm>
              <a:off x="2935103" y="789774"/>
              <a:ext cx="212191" cy="113918"/>
            </a:xfrm>
            <a:prstGeom prst="rect">
              <a:avLst/>
            </a:prstGeom>
          </p:spPr>
        </p:pic>
        <p:pic>
          <p:nvPicPr>
            <p:cNvPr id="347" name="Image 347"/>
            <p:cNvPicPr/>
            <p:nvPr/>
          </p:nvPicPr>
          <p:blipFill>
            <a:blip r:embed="rId62" cstate="print"/>
            <a:stretch>
              <a:fillRect/>
            </a:stretch>
          </p:blipFill>
          <p:spPr>
            <a:xfrm>
              <a:off x="2934976" y="749502"/>
              <a:ext cx="211086" cy="74904"/>
            </a:xfrm>
            <a:prstGeom prst="rect">
              <a:avLst/>
            </a:prstGeom>
          </p:spPr>
        </p:pic>
        <p:pic>
          <p:nvPicPr>
            <p:cNvPr id="348" name="Image 348"/>
            <p:cNvPicPr/>
            <p:nvPr/>
          </p:nvPicPr>
          <p:blipFill>
            <a:blip r:embed="rId63" cstate="print"/>
            <a:stretch>
              <a:fillRect/>
            </a:stretch>
          </p:blipFill>
          <p:spPr>
            <a:xfrm>
              <a:off x="4275448" y="952067"/>
              <a:ext cx="847267" cy="291642"/>
            </a:xfrm>
            <a:prstGeom prst="rect">
              <a:avLst/>
            </a:prstGeom>
          </p:spPr>
        </p:pic>
        <p:pic>
          <p:nvPicPr>
            <p:cNvPr id="349" name="Image 349"/>
            <p:cNvPicPr/>
            <p:nvPr/>
          </p:nvPicPr>
          <p:blipFill>
            <a:blip r:embed="rId64" cstate="print"/>
            <a:stretch>
              <a:fillRect/>
            </a:stretch>
          </p:blipFill>
          <p:spPr>
            <a:xfrm>
              <a:off x="4275448" y="1243913"/>
              <a:ext cx="847267" cy="298424"/>
            </a:xfrm>
            <a:prstGeom prst="rect">
              <a:avLst/>
            </a:prstGeom>
          </p:spPr>
        </p:pic>
        <p:pic>
          <p:nvPicPr>
            <p:cNvPr id="350" name="Image 350"/>
            <p:cNvPicPr/>
            <p:nvPr/>
          </p:nvPicPr>
          <p:blipFill>
            <a:blip r:embed="rId65" cstate="print"/>
            <a:stretch>
              <a:fillRect/>
            </a:stretch>
          </p:blipFill>
          <p:spPr>
            <a:xfrm>
              <a:off x="4536611" y="952067"/>
              <a:ext cx="230670" cy="416026"/>
            </a:xfrm>
            <a:prstGeom prst="rect">
              <a:avLst/>
            </a:prstGeom>
          </p:spPr>
        </p:pic>
        <p:pic>
          <p:nvPicPr>
            <p:cNvPr id="351" name="Image 351"/>
            <p:cNvPicPr/>
            <p:nvPr/>
          </p:nvPicPr>
          <p:blipFill>
            <a:blip r:embed="rId66" cstate="print"/>
            <a:stretch>
              <a:fillRect/>
            </a:stretch>
          </p:blipFill>
          <p:spPr>
            <a:xfrm>
              <a:off x="4836471" y="1525714"/>
              <a:ext cx="21907" cy="16624"/>
            </a:xfrm>
            <a:prstGeom prst="rect">
              <a:avLst/>
            </a:prstGeom>
          </p:spPr>
        </p:pic>
        <p:pic>
          <p:nvPicPr>
            <p:cNvPr id="352" name="Image 352"/>
            <p:cNvPicPr/>
            <p:nvPr/>
          </p:nvPicPr>
          <p:blipFill>
            <a:blip r:embed="rId67" cstate="print"/>
            <a:stretch>
              <a:fillRect/>
            </a:stretch>
          </p:blipFill>
          <p:spPr>
            <a:xfrm>
              <a:off x="4630921" y="952067"/>
              <a:ext cx="230377" cy="416026"/>
            </a:xfrm>
            <a:prstGeom prst="rect">
              <a:avLst/>
            </a:prstGeom>
          </p:spPr>
        </p:pic>
        <p:pic>
          <p:nvPicPr>
            <p:cNvPr id="353" name="Image 353"/>
            <p:cNvPicPr/>
            <p:nvPr/>
          </p:nvPicPr>
          <p:blipFill>
            <a:blip r:embed="rId68" cstate="print"/>
            <a:stretch>
              <a:fillRect/>
            </a:stretch>
          </p:blipFill>
          <p:spPr>
            <a:xfrm>
              <a:off x="4539824" y="1525714"/>
              <a:ext cx="21894" cy="16624"/>
            </a:xfrm>
            <a:prstGeom prst="rect">
              <a:avLst/>
            </a:prstGeom>
          </p:spPr>
        </p:pic>
        <p:pic>
          <p:nvPicPr>
            <p:cNvPr id="354" name="Image 354"/>
            <p:cNvPicPr/>
            <p:nvPr/>
          </p:nvPicPr>
          <p:blipFill>
            <a:blip r:embed="rId69" cstate="print"/>
            <a:stretch>
              <a:fillRect/>
            </a:stretch>
          </p:blipFill>
          <p:spPr>
            <a:xfrm>
              <a:off x="4309852" y="1367980"/>
              <a:ext cx="813041" cy="157518"/>
            </a:xfrm>
            <a:prstGeom prst="rect">
              <a:avLst/>
            </a:prstGeom>
          </p:spPr>
        </p:pic>
        <p:pic>
          <p:nvPicPr>
            <p:cNvPr id="355" name="Image 355"/>
            <p:cNvPicPr/>
            <p:nvPr/>
          </p:nvPicPr>
          <p:blipFill>
            <a:blip r:embed="rId70" cstate="print"/>
            <a:stretch>
              <a:fillRect/>
            </a:stretch>
          </p:blipFill>
          <p:spPr>
            <a:xfrm>
              <a:off x="4754124" y="1367980"/>
              <a:ext cx="95389" cy="157518"/>
            </a:xfrm>
            <a:prstGeom prst="rect">
              <a:avLst/>
            </a:prstGeom>
          </p:spPr>
        </p:pic>
        <p:pic>
          <p:nvPicPr>
            <p:cNvPr id="356" name="Image 356"/>
            <p:cNvPicPr/>
            <p:nvPr/>
          </p:nvPicPr>
          <p:blipFill>
            <a:blip r:embed="rId71" cstate="print"/>
            <a:stretch>
              <a:fillRect/>
            </a:stretch>
          </p:blipFill>
          <p:spPr>
            <a:xfrm>
              <a:off x="4548676" y="1367980"/>
              <a:ext cx="95300" cy="157518"/>
            </a:xfrm>
            <a:prstGeom prst="rect">
              <a:avLst/>
            </a:prstGeom>
          </p:spPr>
        </p:pic>
        <p:pic>
          <p:nvPicPr>
            <p:cNvPr id="357" name="Image 357"/>
            <p:cNvPicPr/>
            <p:nvPr/>
          </p:nvPicPr>
          <p:blipFill>
            <a:blip r:embed="rId72" cstate="print"/>
            <a:stretch>
              <a:fillRect/>
            </a:stretch>
          </p:blipFill>
          <p:spPr>
            <a:xfrm>
              <a:off x="730486" y="1367980"/>
              <a:ext cx="897164" cy="157556"/>
            </a:xfrm>
            <a:prstGeom prst="rect">
              <a:avLst/>
            </a:prstGeom>
          </p:spPr>
        </p:pic>
        <p:pic>
          <p:nvPicPr>
            <p:cNvPr id="358" name="Image 358"/>
            <p:cNvPicPr/>
            <p:nvPr/>
          </p:nvPicPr>
          <p:blipFill>
            <a:blip r:embed="rId73" cstate="print"/>
            <a:stretch>
              <a:fillRect/>
            </a:stretch>
          </p:blipFill>
          <p:spPr>
            <a:xfrm>
              <a:off x="1043082" y="1367980"/>
              <a:ext cx="95300" cy="157518"/>
            </a:xfrm>
            <a:prstGeom prst="rect">
              <a:avLst/>
            </a:prstGeom>
          </p:spPr>
        </p:pic>
        <p:pic>
          <p:nvPicPr>
            <p:cNvPr id="359" name="Image 359"/>
            <p:cNvPicPr/>
            <p:nvPr/>
          </p:nvPicPr>
          <p:blipFill>
            <a:blip r:embed="rId74" cstate="print"/>
            <a:stretch>
              <a:fillRect/>
            </a:stretch>
          </p:blipFill>
          <p:spPr>
            <a:xfrm>
              <a:off x="1269625" y="1367980"/>
              <a:ext cx="95300" cy="157518"/>
            </a:xfrm>
            <a:prstGeom prst="rect">
              <a:avLst/>
            </a:prstGeom>
          </p:spPr>
        </p:pic>
        <p:sp>
          <p:nvSpPr>
            <p:cNvPr id="360" name="Textbox 360"/>
            <p:cNvSpPr txBox="1"/>
            <p:nvPr/>
          </p:nvSpPr>
          <p:spPr>
            <a:xfrm>
              <a:off x="460350" y="111916"/>
              <a:ext cx="758190" cy="163195"/>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950" kern="100">
                  <a:solidFill>
                    <a:srgbClr val="231F20"/>
                  </a:solidFill>
                  <a:latin typeface="Georgia" panose="02040502050405020303"/>
                  <a:ea typeface="Cambria"/>
                  <a:cs typeface="Cambria"/>
                  <a:sym typeface="Times New Roman" panose="02020603050405020304"/>
                </a:rPr>
                <a:t>Network</a:t>
              </a:r>
              <a:r>
                <a:rPr lang="en-US" altLang="zh-CN" sz="950" kern="100" spc="-20">
                  <a:solidFill>
                    <a:srgbClr val="231F20"/>
                  </a:solidFill>
                  <a:latin typeface="Georgia" panose="02040502050405020303"/>
                  <a:ea typeface="Cambria"/>
                  <a:cs typeface="Cambria"/>
                  <a:sym typeface="Times New Roman" panose="02020603050405020304"/>
                </a:rPr>
                <a:t>User</a:t>
              </a:r>
              <a:endParaRPr lang="en-US" altLang="zh-CN" sz="950" kern="100">
                <a:latin typeface="Georgia" panose="02040502050405020303"/>
                <a:ea typeface="Cambria"/>
                <a:cs typeface="Cambria"/>
                <a:sym typeface="Times New Roman" panose="02020603050405020304"/>
              </a:endParaRPr>
            </a:p>
          </p:txBody>
        </p:sp>
        <p:sp>
          <p:nvSpPr>
            <p:cNvPr id="361" name="Textbox 361"/>
            <p:cNvSpPr txBox="1"/>
            <p:nvPr/>
          </p:nvSpPr>
          <p:spPr>
            <a:xfrm>
              <a:off x="1369907" y="1"/>
              <a:ext cx="758190" cy="163195"/>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950" kern="100">
                  <a:solidFill>
                    <a:srgbClr val="231F20"/>
                  </a:solidFill>
                  <a:latin typeface="Georgia" panose="02040502050405020303"/>
                  <a:ea typeface="Cambria"/>
                  <a:cs typeface="Cambria"/>
                  <a:sym typeface="Times New Roman" panose="02020603050405020304"/>
                </a:rPr>
                <a:t>Network</a:t>
              </a:r>
              <a:r>
                <a:rPr lang="en-US" altLang="zh-CN" sz="950" kern="100" spc="-20">
                  <a:solidFill>
                    <a:srgbClr val="231F20"/>
                  </a:solidFill>
                  <a:latin typeface="Georgia" panose="02040502050405020303"/>
                  <a:ea typeface="Cambria"/>
                  <a:cs typeface="Cambria"/>
                  <a:sym typeface="Times New Roman" panose="02020603050405020304"/>
                </a:rPr>
                <a:t>User</a:t>
              </a:r>
              <a:endParaRPr lang="en-US" altLang="zh-CN" sz="950" kern="100">
                <a:latin typeface="Georgia" panose="02040502050405020303"/>
                <a:ea typeface="Cambria"/>
                <a:cs typeface="Cambria"/>
                <a:sym typeface="Times New Roman" panose="02020603050405020304"/>
              </a:endParaRPr>
            </a:p>
          </p:txBody>
        </p:sp>
        <p:sp>
          <p:nvSpPr>
            <p:cNvPr id="362" name="Textbox 362"/>
            <p:cNvSpPr txBox="1"/>
            <p:nvPr/>
          </p:nvSpPr>
          <p:spPr>
            <a:xfrm>
              <a:off x="3964766" y="0"/>
              <a:ext cx="758190" cy="163195"/>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950" kern="100">
                  <a:solidFill>
                    <a:srgbClr val="231F20"/>
                  </a:solidFill>
                  <a:latin typeface="Georgia" panose="02040502050405020303"/>
                  <a:ea typeface="Cambria"/>
                  <a:cs typeface="Cambria"/>
                  <a:sym typeface="Times New Roman" panose="02020603050405020304"/>
                </a:rPr>
                <a:t>Network</a:t>
              </a:r>
              <a:r>
                <a:rPr lang="en-US" altLang="zh-CN" sz="950" kern="100" spc="-20">
                  <a:solidFill>
                    <a:srgbClr val="231F20"/>
                  </a:solidFill>
                  <a:latin typeface="Georgia" panose="02040502050405020303"/>
                  <a:ea typeface="Cambria"/>
                  <a:cs typeface="Cambria"/>
                  <a:sym typeface="Times New Roman" panose="02020603050405020304"/>
                </a:rPr>
                <a:t>User</a:t>
              </a:r>
              <a:endParaRPr lang="en-US" altLang="zh-CN" sz="950" kern="100">
                <a:latin typeface="Georgia" panose="02040502050405020303"/>
                <a:ea typeface="Cambria"/>
                <a:cs typeface="Cambria"/>
                <a:sym typeface="Times New Roman" panose="02020603050405020304"/>
              </a:endParaRPr>
            </a:p>
          </p:txBody>
        </p:sp>
        <p:sp>
          <p:nvSpPr>
            <p:cNvPr id="363" name="Textbox 363"/>
            <p:cNvSpPr txBox="1"/>
            <p:nvPr/>
          </p:nvSpPr>
          <p:spPr>
            <a:xfrm>
              <a:off x="4784167" y="124350"/>
              <a:ext cx="758190" cy="163195"/>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950" kern="100">
                  <a:solidFill>
                    <a:srgbClr val="231F20"/>
                  </a:solidFill>
                  <a:latin typeface="Georgia" panose="02040502050405020303"/>
                  <a:ea typeface="Cambria"/>
                  <a:cs typeface="Cambria"/>
                  <a:sym typeface="Times New Roman" panose="02020603050405020304"/>
                </a:rPr>
                <a:t>Network</a:t>
              </a:r>
              <a:r>
                <a:rPr lang="en-US" altLang="zh-CN" sz="950" kern="100" spc="-20">
                  <a:solidFill>
                    <a:srgbClr val="231F20"/>
                  </a:solidFill>
                  <a:latin typeface="Georgia" panose="02040502050405020303"/>
                  <a:ea typeface="Cambria"/>
                  <a:cs typeface="Cambria"/>
                  <a:sym typeface="Times New Roman" panose="02020603050405020304"/>
                </a:rPr>
                <a:t>User</a:t>
              </a:r>
              <a:endParaRPr lang="en-US" altLang="zh-CN" sz="950" kern="100">
                <a:latin typeface="Georgia" panose="02040502050405020303"/>
                <a:ea typeface="Cambria"/>
                <a:cs typeface="Cambria"/>
                <a:sym typeface="Times New Roman" panose="02020603050405020304"/>
              </a:endParaRPr>
            </a:p>
          </p:txBody>
        </p:sp>
        <p:sp>
          <p:nvSpPr>
            <p:cNvPr id="364" name="Textbox 364"/>
            <p:cNvSpPr txBox="1"/>
            <p:nvPr/>
          </p:nvSpPr>
          <p:spPr>
            <a:xfrm>
              <a:off x="0" y="1496687"/>
              <a:ext cx="758190" cy="163195"/>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950" kern="100">
                  <a:solidFill>
                    <a:srgbClr val="231F20"/>
                  </a:solidFill>
                  <a:latin typeface="Georgia" panose="02040502050405020303"/>
                  <a:ea typeface="Cambria"/>
                  <a:cs typeface="Cambria"/>
                  <a:sym typeface="Times New Roman" panose="02020603050405020304"/>
                </a:rPr>
                <a:t>Network</a:t>
              </a:r>
              <a:r>
                <a:rPr lang="en-US" altLang="zh-CN" sz="950" kern="100" spc="-20">
                  <a:solidFill>
                    <a:srgbClr val="231F20"/>
                  </a:solidFill>
                  <a:latin typeface="Georgia" panose="02040502050405020303"/>
                  <a:ea typeface="Cambria"/>
                  <a:cs typeface="Cambria"/>
                  <a:sym typeface="Times New Roman" panose="02020603050405020304"/>
                </a:rPr>
                <a:t>User</a:t>
              </a:r>
              <a:endParaRPr lang="en-US" altLang="zh-CN" sz="950" kern="100">
                <a:latin typeface="Georgia" panose="02040502050405020303"/>
                <a:ea typeface="Cambria"/>
                <a:cs typeface="Cambria"/>
                <a:sym typeface="Times New Roman" panose="02020603050405020304"/>
              </a:endParaRPr>
            </a:p>
          </p:txBody>
        </p:sp>
        <p:sp>
          <p:nvSpPr>
            <p:cNvPr id="365" name="Textbox 365"/>
            <p:cNvSpPr txBox="1"/>
            <p:nvPr/>
          </p:nvSpPr>
          <p:spPr>
            <a:xfrm>
              <a:off x="773545" y="1362835"/>
              <a:ext cx="843915" cy="160020"/>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850" b="1" kern="100">
                  <a:solidFill>
                    <a:srgbClr val="231F20"/>
                  </a:solidFill>
                  <a:latin typeface="Georgia" panose="02040502050405020303"/>
                  <a:ea typeface="Cambria"/>
                  <a:cs typeface="Cambria"/>
                  <a:sym typeface="Times New Roman" panose="02020603050405020304"/>
                </a:rPr>
                <a:t>Network</a:t>
              </a:r>
              <a:r>
                <a:rPr lang="en-US" altLang="zh-CN" sz="850" b="1" kern="100" spc="-10">
                  <a:solidFill>
                    <a:srgbClr val="231F20"/>
                  </a:solidFill>
                  <a:latin typeface="Georgia" panose="02040502050405020303"/>
                  <a:ea typeface="Cambria"/>
                  <a:cs typeface="Cambria"/>
                  <a:sym typeface="Times New Roman" panose="02020603050405020304"/>
                </a:rPr>
                <a:t>Switch</a:t>
              </a:r>
              <a:endParaRPr lang="en-US" altLang="zh-CN" sz="850" b="1" kern="100">
                <a:latin typeface="Georgia" panose="02040502050405020303"/>
                <a:ea typeface="Cambria"/>
                <a:cs typeface="Cambria"/>
                <a:sym typeface="Times New Roman" panose="02020603050405020304"/>
              </a:endParaRPr>
            </a:p>
          </p:txBody>
        </p:sp>
        <p:sp>
          <p:nvSpPr>
            <p:cNvPr id="366" name="Textbox 366"/>
            <p:cNvSpPr txBox="1"/>
            <p:nvPr/>
          </p:nvSpPr>
          <p:spPr>
            <a:xfrm>
              <a:off x="4352780" y="1362835"/>
              <a:ext cx="843915" cy="160020"/>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850" b="1" kern="100">
                  <a:solidFill>
                    <a:srgbClr val="231F20"/>
                  </a:solidFill>
                  <a:latin typeface="Georgia" panose="02040502050405020303"/>
                  <a:ea typeface="Cambria"/>
                  <a:cs typeface="Cambria"/>
                  <a:sym typeface="Times New Roman" panose="02020603050405020304"/>
                </a:rPr>
                <a:t>Network</a:t>
              </a:r>
              <a:r>
                <a:rPr lang="en-US" altLang="zh-CN" sz="850" b="1" kern="100" spc="-10">
                  <a:solidFill>
                    <a:srgbClr val="231F20"/>
                  </a:solidFill>
                  <a:latin typeface="Georgia" panose="02040502050405020303"/>
                  <a:ea typeface="Cambria"/>
                  <a:cs typeface="Cambria"/>
                  <a:sym typeface="Times New Roman" panose="02020603050405020304"/>
                </a:rPr>
                <a:t>Switch</a:t>
              </a:r>
              <a:endParaRPr lang="en-US" altLang="zh-CN" sz="850" b="1" kern="100">
                <a:latin typeface="Georgia" panose="02040502050405020303"/>
                <a:ea typeface="Cambria"/>
                <a:cs typeface="Cambria"/>
                <a:sym typeface="Times New Roman" panose="02020603050405020304"/>
              </a:endParaRPr>
            </a:p>
          </p:txBody>
        </p:sp>
        <p:sp>
          <p:nvSpPr>
            <p:cNvPr id="367" name="Textbox 367"/>
            <p:cNvSpPr txBox="1"/>
            <p:nvPr/>
          </p:nvSpPr>
          <p:spPr>
            <a:xfrm>
              <a:off x="5218967" y="1488976"/>
              <a:ext cx="758190" cy="163195"/>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950" kern="100">
                  <a:solidFill>
                    <a:srgbClr val="231F20"/>
                  </a:solidFill>
                  <a:latin typeface="Georgia" panose="02040502050405020303"/>
                  <a:ea typeface="Cambria"/>
                  <a:cs typeface="Cambria"/>
                  <a:sym typeface="Times New Roman" panose="02020603050405020304"/>
                </a:rPr>
                <a:t>Network</a:t>
              </a:r>
              <a:r>
                <a:rPr lang="en-US" altLang="zh-CN" sz="950" kern="100" spc="-20">
                  <a:solidFill>
                    <a:srgbClr val="231F20"/>
                  </a:solidFill>
                  <a:latin typeface="Georgia" panose="02040502050405020303"/>
                  <a:ea typeface="Cambria"/>
                  <a:cs typeface="Cambria"/>
                  <a:sym typeface="Times New Roman" panose="02020603050405020304"/>
                </a:rPr>
                <a:t>User</a:t>
              </a:r>
              <a:endParaRPr lang="en-US" altLang="zh-CN" sz="950" kern="100">
                <a:latin typeface="Georgia" panose="02040502050405020303"/>
                <a:ea typeface="Cambria"/>
                <a:cs typeface="Cambria"/>
                <a:sym typeface="Times New Roman" panose="02020603050405020304"/>
              </a:endParaRPr>
            </a:p>
          </p:txBody>
        </p:sp>
        <p:sp>
          <p:nvSpPr>
            <p:cNvPr id="368" name="Textbox 368"/>
            <p:cNvSpPr txBox="1"/>
            <p:nvPr/>
          </p:nvSpPr>
          <p:spPr>
            <a:xfrm>
              <a:off x="2688852" y="1725938"/>
              <a:ext cx="501015" cy="179070"/>
            </a:xfrm>
            <a:prstGeom prst="rect">
              <a:avLst/>
            </a:prstGeom>
          </p:spPr>
          <p:txBody>
            <a:bodyPr wrap="square" lIns="0" tIns="0" rIns="0" bIns="0" rtlCol="0">
              <a:noAutofit/>
            </a:bodyPr>
            <a:lstStyle/>
            <a:p>
              <a:pPr marL="0" marR="0" indent="0" algn="l">
                <a:lnSpc>
                  <a:spcPct val="100000"/>
                </a:lnSpc>
                <a:spcBef>
                  <a:spcPts val="100"/>
                </a:spcBef>
                <a:spcAft>
                  <a:spcPts val="0"/>
                </a:spcAft>
              </a:pPr>
              <a:r>
                <a:rPr lang="en-US" altLang="zh-CN" sz="950" b="1" kern="100" spc="-30">
                  <a:solidFill>
                    <a:srgbClr val="231F20"/>
                  </a:solidFill>
                  <a:latin typeface="Georgia" panose="02040502050405020303"/>
                  <a:ea typeface="Cambria"/>
                  <a:cs typeface="Cambria"/>
                  <a:sym typeface="Times New Roman" panose="02020603050405020304"/>
                </a:rPr>
                <a:t>Internet</a:t>
              </a:r>
              <a:endParaRPr lang="en-US" altLang="zh-CN" sz="950" b="1" kern="100">
                <a:latin typeface="Georgia" panose="02040502050405020303"/>
                <a:ea typeface="Cambria"/>
                <a:cs typeface="Cambria"/>
                <a:sym typeface="Times New Roman" panose="02020603050405020304"/>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Network Device</a:t>
            </a:r>
          </a:p>
        </p:txBody>
      </p:sp>
      <p:sp>
        <p:nvSpPr>
          <p:cNvPr id="3" name="Subtitle 2"/>
          <p:cNvSpPr>
            <a:spLocks noGrp="1"/>
          </p:cNvSpPr>
          <p:nvPr>
            <p:ph type="subTitle" idx="4"/>
          </p:nvPr>
        </p:nvSpPr>
        <p:spPr>
          <a:xfrm>
            <a:off x="1371600" y="819150"/>
            <a:ext cx="6400800" cy="1661795"/>
          </a:xfrm>
        </p:spPr>
        <p:txBody>
          <a:bodyPr/>
          <a:lstStyle/>
          <a:p>
            <a:endParaRPr lang="en-US"/>
          </a:p>
          <a:p>
            <a:r>
              <a:rPr lang="en-US"/>
              <a:t>To communicate data through different transmission media and to configure networks with different functionality, we require different devices like Modem, Hub, Switch, Repeater, Router, Gateway, etc. Let us explore them in detail.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7394" y="487121"/>
            <a:ext cx="6957059" cy="4272915"/>
          </a:xfrm>
          <a:prstGeom prst="rect">
            <a:avLst/>
          </a:prstGeom>
        </p:spPr>
        <p:txBody>
          <a:bodyPr vert="horz" wrap="square" lIns="0" tIns="12700" rIns="0" bIns="0" rtlCol="0">
            <a:spAutoFit/>
          </a:bodyPr>
          <a:lstStyle/>
          <a:p>
            <a:pPr marL="63500" algn="just">
              <a:lnSpc>
                <a:spcPct val="100000"/>
              </a:lnSpc>
              <a:spcBef>
                <a:spcPts val="100"/>
              </a:spcBef>
            </a:pPr>
            <a:r>
              <a:rPr sz="2400" b="1" spc="-5" dirty="0">
                <a:solidFill>
                  <a:srgbClr val="FFFF00"/>
                </a:solidFill>
                <a:latin typeface="Microsoft Tai Le"/>
                <a:cs typeface="Microsoft Tai Le"/>
              </a:rPr>
              <a:t>Second</a:t>
            </a:r>
            <a:r>
              <a:rPr sz="2400" b="1" spc="-15" dirty="0">
                <a:solidFill>
                  <a:srgbClr val="FFFF00"/>
                </a:solidFill>
                <a:latin typeface="Microsoft Tai Le"/>
                <a:cs typeface="Microsoft Tai Le"/>
              </a:rPr>
              <a:t> </a:t>
            </a:r>
            <a:r>
              <a:rPr sz="2400" b="1" dirty="0">
                <a:solidFill>
                  <a:srgbClr val="FFFF00"/>
                </a:solidFill>
                <a:latin typeface="Microsoft Tai Le"/>
                <a:cs typeface="Microsoft Tai Le"/>
              </a:rPr>
              <a:t>Generation</a:t>
            </a:r>
            <a:r>
              <a:rPr sz="2400" b="1" spc="-15" dirty="0">
                <a:solidFill>
                  <a:srgbClr val="FFFF00"/>
                </a:solidFill>
                <a:latin typeface="Microsoft Tai Le"/>
                <a:cs typeface="Microsoft Tai Le"/>
              </a:rPr>
              <a:t> </a:t>
            </a:r>
            <a:r>
              <a:rPr sz="2400" b="1" spc="-5" dirty="0">
                <a:solidFill>
                  <a:srgbClr val="FFFF00"/>
                </a:solidFill>
                <a:latin typeface="Microsoft Tai Le"/>
                <a:cs typeface="Microsoft Tai Le"/>
              </a:rPr>
              <a:t>(1956-63):</a:t>
            </a:r>
            <a:endParaRPr sz="2400">
              <a:latin typeface="Microsoft Tai Le"/>
              <a:cs typeface="Microsoft Tai Le"/>
            </a:endParaRPr>
          </a:p>
          <a:p>
            <a:pPr marL="63500" marR="55880" algn="just">
              <a:lnSpc>
                <a:spcPct val="100000"/>
              </a:lnSpc>
              <a:spcBef>
                <a:spcPts val="1275"/>
              </a:spcBef>
            </a:pPr>
            <a:r>
              <a:rPr sz="1800" b="1" dirty="0">
                <a:solidFill>
                  <a:srgbClr val="FFFFFF"/>
                </a:solidFill>
                <a:latin typeface="Microsoft Tai Le"/>
                <a:cs typeface="Microsoft Tai Le"/>
              </a:rPr>
              <a:t>In </a:t>
            </a:r>
            <a:r>
              <a:rPr sz="1800" b="1" spc="-5" dirty="0">
                <a:solidFill>
                  <a:srgbClr val="FFFFFF"/>
                </a:solidFill>
                <a:latin typeface="Microsoft Tai Le"/>
                <a:cs typeface="Microsoft Tai Le"/>
              </a:rPr>
              <a:t>2nd generation </a:t>
            </a:r>
            <a:r>
              <a:rPr sz="1800" b="1" dirty="0">
                <a:solidFill>
                  <a:srgbClr val="FFFFFF"/>
                </a:solidFill>
                <a:latin typeface="Microsoft Tai Le"/>
                <a:cs typeface="Microsoft Tai Le"/>
              </a:rPr>
              <a:t>computers, </a:t>
            </a:r>
            <a:r>
              <a:rPr sz="1800" b="1" spc="-5" dirty="0">
                <a:solidFill>
                  <a:srgbClr val="FFFFFF"/>
                </a:solidFill>
                <a:latin typeface="Microsoft Tai Le"/>
                <a:cs typeface="Microsoft Tai Le"/>
              </a:rPr>
              <a:t>vacuum tubes </a:t>
            </a:r>
            <a:r>
              <a:rPr sz="1800" b="1" dirty="0">
                <a:solidFill>
                  <a:srgbClr val="FFFFFF"/>
                </a:solidFill>
                <a:latin typeface="Microsoft Tai Le"/>
                <a:cs typeface="Microsoft Tai Le"/>
              </a:rPr>
              <a:t>were </a:t>
            </a:r>
            <a:r>
              <a:rPr sz="1800" b="1" spc="-5" dirty="0">
                <a:solidFill>
                  <a:srgbClr val="FFFFFF"/>
                </a:solidFill>
                <a:latin typeface="Microsoft Tai Le"/>
                <a:cs typeface="Microsoft Tai Le"/>
              </a:rPr>
              <a:t>replaced by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transistors.</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They</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required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only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1/10</a:t>
            </a:r>
            <a:r>
              <a:rPr sz="1800" b="1" dirty="0">
                <a:solidFill>
                  <a:srgbClr val="FFFFFF"/>
                </a:solidFill>
                <a:latin typeface="Microsoft Tai Le"/>
                <a:cs typeface="Microsoft Tai Le"/>
              </a:rPr>
              <a:t> of</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power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required</a:t>
            </a:r>
            <a:r>
              <a:rPr sz="1800" b="1" spc="484" dirty="0">
                <a:solidFill>
                  <a:srgbClr val="FFFFFF"/>
                </a:solidFill>
                <a:latin typeface="Microsoft Tai Le"/>
                <a:cs typeface="Microsoft Tai Le"/>
              </a:rPr>
              <a:t> </a:t>
            </a:r>
            <a:r>
              <a:rPr sz="1800" b="1" spc="-15" dirty="0">
                <a:solidFill>
                  <a:srgbClr val="FFFFFF"/>
                </a:solidFill>
                <a:latin typeface="Microsoft Tai Le"/>
                <a:cs typeface="Microsoft Tai Le"/>
              </a:rPr>
              <a:t>by </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tubes. </a:t>
            </a:r>
            <a:r>
              <a:rPr sz="1800" b="1" dirty="0">
                <a:solidFill>
                  <a:srgbClr val="FFFFFF"/>
                </a:solidFill>
                <a:latin typeface="Microsoft Tai Le"/>
                <a:cs typeface="Microsoft Tai Le"/>
              </a:rPr>
              <a:t>This </a:t>
            </a:r>
            <a:r>
              <a:rPr sz="1800" b="1" spc="-5" dirty="0">
                <a:solidFill>
                  <a:srgbClr val="FFFFFF"/>
                </a:solidFill>
                <a:latin typeface="Microsoft Tai Le"/>
                <a:cs typeface="Microsoft Tai Le"/>
              </a:rPr>
              <a:t>generation computers </a:t>
            </a:r>
            <a:r>
              <a:rPr sz="1800" b="1" spc="-10" dirty="0">
                <a:solidFill>
                  <a:srgbClr val="FFFFFF"/>
                </a:solidFill>
                <a:latin typeface="Microsoft Tai Le"/>
                <a:cs typeface="Microsoft Tai Le"/>
              </a:rPr>
              <a:t>generated </a:t>
            </a:r>
            <a:r>
              <a:rPr sz="1800" b="1" spc="-5" dirty="0">
                <a:solidFill>
                  <a:srgbClr val="FFFFFF"/>
                </a:solidFill>
                <a:latin typeface="Microsoft Tai Le"/>
                <a:cs typeface="Microsoft Tai Le"/>
              </a:rPr>
              <a:t>less heat </a:t>
            </a:r>
            <a:r>
              <a:rPr sz="1800" b="1" dirty="0">
                <a:solidFill>
                  <a:srgbClr val="FFFFFF"/>
                </a:solidFill>
                <a:latin typeface="Microsoft Tai Le"/>
                <a:cs typeface="Microsoft Tai Le"/>
              </a:rPr>
              <a:t>&amp; </a:t>
            </a:r>
            <a:r>
              <a:rPr sz="1800" b="1" spc="-5" dirty="0">
                <a:solidFill>
                  <a:srgbClr val="FFFFFF"/>
                </a:solidFill>
                <a:latin typeface="Microsoft Tai Le"/>
                <a:cs typeface="Microsoft Tai Le"/>
              </a:rPr>
              <a:t>were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reliable.</a:t>
            </a:r>
            <a:r>
              <a:rPr sz="1800" b="1" dirty="0">
                <a:solidFill>
                  <a:srgbClr val="FFFFFF"/>
                </a:solidFill>
                <a:latin typeface="Microsoft Tai Le"/>
                <a:cs typeface="Microsoft Tai Le"/>
              </a:rPr>
              <a:t> 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first</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operating</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system</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developed</a:t>
            </a:r>
            <a:r>
              <a:rPr sz="1800" b="1" dirty="0">
                <a:solidFill>
                  <a:srgbClr val="FFFFFF"/>
                </a:solidFill>
                <a:latin typeface="Microsoft Tai Le"/>
                <a:cs typeface="Microsoft Tai Le"/>
              </a:rPr>
              <a:t> in</a:t>
            </a:r>
            <a:r>
              <a:rPr sz="1800" b="1" spc="5" dirty="0">
                <a:solidFill>
                  <a:srgbClr val="FFFFFF"/>
                </a:solidFill>
                <a:latin typeface="Microsoft Tai Le"/>
                <a:cs typeface="Microsoft Tai Le"/>
              </a:rPr>
              <a:t> </a:t>
            </a:r>
            <a:r>
              <a:rPr sz="1800" b="1" spc="-10" dirty="0">
                <a:solidFill>
                  <a:srgbClr val="FFFFFF"/>
                </a:solidFill>
                <a:latin typeface="Microsoft Tai Le"/>
                <a:cs typeface="Microsoft Tai Le"/>
              </a:rPr>
              <a:t>this </a:t>
            </a:r>
            <a:r>
              <a:rPr sz="1800" b="1" spc="-5" dirty="0">
                <a:solidFill>
                  <a:srgbClr val="FFFFFF"/>
                </a:solidFill>
                <a:latin typeface="Microsoft Tai Le"/>
                <a:cs typeface="Microsoft Tai Le"/>
              </a:rPr>
              <a:t> generation.</a:t>
            </a:r>
            <a:r>
              <a:rPr sz="1800" b="1" dirty="0">
                <a:solidFill>
                  <a:srgbClr val="FFFFFF"/>
                </a:solidFill>
                <a:latin typeface="Microsoft Tai Le"/>
                <a:cs typeface="Microsoft Tai Le"/>
              </a:rPr>
              <a:t> IBM </a:t>
            </a:r>
            <a:r>
              <a:rPr sz="1800" b="1" spc="-5" dirty="0">
                <a:solidFill>
                  <a:srgbClr val="FFFFFF"/>
                </a:solidFill>
                <a:latin typeface="Microsoft Tai Le"/>
                <a:cs typeface="Microsoft Tai Le"/>
              </a:rPr>
              <a:t>1620,</a:t>
            </a:r>
            <a:r>
              <a:rPr sz="1800" b="1" dirty="0">
                <a:solidFill>
                  <a:srgbClr val="FFFFFF"/>
                </a:solidFill>
                <a:latin typeface="Microsoft Tai Le"/>
                <a:cs typeface="Microsoft Tai Le"/>
              </a:rPr>
              <a:t> IBM</a:t>
            </a:r>
            <a:r>
              <a:rPr sz="1800" b="1" spc="495" dirty="0">
                <a:solidFill>
                  <a:srgbClr val="FFFFFF"/>
                </a:solidFill>
                <a:latin typeface="Microsoft Tai Le"/>
                <a:cs typeface="Microsoft Tai Le"/>
              </a:rPr>
              <a:t> </a:t>
            </a:r>
            <a:r>
              <a:rPr sz="1800" b="1" spc="-5" dirty="0">
                <a:solidFill>
                  <a:srgbClr val="FFFFFF"/>
                </a:solidFill>
                <a:latin typeface="Microsoft Tai Le"/>
                <a:cs typeface="Microsoft Tai Le"/>
              </a:rPr>
              <a:t>7094,</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CDC </a:t>
            </a:r>
            <a:r>
              <a:rPr sz="1800" b="1" spc="-5" dirty="0">
                <a:solidFill>
                  <a:srgbClr val="FFFFFF"/>
                </a:solidFill>
                <a:latin typeface="Microsoft Tai Le"/>
                <a:cs typeface="Microsoft Tai Le"/>
              </a:rPr>
              <a:t>1604 </a:t>
            </a:r>
            <a:r>
              <a:rPr sz="1800" b="1" dirty="0">
                <a:solidFill>
                  <a:srgbClr val="FFFFFF"/>
                </a:solidFill>
                <a:latin typeface="Microsoft Tai Le"/>
                <a:cs typeface="Microsoft Tai Le"/>
              </a:rPr>
              <a:t>are the examples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of</a:t>
            </a:r>
            <a:r>
              <a:rPr sz="1800" b="1" spc="-5" dirty="0">
                <a:solidFill>
                  <a:srgbClr val="FFFFFF"/>
                </a:solidFill>
                <a:latin typeface="Microsoft Tai Le"/>
                <a:cs typeface="Microsoft Tai Le"/>
              </a:rPr>
              <a:t> this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generations</a:t>
            </a:r>
            <a:r>
              <a:rPr sz="1800" b="1" spc="-25" dirty="0">
                <a:solidFill>
                  <a:srgbClr val="FFFFFF"/>
                </a:solidFill>
                <a:latin typeface="Microsoft Tai Le"/>
                <a:cs typeface="Microsoft Tai Le"/>
              </a:rPr>
              <a:t> </a:t>
            </a:r>
            <a:r>
              <a:rPr sz="1800" b="1" spc="-5" dirty="0">
                <a:solidFill>
                  <a:srgbClr val="FFFFFF"/>
                </a:solidFill>
                <a:latin typeface="Microsoft Tai Le"/>
                <a:cs typeface="Microsoft Tai Le"/>
              </a:rPr>
              <a:t>computers.</a:t>
            </a:r>
            <a:endParaRPr sz="1800">
              <a:latin typeface="Microsoft Tai Le"/>
              <a:cs typeface="Microsoft Tai Le"/>
            </a:endParaRPr>
          </a:p>
          <a:p>
            <a:pPr marL="63500" marR="56515" indent="1967865" algn="just">
              <a:lnSpc>
                <a:spcPct val="100000"/>
              </a:lnSpc>
              <a:spcBef>
                <a:spcPts val="5"/>
              </a:spcBef>
            </a:pPr>
            <a:r>
              <a:rPr sz="1800" b="1" dirty="0">
                <a:solidFill>
                  <a:srgbClr val="FFFFFF"/>
                </a:solidFill>
                <a:latin typeface="Microsoft Tai Le"/>
                <a:cs typeface="Microsoft Tai Le"/>
              </a:rPr>
              <a:t>In 2</a:t>
            </a:r>
            <a:r>
              <a:rPr sz="1800" b="1" baseline="25000" dirty="0">
                <a:solidFill>
                  <a:srgbClr val="FFFFFF"/>
                </a:solidFill>
                <a:latin typeface="Microsoft Tai Le"/>
                <a:cs typeface="Microsoft Tai Le"/>
              </a:rPr>
              <a:t>nd</a:t>
            </a:r>
            <a:r>
              <a:rPr sz="1800" b="1" spc="7" baseline="25000" dirty="0">
                <a:solidFill>
                  <a:srgbClr val="FFFFFF"/>
                </a:solidFill>
                <a:latin typeface="Microsoft Tai Le"/>
                <a:cs typeface="Microsoft Tai Le"/>
              </a:rPr>
              <a:t> </a:t>
            </a:r>
            <a:r>
              <a:rPr sz="1800" b="1" spc="-5" dirty="0">
                <a:solidFill>
                  <a:srgbClr val="FFFFFF"/>
                </a:solidFill>
                <a:latin typeface="Microsoft Tai Le"/>
                <a:cs typeface="Microsoft Tai Le"/>
              </a:rPr>
              <a:t>generation, magnetic </a:t>
            </a:r>
            <a:r>
              <a:rPr sz="1800" b="1" dirty="0">
                <a:solidFill>
                  <a:srgbClr val="FFFFFF"/>
                </a:solidFill>
                <a:latin typeface="Microsoft Tai Le"/>
                <a:cs typeface="Microsoft Tai Le"/>
              </a:rPr>
              <a:t>cores were used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as </a:t>
            </a:r>
            <a:r>
              <a:rPr sz="1800" b="1" spc="-5" dirty="0">
                <a:solidFill>
                  <a:srgbClr val="FFFFFF"/>
                </a:solidFill>
                <a:latin typeface="Microsoft Tai Le"/>
                <a:cs typeface="Microsoft Tai Le"/>
              </a:rPr>
              <a:t>the primary </a:t>
            </a:r>
            <a:r>
              <a:rPr sz="1800" b="1" dirty="0">
                <a:solidFill>
                  <a:srgbClr val="FFFFFF"/>
                </a:solidFill>
                <a:latin typeface="Microsoft Tai Le"/>
                <a:cs typeface="Microsoft Tai Le"/>
              </a:rPr>
              <a:t>memory </a:t>
            </a:r>
            <a:r>
              <a:rPr sz="1800" b="1" spc="-10" dirty="0">
                <a:solidFill>
                  <a:srgbClr val="FFFFFF"/>
                </a:solidFill>
                <a:latin typeface="Microsoft Tai Le"/>
                <a:cs typeface="Microsoft Tai Le"/>
              </a:rPr>
              <a:t>and </a:t>
            </a:r>
            <a:r>
              <a:rPr sz="1800" b="1" dirty="0">
                <a:solidFill>
                  <a:srgbClr val="FFFFFF"/>
                </a:solidFill>
                <a:latin typeface="Microsoft Tai Le"/>
                <a:cs typeface="Microsoft Tai Le"/>
              </a:rPr>
              <a:t>magnetic </a:t>
            </a:r>
            <a:r>
              <a:rPr sz="1800" b="1" spc="-10" dirty="0">
                <a:solidFill>
                  <a:srgbClr val="FFFFFF"/>
                </a:solidFill>
                <a:latin typeface="Microsoft Tai Le"/>
                <a:cs typeface="Microsoft Tai Le"/>
              </a:rPr>
              <a:t>tape </a:t>
            </a:r>
            <a:r>
              <a:rPr sz="1800" b="1" dirty="0">
                <a:solidFill>
                  <a:srgbClr val="FFFFFF"/>
                </a:solidFill>
                <a:latin typeface="Microsoft Tai Le"/>
                <a:cs typeface="Microsoft Tai Le"/>
              </a:rPr>
              <a:t>and </a:t>
            </a:r>
            <a:r>
              <a:rPr sz="1800" b="1" spc="-5" dirty="0">
                <a:solidFill>
                  <a:srgbClr val="FFFFFF"/>
                </a:solidFill>
                <a:latin typeface="Microsoft Tai Le"/>
                <a:cs typeface="Microsoft Tai Le"/>
              </a:rPr>
              <a:t>magnetic </a:t>
            </a:r>
            <a:r>
              <a:rPr sz="1800" b="1" dirty="0">
                <a:solidFill>
                  <a:srgbClr val="FFFFFF"/>
                </a:solidFill>
                <a:latin typeface="Microsoft Tai Le"/>
                <a:cs typeface="Microsoft Tai Le"/>
              </a:rPr>
              <a:t>disks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as</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secondary</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storage</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devices.</a:t>
            </a:r>
            <a:endParaRPr sz="1800">
              <a:latin typeface="Microsoft Tai Le"/>
              <a:cs typeface="Microsoft Tai Le"/>
            </a:endParaRPr>
          </a:p>
          <a:p>
            <a:pPr marL="63500" marR="59055" indent="62230" algn="just">
              <a:lnSpc>
                <a:spcPct val="100000"/>
              </a:lnSpc>
              <a:spcBef>
                <a:spcPts val="1200"/>
              </a:spcBef>
            </a:pPr>
            <a:r>
              <a:rPr sz="1800" b="1" dirty="0">
                <a:solidFill>
                  <a:srgbClr val="FFFFFF"/>
                </a:solidFill>
                <a:latin typeface="Microsoft Tai Le"/>
                <a:cs typeface="Microsoft Tai Le"/>
              </a:rPr>
              <a:t>In</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this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assembly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language</a:t>
            </a:r>
            <a:r>
              <a:rPr sz="1800" b="1" dirty="0">
                <a:solidFill>
                  <a:srgbClr val="FFFFFF"/>
                </a:solidFill>
                <a:latin typeface="Microsoft Tai Le"/>
                <a:cs typeface="Microsoft Tai Le"/>
              </a:rPr>
              <a:t> and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high-level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programming </a:t>
            </a:r>
            <a:r>
              <a:rPr sz="1800" b="1" dirty="0">
                <a:solidFill>
                  <a:srgbClr val="FFFFFF"/>
                </a:solidFill>
                <a:latin typeface="Microsoft Tai Le"/>
                <a:cs typeface="Microsoft Tai Le"/>
              </a:rPr>
              <a:t>languages </a:t>
            </a:r>
            <a:r>
              <a:rPr sz="1800" b="1" spc="-5" dirty="0">
                <a:solidFill>
                  <a:srgbClr val="FFFFFF"/>
                </a:solidFill>
                <a:latin typeface="Microsoft Tai Le"/>
                <a:cs typeface="Microsoft Tai Le"/>
              </a:rPr>
              <a:t>like </a:t>
            </a:r>
            <a:r>
              <a:rPr sz="1800" b="1" dirty="0">
                <a:solidFill>
                  <a:srgbClr val="FFFFFF"/>
                </a:solidFill>
                <a:latin typeface="Microsoft Tai Le"/>
                <a:cs typeface="Microsoft Tai Le"/>
              </a:rPr>
              <a:t>FORTRAN, </a:t>
            </a:r>
            <a:r>
              <a:rPr sz="1800" b="1" spc="-5" dirty="0">
                <a:solidFill>
                  <a:srgbClr val="FFFFFF"/>
                </a:solidFill>
                <a:latin typeface="Microsoft Tai Le"/>
                <a:cs typeface="Microsoft Tai Le"/>
              </a:rPr>
              <a:t>COBOL </a:t>
            </a:r>
            <a:r>
              <a:rPr sz="1800" b="1" dirty="0">
                <a:solidFill>
                  <a:srgbClr val="FFFFFF"/>
                </a:solidFill>
                <a:latin typeface="Microsoft Tai Le"/>
                <a:cs typeface="Microsoft Tai Le"/>
              </a:rPr>
              <a:t>were used. The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computers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used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batch</a:t>
            </a:r>
            <a:r>
              <a:rPr sz="1800" b="1" dirty="0">
                <a:solidFill>
                  <a:srgbClr val="FFFFFF"/>
                </a:solidFill>
                <a:latin typeface="Microsoft Tai Le"/>
                <a:cs typeface="Microsoft Tai Le"/>
              </a:rPr>
              <a:t> processing</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and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multiprogramming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operating</a:t>
            </a:r>
            <a:r>
              <a:rPr sz="1800" b="1" spc="-30" dirty="0">
                <a:solidFill>
                  <a:srgbClr val="FFFFFF"/>
                </a:solidFill>
                <a:latin typeface="Microsoft Tai Le"/>
                <a:cs typeface="Microsoft Tai Le"/>
              </a:rPr>
              <a:t> </a:t>
            </a:r>
            <a:r>
              <a:rPr sz="1800" b="1" spc="-5" dirty="0">
                <a:solidFill>
                  <a:srgbClr val="FFFFFF"/>
                </a:solidFill>
                <a:latin typeface="Microsoft Tai Le"/>
                <a:cs typeface="Microsoft Tai Le"/>
              </a:rPr>
              <a:t>system.</a:t>
            </a:r>
            <a:endParaRPr sz="1800">
              <a:latin typeface="Microsoft Tai Le"/>
              <a:cs typeface="Microsoft Tai L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615315"/>
          </a:xfrm>
        </p:spPr>
        <p:txBody>
          <a:bodyPr/>
          <a:lstStyle/>
          <a:p>
            <a:r>
              <a:rPr lang="en-US">
                <a:sym typeface="+mn-ea"/>
              </a:rPr>
              <a:t>Modem</a:t>
            </a:r>
            <a:br>
              <a:rPr lang="en-US"/>
            </a:br>
            <a:endParaRPr lang="en-US"/>
          </a:p>
        </p:txBody>
      </p:sp>
      <p:sp>
        <p:nvSpPr>
          <p:cNvPr id="3" name="Subtitle 2"/>
          <p:cNvSpPr>
            <a:spLocks noGrp="1"/>
          </p:cNvSpPr>
          <p:nvPr>
            <p:ph type="subTitle" idx="4"/>
          </p:nvPr>
        </p:nvSpPr>
        <p:spPr>
          <a:xfrm>
            <a:off x="1447800" y="514350"/>
            <a:ext cx="6400800" cy="4431665"/>
          </a:xfrm>
        </p:spPr>
        <p:txBody>
          <a:bodyPr/>
          <a:lstStyle/>
          <a:p>
            <a:endParaRPr lang="en-US"/>
          </a:p>
          <a:p>
            <a:r>
              <a:rPr lang="en-US">
                <a:sym typeface="+mn-ea"/>
              </a:rPr>
              <a:t>Modem stands for ‘MOdulator DEModulator’. It refers to a device used for conversion between analog signals and digital bits. We know computers store and process data in terms of 0s and 1s. However, to transmit data from a sender to a receiver, or while browsing the internet, digital data are converted to an analog signal and the medium (be it free-space or a physical media) carries the signal to the receiver. There are modems connected to both the source and destination nodes. The modem at the sender’s end acts as a modulator that converts the digital data into analog signals. The modem at the receiver’s end acts as a demodulator that converts the analog signals into digital data for the destination node to understand. Figure 10.8 shows connectivity </a:t>
            </a:r>
            <a:endParaRPr lang="en-US"/>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What Is Multimedia</a:t>
            </a:r>
          </a:p>
        </p:txBody>
      </p:sp>
      <p:sp>
        <p:nvSpPr>
          <p:cNvPr id="3" name="Subtitle 2"/>
          <p:cNvSpPr>
            <a:spLocks noGrp="1"/>
          </p:cNvSpPr>
          <p:nvPr>
            <p:ph type="subTitle" idx="4"/>
          </p:nvPr>
        </p:nvSpPr>
        <p:spPr>
          <a:xfrm>
            <a:off x="1524000" y="666750"/>
            <a:ext cx="6400800" cy="4154805"/>
          </a:xfrm>
        </p:spPr>
        <p:txBody>
          <a:bodyPr/>
          <a:lstStyle/>
          <a:p>
            <a:r>
              <a:rPr lang="en-GB" altLang="en-US" dirty="0">
                <a:sym typeface="+mn-ea"/>
              </a:rPr>
              <a:t>In a generic sense, multimedia is simply the use of more than one media element. Hence, Web-based multimedia is defined as an online, interactive experience that incorporates two or more media elements including text, graphics, sound, animation and video. A fundamental feature of most Web-based multimedia is interactivity, which gives user some control over the content</a:t>
            </a:r>
          </a:p>
          <a:p>
            <a:endParaRPr lang="en-GB" altLang="en-US" dirty="0">
              <a:sym typeface="+mn-ea"/>
            </a:endParaRPr>
          </a:p>
          <a:p>
            <a:pPr eaLnBrk="1" hangingPunct="1">
              <a:buNone/>
            </a:pPr>
            <a:r>
              <a:rPr lang="en-GB" altLang="en-US" dirty="0">
                <a:sym typeface="+mn-ea"/>
              </a:rPr>
              <a:t>Multimedia – using more than one media:</a:t>
            </a:r>
            <a:endParaRPr lang="en-GB" altLang="en-US" dirty="0"/>
          </a:p>
          <a:p>
            <a:pPr eaLnBrk="1" hangingPunct="1"/>
            <a:r>
              <a:rPr lang="en-GB" altLang="en-US" dirty="0">
                <a:sym typeface="+mn-ea"/>
              </a:rPr>
              <a:t>Text</a:t>
            </a:r>
            <a:endParaRPr lang="en-GB" altLang="en-US" dirty="0"/>
          </a:p>
          <a:p>
            <a:pPr eaLnBrk="1" hangingPunct="1"/>
            <a:r>
              <a:rPr lang="en-GB" altLang="en-US" dirty="0">
                <a:sym typeface="+mn-ea"/>
              </a:rPr>
              <a:t>Graphics</a:t>
            </a:r>
            <a:endParaRPr lang="en-GB" altLang="en-US" dirty="0"/>
          </a:p>
          <a:p>
            <a:pPr eaLnBrk="1" hangingPunct="1"/>
            <a:r>
              <a:rPr lang="en-GB" altLang="en-US" dirty="0">
                <a:sym typeface="+mn-ea"/>
              </a:rPr>
              <a:t>Animation</a:t>
            </a:r>
            <a:endParaRPr lang="en-GB" altLang="en-US" dirty="0"/>
          </a:p>
          <a:p>
            <a:pPr eaLnBrk="1" hangingPunct="1"/>
            <a:r>
              <a:rPr lang="en-GB" altLang="en-US" dirty="0">
                <a:sym typeface="+mn-ea"/>
              </a:rPr>
              <a:t>Sound</a:t>
            </a:r>
            <a:endParaRPr lang="en-GB" altLang="en-US" dirty="0"/>
          </a:p>
          <a:p>
            <a:pPr eaLnBrk="1" hangingPunct="1"/>
            <a:r>
              <a:rPr lang="en-GB" altLang="en-US" dirty="0">
                <a:sym typeface="+mn-ea"/>
              </a:rPr>
              <a:t>Video</a:t>
            </a:r>
            <a:endParaRPr lang="en-GB" altLang="en-US" dirty="0"/>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04" y="-53263"/>
            <a:ext cx="5025390" cy="307340"/>
          </a:xfrm>
        </p:spPr>
        <p:txBody>
          <a:bodyPr/>
          <a:lstStyle/>
          <a:p>
            <a:r>
              <a:rPr lang="en-US"/>
              <a:t>Multimedia Application </a:t>
            </a:r>
          </a:p>
        </p:txBody>
      </p:sp>
      <p:sp>
        <p:nvSpPr>
          <p:cNvPr id="3" name="Subtitle 2"/>
          <p:cNvSpPr>
            <a:spLocks noGrp="1"/>
          </p:cNvSpPr>
          <p:nvPr>
            <p:ph type="subTitle" idx="4"/>
          </p:nvPr>
        </p:nvSpPr>
        <p:spPr>
          <a:xfrm>
            <a:off x="1524000" y="590550"/>
            <a:ext cx="6400800" cy="3046730"/>
          </a:xfrm>
        </p:spPr>
        <p:txBody>
          <a:bodyPr/>
          <a:lstStyle/>
          <a:p>
            <a:pPr eaLnBrk="1" hangingPunct="1"/>
            <a:r>
              <a:rPr lang="en-US" altLang="en-US" dirty="0">
                <a:sym typeface="+mn-ea"/>
              </a:rPr>
              <a:t>Examples of Multimedia Applications include:</a:t>
            </a:r>
            <a:endParaRPr lang="en-US" altLang="en-US" dirty="0"/>
          </a:p>
          <a:p>
            <a:pPr eaLnBrk="1" hangingPunct="1"/>
            <a:r>
              <a:rPr lang="en-US" altLang="en-US" dirty="0">
                <a:sym typeface="+mn-ea"/>
              </a:rPr>
              <a:t> World Wide Web</a:t>
            </a:r>
            <a:endParaRPr lang="en-US" altLang="en-US" dirty="0"/>
          </a:p>
          <a:p>
            <a:pPr eaLnBrk="1" hangingPunct="1"/>
            <a:r>
              <a:rPr lang="en-US" altLang="en-US" dirty="0">
                <a:sym typeface="+mn-ea"/>
              </a:rPr>
              <a:t> Multimedia Authoring, e.g. Adobe/Macromedia Director</a:t>
            </a:r>
            <a:endParaRPr lang="en-US" altLang="en-US" dirty="0"/>
          </a:p>
          <a:p>
            <a:pPr eaLnBrk="1" hangingPunct="1"/>
            <a:r>
              <a:rPr lang="en-US" altLang="en-US" dirty="0">
                <a:sym typeface="+mn-ea"/>
              </a:rPr>
              <a:t> Hypermedia courseware</a:t>
            </a:r>
            <a:endParaRPr lang="en-US" altLang="en-US" dirty="0"/>
          </a:p>
          <a:p>
            <a:pPr eaLnBrk="1" hangingPunct="1"/>
            <a:r>
              <a:rPr lang="en-US" altLang="en-US" dirty="0">
                <a:sym typeface="+mn-ea"/>
              </a:rPr>
              <a:t> Video</a:t>
            </a:r>
          </a:p>
          <a:p>
            <a:pPr eaLnBrk="1" hangingPunct="1"/>
            <a:r>
              <a:rPr lang="en-US" altLang="en-US" dirty="0">
                <a:sym typeface="+mn-ea"/>
              </a:rPr>
              <a:t>Interactive TV</a:t>
            </a:r>
            <a:endParaRPr lang="en-US" altLang="en-US" dirty="0"/>
          </a:p>
          <a:p>
            <a:pPr eaLnBrk="1" hangingPunct="1"/>
            <a:r>
              <a:rPr lang="en-US" altLang="en-US" dirty="0">
                <a:sym typeface="+mn-ea"/>
              </a:rPr>
              <a:t> Computer Games</a:t>
            </a:r>
            <a:endParaRPr lang="en-US" altLang="en-US" dirty="0"/>
          </a:p>
          <a:p>
            <a:pPr eaLnBrk="1" hangingPunct="1"/>
            <a:r>
              <a:rPr lang="en-US" altLang="en-US" dirty="0">
                <a:sym typeface="+mn-ea"/>
              </a:rPr>
              <a:t> Virtual reality</a:t>
            </a:r>
            <a:endParaRPr lang="en-US" altLang="en-US" dirty="0"/>
          </a:p>
          <a:p>
            <a:pPr eaLnBrk="1" hangingPunct="1"/>
            <a:r>
              <a:rPr lang="en-US" altLang="en-US" dirty="0">
                <a:sym typeface="+mn-ea"/>
              </a:rPr>
              <a:t> Digital video editing and production systems</a:t>
            </a:r>
            <a:endParaRPr lang="en-US" altLang="en-US" dirty="0"/>
          </a:p>
          <a:p>
            <a:pPr eaLnBrk="1" hangingPunct="1"/>
            <a:r>
              <a:rPr lang="en-US" altLang="en-US" dirty="0">
                <a:sym typeface="+mn-ea"/>
              </a:rPr>
              <a:t> Multimedia Database systems</a:t>
            </a:r>
            <a:endParaRPr lang="en-US" altLang="en-US" dirty="0"/>
          </a:p>
          <a:p>
            <a:pPr eaLnBrk="1" hangingPunct="1"/>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1371600" y="2190750"/>
            <a:ext cx="6400800" cy="676910"/>
          </a:xfrm>
        </p:spPr>
        <p:txBody>
          <a:bodyPr>
            <a:scene3d>
              <a:camera prst="orthographicFront"/>
              <a:lightRig rig="threePt" dir="t"/>
            </a:scene3d>
          </a:bodyPr>
          <a:lstStyle/>
          <a:p>
            <a:pPr algn="ctr"/>
            <a:r>
              <a:rPr lang="en-US" sz="4400">
                <a:ln w="22225">
                  <a:solidFill>
                    <a:schemeClr val="accent2"/>
                  </a:solidFill>
                  <a:prstDash val="solid"/>
                </a:ln>
                <a:solidFill>
                  <a:schemeClr val="accent2">
                    <a:lumMod val="40000"/>
                    <a:lumOff val="60000"/>
                    <a:lumMod val="40000"/>
                    <a:lumOff val="60000"/>
                  </a:schemeClr>
                </a:solidFill>
                <a:effectLst/>
              </a:rPr>
              <a:t>Thank you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3391" y="448436"/>
            <a:ext cx="6955790" cy="4417695"/>
          </a:xfrm>
          <a:prstGeom prst="rect">
            <a:avLst/>
          </a:prstGeom>
        </p:spPr>
        <p:txBody>
          <a:bodyPr vert="horz" wrap="square" lIns="0" tIns="12700" rIns="0" bIns="0" rtlCol="0">
            <a:spAutoFit/>
          </a:bodyPr>
          <a:lstStyle/>
          <a:p>
            <a:pPr marL="63500" algn="just">
              <a:lnSpc>
                <a:spcPct val="100000"/>
              </a:lnSpc>
              <a:spcBef>
                <a:spcPts val="100"/>
              </a:spcBef>
            </a:pPr>
            <a:r>
              <a:rPr sz="2400" b="1" spc="-5" dirty="0">
                <a:solidFill>
                  <a:srgbClr val="FFFF00"/>
                </a:solidFill>
                <a:latin typeface="Microsoft Tai Le"/>
                <a:cs typeface="Microsoft Tai Le"/>
              </a:rPr>
              <a:t>Third</a:t>
            </a:r>
            <a:r>
              <a:rPr sz="2400" b="1" dirty="0">
                <a:solidFill>
                  <a:srgbClr val="FFFF00"/>
                </a:solidFill>
                <a:latin typeface="Microsoft Tai Le"/>
                <a:cs typeface="Microsoft Tai Le"/>
              </a:rPr>
              <a:t> </a:t>
            </a:r>
            <a:r>
              <a:rPr sz="2400" b="1" spc="-5" dirty="0">
                <a:solidFill>
                  <a:srgbClr val="FFFF00"/>
                </a:solidFill>
                <a:latin typeface="Microsoft Tai Le"/>
                <a:cs typeface="Microsoft Tai Le"/>
              </a:rPr>
              <a:t>Generation</a:t>
            </a:r>
            <a:r>
              <a:rPr sz="2400" b="1" spc="-10" dirty="0">
                <a:solidFill>
                  <a:srgbClr val="FFFF00"/>
                </a:solidFill>
                <a:latin typeface="Microsoft Tai Le"/>
                <a:cs typeface="Microsoft Tai Le"/>
              </a:rPr>
              <a:t> </a:t>
            </a:r>
            <a:r>
              <a:rPr sz="2400" b="1" spc="-5" dirty="0">
                <a:solidFill>
                  <a:srgbClr val="FFFF00"/>
                </a:solidFill>
                <a:latin typeface="Microsoft Tai Le"/>
                <a:cs typeface="Microsoft Tai Le"/>
              </a:rPr>
              <a:t>(1964-71):</a:t>
            </a:r>
            <a:endParaRPr sz="2400">
              <a:latin typeface="Microsoft Tai Le"/>
              <a:cs typeface="Microsoft Tai Le"/>
            </a:endParaRPr>
          </a:p>
          <a:p>
            <a:pPr marL="63500" marR="53340" algn="just">
              <a:lnSpc>
                <a:spcPct val="100000"/>
              </a:lnSpc>
              <a:spcBef>
                <a:spcPts val="70"/>
              </a:spcBef>
            </a:pPr>
            <a:r>
              <a:rPr sz="1800" b="1"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3rd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computers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replaced</a:t>
            </a:r>
            <a:r>
              <a:rPr sz="1800" b="1" dirty="0">
                <a:solidFill>
                  <a:srgbClr val="FFFFFF"/>
                </a:solidFill>
                <a:latin typeface="Microsoft Tai Le"/>
                <a:cs typeface="Microsoft Tai Le"/>
              </a:rPr>
              <a:t> </a:t>
            </a:r>
            <a:r>
              <a:rPr sz="1800" b="1" spc="-10" dirty="0">
                <a:solidFill>
                  <a:srgbClr val="FFFFFF"/>
                </a:solidFill>
                <a:latin typeface="Microsoft Tai Le"/>
                <a:cs typeface="Microsoft Tai Le"/>
              </a:rPr>
              <a:t>transistors</a:t>
            </a:r>
            <a:r>
              <a:rPr sz="1800" b="1" spc="-5" dirty="0">
                <a:solidFill>
                  <a:srgbClr val="FFFFFF"/>
                </a:solidFill>
                <a:latin typeface="Microsoft Tai Le"/>
                <a:cs typeface="Microsoft Tai Le"/>
              </a:rPr>
              <a:t> with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Integrated </a:t>
            </a:r>
            <a:r>
              <a:rPr sz="1800" b="1" dirty="0">
                <a:solidFill>
                  <a:srgbClr val="FFFFFF"/>
                </a:solidFill>
                <a:latin typeface="Microsoft Tai Le"/>
                <a:cs typeface="Microsoft Tai Le"/>
              </a:rPr>
              <a:t>circuit </a:t>
            </a:r>
            <a:r>
              <a:rPr sz="1800" b="1" spc="-5" dirty="0">
                <a:solidFill>
                  <a:srgbClr val="FFFFFF"/>
                </a:solidFill>
                <a:latin typeface="Microsoft Tai Le"/>
                <a:cs typeface="Microsoft Tai Le"/>
              </a:rPr>
              <a:t>known </a:t>
            </a:r>
            <a:r>
              <a:rPr sz="1800" b="1" dirty="0">
                <a:solidFill>
                  <a:srgbClr val="FFFFFF"/>
                </a:solidFill>
                <a:latin typeface="Microsoft Tai Le"/>
                <a:cs typeface="Microsoft Tai Le"/>
              </a:rPr>
              <a:t>as </a:t>
            </a:r>
            <a:r>
              <a:rPr sz="1800" b="1" spc="-5" dirty="0">
                <a:solidFill>
                  <a:srgbClr val="FFFFFF"/>
                </a:solidFill>
                <a:latin typeface="Microsoft Tai Le"/>
                <a:cs typeface="Microsoft Tai Le"/>
              </a:rPr>
              <a:t>chip. </a:t>
            </a:r>
            <a:r>
              <a:rPr sz="1800" b="1" dirty="0">
                <a:solidFill>
                  <a:srgbClr val="FFFFFF"/>
                </a:solidFill>
                <a:latin typeface="Microsoft Tai Le"/>
                <a:cs typeface="Microsoft Tai Le"/>
              </a:rPr>
              <a:t>From Small scale </a:t>
            </a:r>
            <a:r>
              <a:rPr sz="1800" b="1" spc="-5" dirty="0">
                <a:solidFill>
                  <a:srgbClr val="FFFFFF"/>
                </a:solidFill>
                <a:latin typeface="Microsoft Tai Le"/>
                <a:cs typeface="Microsoft Tai Le"/>
              </a:rPr>
              <a:t>integrated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circuits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which</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had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10</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transistors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per</a:t>
            </a:r>
            <a:r>
              <a:rPr sz="1800" b="1" dirty="0">
                <a:solidFill>
                  <a:srgbClr val="FFFFFF"/>
                </a:solidFill>
                <a:latin typeface="Microsoft Tai Le"/>
                <a:cs typeface="Microsoft Tai Le"/>
              </a:rPr>
              <a:t> chip,</a:t>
            </a:r>
            <a:r>
              <a:rPr sz="1800" b="1" spc="500" dirty="0">
                <a:solidFill>
                  <a:srgbClr val="FFFFFF"/>
                </a:solidFill>
                <a:latin typeface="Microsoft Tai Le"/>
                <a:cs typeface="Microsoft Tai Le"/>
              </a:rPr>
              <a:t> </a:t>
            </a:r>
            <a:r>
              <a:rPr sz="1800" b="1" spc="-5" dirty="0">
                <a:solidFill>
                  <a:srgbClr val="FFFFFF"/>
                </a:solidFill>
                <a:latin typeface="Microsoft Tai Le"/>
                <a:cs typeface="Microsoft Tai Le"/>
              </a:rPr>
              <a:t>technology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developed to </a:t>
            </a:r>
            <a:r>
              <a:rPr sz="1800" b="1" dirty="0">
                <a:solidFill>
                  <a:srgbClr val="FFFFFF"/>
                </a:solidFill>
                <a:latin typeface="Microsoft Tai Le"/>
                <a:cs typeface="Microsoft Tai Le"/>
              </a:rPr>
              <a:t>MSI circuits </a:t>
            </a:r>
            <a:r>
              <a:rPr sz="1800" b="1" spc="-5" dirty="0">
                <a:solidFill>
                  <a:srgbClr val="FFFFFF"/>
                </a:solidFill>
                <a:latin typeface="Microsoft Tai Le"/>
                <a:cs typeface="Microsoft Tai Le"/>
              </a:rPr>
              <a:t>with 100 transistors </a:t>
            </a:r>
            <a:r>
              <a:rPr sz="1800" b="1" spc="-10" dirty="0">
                <a:solidFill>
                  <a:srgbClr val="FFFFFF"/>
                </a:solidFill>
                <a:latin typeface="Microsoft Tai Le"/>
                <a:cs typeface="Microsoft Tai Le"/>
              </a:rPr>
              <a:t>per </a:t>
            </a:r>
            <a:r>
              <a:rPr sz="1800" b="1" dirty="0">
                <a:solidFill>
                  <a:srgbClr val="FFFFFF"/>
                </a:solidFill>
                <a:latin typeface="Microsoft Tai Le"/>
                <a:cs typeface="Microsoft Tai Le"/>
              </a:rPr>
              <a:t>chip. These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computers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were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smaller,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faster</a:t>
            </a:r>
            <a:r>
              <a:rPr sz="1800" b="1" dirty="0">
                <a:solidFill>
                  <a:srgbClr val="FFFFFF"/>
                </a:solidFill>
                <a:latin typeface="Microsoft Tai Le"/>
                <a:cs typeface="Microsoft Tai Le"/>
              </a:rPr>
              <a:t> &amp;</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more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reliable.</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High</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level </a:t>
            </a:r>
            <a:r>
              <a:rPr sz="1800" b="1" dirty="0">
                <a:solidFill>
                  <a:srgbClr val="FFFFFF"/>
                </a:solidFill>
                <a:latin typeface="Microsoft Tai Le"/>
                <a:cs typeface="Microsoft Tai Le"/>
              </a:rPr>
              <a:t> languages</a:t>
            </a:r>
            <a:r>
              <a:rPr sz="1800" b="1" spc="-50" dirty="0">
                <a:solidFill>
                  <a:srgbClr val="FFFFFF"/>
                </a:solidFill>
                <a:latin typeface="Microsoft Tai Le"/>
                <a:cs typeface="Microsoft Tai Le"/>
              </a:rPr>
              <a:t> </a:t>
            </a:r>
            <a:r>
              <a:rPr sz="1800" b="1" spc="-5" dirty="0">
                <a:solidFill>
                  <a:srgbClr val="FFFFFF"/>
                </a:solidFill>
                <a:latin typeface="Microsoft Tai Le"/>
                <a:cs typeface="Microsoft Tai Le"/>
              </a:rPr>
              <a:t>invented</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5" dirty="0">
                <a:solidFill>
                  <a:srgbClr val="FFFFFF"/>
                </a:solidFill>
                <a:latin typeface="Microsoft Tai Le"/>
                <a:cs typeface="Microsoft Tai Le"/>
              </a:rPr>
              <a:t> </a:t>
            </a:r>
            <a:r>
              <a:rPr sz="1800" b="1" spc="-10" dirty="0">
                <a:solidFill>
                  <a:srgbClr val="FFFFFF"/>
                </a:solidFill>
                <a:latin typeface="Microsoft Tai Le"/>
                <a:cs typeface="Microsoft Tai Le"/>
              </a:rPr>
              <a:t>this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endParaRPr sz="1800">
              <a:latin typeface="Microsoft Tai Le"/>
              <a:cs typeface="Microsoft Tai Le"/>
            </a:endParaRPr>
          </a:p>
          <a:p>
            <a:pPr marL="63500" marR="55880" indent="1395730" algn="just">
              <a:lnSpc>
                <a:spcPct val="100000"/>
              </a:lnSpc>
              <a:spcBef>
                <a:spcPts val="1205"/>
              </a:spcBef>
            </a:pPr>
            <a:r>
              <a:rPr sz="1800" b="1" dirty="0">
                <a:solidFill>
                  <a:srgbClr val="FFFFFF"/>
                </a:solidFill>
                <a:latin typeface="Microsoft Tai Le"/>
                <a:cs typeface="Microsoft Tai Le"/>
              </a:rPr>
              <a:t>The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IC</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was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invented</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Jack</a:t>
            </a:r>
            <a:r>
              <a:rPr sz="1800" b="1" dirty="0">
                <a:solidFill>
                  <a:srgbClr val="FFFFFF"/>
                </a:solidFill>
                <a:latin typeface="Microsoft Tai Le"/>
                <a:cs typeface="Microsoft Tai Le"/>
              </a:rPr>
              <a:t> Kilby.</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This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development</a:t>
            </a:r>
            <a:r>
              <a:rPr sz="1800" b="1" dirty="0">
                <a:solidFill>
                  <a:srgbClr val="FFFFFF"/>
                </a:solidFill>
                <a:latin typeface="Microsoft Tai Le"/>
                <a:cs typeface="Microsoft Tai Le"/>
              </a:rPr>
              <a:t> made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computers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smaller</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in</a:t>
            </a:r>
            <a:r>
              <a:rPr sz="1800" b="1" dirty="0">
                <a:solidFill>
                  <a:srgbClr val="FFFFFF"/>
                </a:solidFill>
                <a:latin typeface="Microsoft Tai Le"/>
                <a:cs typeface="Microsoft Tai Le"/>
              </a:rPr>
              <a:t> size,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reliable,</a:t>
            </a:r>
            <a:r>
              <a:rPr sz="1800" b="1" dirty="0">
                <a:solidFill>
                  <a:srgbClr val="FFFFFF"/>
                </a:solidFill>
                <a:latin typeface="Microsoft Tai Le"/>
                <a:cs typeface="Microsoft Tai Le"/>
              </a:rPr>
              <a:t> and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efficient. </a:t>
            </a:r>
            <a:r>
              <a:rPr sz="1800" b="1" dirty="0">
                <a:solidFill>
                  <a:srgbClr val="FFFFFF"/>
                </a:solidFill>
                <a:latin typeface="Microsoft Tai Le"/>
                <a:cs typeface="Microsoft Tai Le"/>
              </a:rPr>
              <a:t>In </a:t>
            </a:r>
            <a:r>
              <a:rPr sz="1800" b="1" spc="-5" dirty="0">
                <a:solidFill>
                  <a:srgbClr val="FFFFFF"/>
                </a:solidFill>
                <a:latin typeface="Microsoft Tai Le"/>
                <a:cs typeface="Microsoft Tai Le"/>
              </a:rPr>
              <a:t>this generation </a:t>
            </a:r>
            <a:r>
              <a:rPr sz="1800" b="1" dirty="0">
                <a:solidFill>
                  <a:srgbClr val="FFFFFF"/>
                </a:solidFill>
                <a:latin typeface="Microsoft Tai Le"/>
                <a:cs typeface="Microsoft Tai Le"/>
              </a:rPr>
              <a:t>remote </a:t>
            </a:r>
            <a:r>
              <a:rPr sz="1800" b="1" spc="-5" dirty="0">
                <a:solidFill>
                  <a:srgbClr val="FFFFFF"/>
                </a:solidFill>
                <a:latin typeface="Microsoft Tai Le"/>
                <a:cs typeface="Microsoft Tai Le"/>
              </a:rPr>
              <a:t>processing, time-sharing,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multiprogramming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operating</a:t>
            </a:r>
            <a:r>
              <a:rPr sz="1800" b="1" dirty="0">
                <a:solidFill>
                  <a:srgbClr val="FFFFFF"/>
                </a:solidFill>
                <a:latin typeface="Microsoft Tai Le"/>
                <a:cs typeface="Microsoft Tai Le"/>
              </a:rPr>
              <a:t> system</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were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used.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High-level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languages</a:t>
            </a:r>
            <a:r>
              <a:rPr sz="1800" b="1" spc="425" dirty="0">
                <a:solidFill>
                  <a:srgbClr val="FFFFFF"/>
                </a:solidFill>
                <a:latin typeface="Microsoft Tai Le"/>
                <a:cs typeface="Microsoft Tai Le"/>
              </a:rPr>
              <a:t> </a:t>
            </a:r>
            <a:r>
              <a:rPr sz="1800" b="1" spc="-5" dirty="0">
                <a:solidFill>
                  <a:srgbClr val="FFFFFF"/>
                </a:solidFill>
                <a:latin typeface="Microsoft Tai Le"/>
                <a:cs typeface="Microsoft Tai Le"/>
              </a:rPr>
              <a:t>(FORTRAN-II</a:t>
            </a:r>
            <a:r>
              <a:rPr sz="1800" b="1" spc="430" dirty="0">
                <a:solidFill>
                  <a:srgbClr val="FFFFFF"/>
                </a:solidFill>
                <a:latin typeface="Microsoft Tai Le"/>
                <a:cs typeface="Microsoft Tai Le"/>
              </a:rPr>
              <a:t> </a:t>
            </a:r>
            <a:r>
              <a:rPr sz="1800" b="1" spc="-10" dirty="0">
                <a:solidFill>
                  <a:srgbClr val="FFFFFF"/>
                </a:solidFill>
                <a:latin typeface="Microsoft Tai Le"/>
                <a:cs typeface="Microsoft Tai Le"/>
              </a:rPr>
              <a:t>TO</a:t>
            </a:r>
            <a:r>
              <a:rPr sz="1800" b="1" spc="430" dirty="0">
                <a:solidFill>
                  <a:srgbClr val="FFFFFF"/>
                </a:solidFill>
                <a:latin typeface="Microsoft Tai Le"/>
                <a:cs typeface="Microsoft Tai Le"/>
              </a:rPr>
              <a:t> </a:t>
            </a:r>
            <a:r>
              <a:rPr sz="1800" b="1" dirty="0">
                <a:solidFill>
                  <a:srgbClr val="FFFFFF"/>
                </a:solidFill>
                <a:latin typeface="Microsoft Tai Le"/>
                <a:cs typeface="Microsoft Tai Le"/>
              </a:rPr>
              <a:t>IV,</a:t>
            </a:r>
            <a:r>
              <a:rPr sz="1800" b="1" spc="430" dirty="0">
                <a:solidFill>
                  <a:srgbClr val="FFFFFF"/>
                </a:solidFill>
                <a:latin typeface="Microsoft Tai Le"/>
                <a:cs typeface="Microsoft Tai Le"/>
              </a:rPr>
              <a:t> </a:t>
            </a:r>
            <a:r>
              <a:rPr sz="1800" b="1" spc="-5" dirty="0">
                <a:solidFill>
                  <a:srgbClr val="FFFFFF"/>
                </a:solidFill>
                <a:latin typeface="Microsoft Tai Le"/>
                <a:cs typeface="Microsoft Tai Le"/>
              </a:rPr>
              <a:t>COBOL,</a:t>
            </a:r>
            <a:r>
              <a:rPr sz="1800" b="1" spc="425" dirty="0">
                <a:solidFill>
                  <a:srgbClr val="FFFFFF"/>
                </a:solidFill>
                <a:latin typeface="Microsoft Tai Le"/>
                <a:cs typeface="Microsoft Tai Le"/>
              </a:rPr>
              <a:t> </a:t>
            </a:r>
            <a:r>
              <a:rPr sz="1800" b="1" spc="-5" dirty="0">
                <a:solidFill>
                  <a:srgbClr val="FFFFFF"/>
                </a:solidFill>
                <a:latin typeface="Microsoft Tai Le"/>
                <a:cs typeface="Microsoft Tai Le"/>
              </a:rPr>
              <a:t>PASCAL</a:t>
            </a:r>
            <a:r>
              <a:rPr sz="1800" b="1" spc="425" dirty="0">
                <a:solidFill>
                  <a:srgbClr val="FFFFFF"/>
                </a:solidFill>
                <a:latin typeface="Microsoft Tai Le"/>
                <a:cs typeface="Microsoft Tai Le"/>
              </a:rPr>
              <a:t> </a:t>
            </a:r>
            <a:r>
              <a:rPr sz="1800" b="1" spc="-5" dirty="0">
                <a:solidFill>
                  <a:srgbClr val="FFFFFF"/>
                </a:solidFill>
                <a:latin typeface="Microsoft Tai Le"/>
                <a:cs typeface="Microsoft Tai Le"/>
              </a:rPr>
              <a:t>PL/1,</a:t>
            </a:r>
            <a:r>
              <a:rPr sz="1800" b="1" spc="434" dirty="0">
                <a:solidFill>
                  <a:srgbClr val="FFFFFF"/>
                </a:solidFill>
                <a:latin typeface="Microsoft Tai Le"/>
                <a:cs typeface="Microsoft Tai Le"/>
              </a:rPr>
              <a:t> </a:t>
            </a:r>
            <a:r>
              <a:rPr sz="1800" b="1" spc="-5" dirty="0">
                <a:solidFill>
                  <a:srgbClr val="FFFFFF"/>
                </a:solidFill>
                <a:latin typeface="Microsoft Tai Le"/>
                <a:cs typeface="Microsoft Tai Le"/>
              </a:rPr>
              <a:t>BASIC,</a:t>
            </a:r>
            <a:endParaRPr sz="1800">
              <a:latin typeface="Microsoft Tai Le"/>
              <a:cs typeface="Microsoft Tai Le"/>
            </a:endParaRPr>
          </a:p>
          <a:p>
            <a:pPr marL="63500" marR="59055" algn="just">
              <a:lnSpc>
                <a:spcPct val="100000"/>
              </a:lnSpc>
              <a:spcBef>
                <a:spcPts val="50"/>
              </a:spcBef>
            </a:pPr>
            <a:r>
              <a:rPr sz="1800" b="1" spc="-5" dirty="0">
                <a:solidFill>
                  <a:srgbClr val="FFFFFF"/>
                </a:solidFill>
                <a:latin typeface="Microsoft Tai Le"/>
                <a:cs typeface="Microsoft Tai Le"/>
              </a:rPr>
              <a:t>ALGOL-68</a:t>
            </a:r>
            <a:r>
              <a:rPr sz="1800" b="1" dirty="0">
                <a:solidFill>
                  <a:srgbClr val="FFFFFF"/>
                </a:solidFill>
                <a:latin typeface="Microsoft Tai Le"/>
                <a:cs typeface="Microsoft Tai Le"/>
              </a:rPr>
              <a:t> etc.)</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were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used</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during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this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IBM-360 </a:t>
            </a:r>
            <a:r>
              <a:rPr sz="1800" b="1" dirty="0">
                <a:solidFill>
                  <a:srgbClr val="FFFFFF"/>
                </a:solidFill>
                <a:latin typeface="Microsoft Tai Le"/>
                <a:cs typeface="Microsoft Tai Le"/>
              </a:rPr>
              <a:t> series,</a:t>
            </a:r>
            <a:r>
              <a:rPr sz="1800" b="1" spc="-20" dirty="0">
                <a:solidFill>
                  <a:srgbClr val="FFFFFF"/>
                </a:solidFill>
                <a:latin typeface="Microsoft Tai Le"/>
                <a:cs typeface="Microsoft Tai Le"/>
              </a:rPr>
              <a:t> </a:t>
            </a:r>
            <a:r>
              <a:rPr sz="1800" b="1" dirty="0">
                <a:solidFill>
                  <a:srgbClr val="FFFFFF"/>
                </a:solidFill>
                <a:latin typeface="Arial" panose="020B0604020202020204"/>
                <a:cs typeface="Arial" panose="020B0604020202020204"/>
              </a:rPr>
              <a:t>Honeywell-6000</a:t>
            </a:r>
            <a:r>
              <a:rPr sz="1800" b="1" spc="-25" dirty="0">
                <a:solidFill>
                  <a:srgbClr val="FFFFFF"/>
                </a:solidFill>
                <a:latin typeface="Arial" panose="020B0604020202020204"/>
                <a:cs typeface="Arial" panose="020B0604020202020204"/>
              </a:rPr>
              <a:t> </a:t>
            </a:r>
            <a:r>
              <a:rPr sz="1800" b="1" spc="-5" dirty="0">
                <a:solidFill>
                  <a:srgbClr val="FFFFFF"/>
                </a:solidFill>
                <a:latin typeface="Arial" panose="020B0604020202020204"/>
                <a:cs typeface="Arial" panose="020B0604020202020204"/>
              </a:rPr>
              <a:t>are some</a:t>
            </a:r>
            <a:r>
              <a:rPr sz="1800" b="1" spc="5" dirty="0">
                <a:solidFill>
                  <a:srgbClr val="FFFFFF"/>
                </a:solidFill>
                <a:latin typeface="Arial" panose="020B0604020202020204"/>
                <a:cs typeface="Arial" panose="020B0604020202020204"/>
              </a:rPr>
              <a:t> </a:t>
            </a:r>
            <a:r>
              <a:rPr sz="1800" b="1" spc="-5" dirty="0">
                <a:solidFill>
                  <a:srgbClr val="FFFFFF"/>
                </a:solidFill>
                <a:latin typeface="Arial" panose="020B0604020202020204"/>
                <a:cs typeface="Arial" panose="020B0604020202020204"/>
              </a:rPr>
              <a:t>examples </a:t>
            </a:r>
            <a:r>
              <a:rPr sz="1800" b="1" dirty="0">
                <a:solidFill>
                  <a:srgbClr val="FFFFFF"/>
                </a:solidFill>
                <a:latin typeface="Arial" panose="020B0604020202020204"/>
                <a:cs typeface="Arial" panose="020B0604020202020204"/>
              </a:rPr>
              <a:t>of</a:t>
            </a:r>
            <a:r>
              <a:rPr sz="1800" b="1" spc="-10" dirty="0">
                <a:solidFill>
                  <a:srgbClr val="FFFFFF"/>
                </a:solidFill>
                <a:latin typeface="Arial" panose="020B0604020202020204"/>
                <a:cs typeface="Arial" panose="020B0604020202020204"/>
              </a:rPr>
              <a:t> </a:t>
            </a:r>
            <a:r>
              <a:rPr sz="1800" b="1" dirty="0">
                <a:solidFill>
                  <a:srgbClr val="FFFFFF"/>
                </a:solidFill>
                <a:latin typeface="Arial" panose="020B0604020202020204"/>
                <a:cs typeface="Arial" panose="020B0604020202020204"/>
              </a:rPr>
              <a:t>computers</a:t>
            </a:r>
            <a:r>
              <a:rPr sz="1800" b="1" spc="-10" dirty="0">
                <a:solidFill>
                  <a:srgbClr val="FFFFFF"/>
                </a:solidFill>
                <a:latin typeface="Arial" panose="020B0604020202020204"/>
                <a:cs typeface="Arial" panose="020B0604020202020204"/>
              </a:rPr>
              <a:t> </a:t>
            </a:r>
            <a:r>
              <a:rPr sz="1800" b="1" dirty="0">
                <a:solidFill>
                  <a:srgbClr val="FFFFFF"/>
                </a:solidFill>
                <a:latin typeface="Arial" panose="020B0604020202020204"/>
                <a:cs typeface="Arial" panose="020B0604020202020204"/>
              </a:rPr>
              <a:t>in</a:t>
            </a:r>
            <a:r>
              <a:rPr sz="1800" b="1" spc="-5" dirty="0">
                <a:solidFill>
                  <a:srgbClr val="FFFFFF"/>
                </a:solidFill>
                <a:latin typeface="Arial" panose="020B0604020202020204"/>
                <a:cs typeface="Arial" panose="020B0604020202020204"/>
              </a:rPr>
              <a:t> 3</a:t>
            </a:r>
            <a:r>
              <a:rPr sz="1800" b="1" spc="-7" baseline="25000" dirty="0">
                <a:solidFill>
                  <a:srgbClr val="FFFFFF"/>
                </a:solidFill>
                <a:latin typeface="Arial" panose="020B0604020202020204"/>
                <a:cs typeface="Arial" panose="020B0604020202020204"/>
              </a:rPr>
              <a:t>rd</a:t>
            </a:r>
            <a:endParaRPr sz="1800" baseline="25000">
              <a:latin typeface="Arial" panose="020B0604020202020204"/>
              <a:cs typeface="Arial" panose="020B0604020202020204"/>
            </a:endParaRPr>
          </a:p>
          <a:p>
            <a:pPr marL="63500" algn="just">
              <a:lnSpc>
                <a:spcPct val="100000"/>
              </a:lnSpc>
              <a:spcBef>
                <a:spcPts val="135"/>
              </a:spcBef>
            </a:pPr>
            <a:r>
              <a:rPr sz="1800" b="1" spc="-5" dirty="0">
                <a:solidFill>
                  <a:srgbClr val="FFFFFF"/>
                </a:solidFill>
                <a:latin typeface="Arial" panose="020B0604020202020204"/>
                <a:cs typeface="Arial" panose="020B0604020202020204"/>
              </a:rPr>
              <a:t>generation.</a:t>
            </a:r>
            <a:r>
              <a:rPr sz="1800" b="1" spc="-30" dirty="0">
                <a:solidFill>
                  <a:srgbClr val="FFFFFF"/>
                </a:solidFill>
                <a:latin typeface="Arial" panose="020B0604020202020204"/>
                <a:cs typeface="Arial" panose="020B0604020202020204"/>
              </a:rPr>
              <a:t> </a:t>
            </a:r>
            <a:r>
              <a:rPr sz="1800" b="1" dirty="0">
                <a:solidFill>
                  <a:srgbClr val="FFFFFF"/>
                </a:solidFill>
                <a:latin typeface="Arial" panose="020B0604020202020204"/>
                <a:cs typeface="Arial" panose="020B0604020202020204"/>
              </a:rPr>
              <a:t>.</a:t>
            </a:r>
            <a:endParaRPr sz="1800">
              <a:latin typeface="Arial" panose="020B0604020202020204"/>
              <a:cs typeface="Arial" panose="020B0604020202020204"/>
            </a:endParaRPr>
          </a:p>
        </p:txBody>
      </p:sp>
      <p:sp>
        <p:nvSpPr>
          <p:cNvPr id="3" name="object 3"/>
          <p:cNvSpPr txBox="1">
            <a:spLocks noGrp="1"/>
          </p:cNvSpPr>
          <p:nvPr>
            <p:ph type="title"/>
          </p:nvPr>
        </p:nvSpPr>
        <p:spPr>
          <a:xfrm>
            <a:off x="2279650" y="-53263"/>
            <a:ext cx="4805045" cy="320675"/>
          </a:xfrm>
          <a:prstGeom prst="rect">
            <a:avLst/>
          </a:prstGeom>
        </p:spPr>
        <p:txBody>
          <a:bodyPr vert="horz" wrap="square" lIns="0" tIns="13335" rIns="0" bIns="0" rtlCol="0">
            <a:spAutoFit/>
          </a:bodyPr>
          <a:lstStyle/>
          <a:p>
            <a:pPr marL="12700">
              <a:lnSpc>
                <a:spcPct val="100000"/>
              </a:lnSpc>
              <a:spcBef>
                <a:spcPts val="105"/>
              </a:spcBef>
            </a:pPr>
            <a:endParaRPr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535" y="465201"/>
            <a:ext cx="6854190" cy="3845560"/>
          </a:xfrm>
          <a:prstGeom prst="rect">
            <a:avLst/>
          </a:prstGeom>
        </p:spPr>
        <p:txBody>
          <a:bodyPr vert="horz" wrap="square" lIns="0" tIns="12700" rIns="0" bIns="0" rtlCol="0">
            <a:spAutoFit/>
          </a:bodyPr>
          <a:lstStyle/>
          <a:p>
            <a:pPr marL="12700" algn="just">
              <a:lnSpc>
                <a:spcPct val="100000"/>
              </a:lnSpc>
              <a:spcBef>
                <a:spcPts val="100"/>
              </a:spcBef>
            </a:pPr>
            <a:r>
              <a:rPr sz="2400" b="1" dirty="0">
                <a:solidFill>
                  <a:srgbClr val="FFFF00"/>
                </a:solidFill>
                <a:latin typeface="Microsoft Tai Le"/>
                <a:cs typeface="Microsoft Tai Le"/>
              </a:rPr>
              <a:t>Fourth</a:t>
            </a:r>
            <a:r>
              <a:rPr sz="2400" b="1" spc="-20" dirty="0">
                <a:solidFill>
                  <a:srgbClr val="FFFF00"/>
                </a:solidFill>
                <a:latin typeface="Microsoft Tai Le"/>
                <a:cs typeface="Microsoft Tai Le"/>
              </a:rPr>
              <a:t> </a:t>
            </a:r>
            <a:r>
              <a:rPr sz="2400" b="1" spc="-5" dirty="0">
                <a:solidFill>
                  <a:srgbClr val="FFFF00"/>
                </a:solidFill>
                <a:latin typeface="Microsoft Tai Le"/>
                <a:cs typeface="Microsoft Tai Le"/>
              </a:rPr>
              <a:t>Generation</a:t>
            </a:r>
            <a:r>
              <a:rPr sz="2400" b="1" spc="-10" dirty="0">
                <a:solidFill>
                  <a:srgbClr val="FFFF00"/>
                </a:solidFill>
                <a:latin typeface="Microsoft Tai Le"/>
                <a:cs typeface="Microsoft Tai Le"/>
              </a:rPr>
              <a:t> </a:t>
            </a:r>
            <a:r>
              <a:rPr sz="2400" b="1" spc="-5" dirty="0">
                <a:solidFill>
                  <a:srgbClr val="FFFF00"/>
                </a:solidFill>
                <a:latin typeface="Microsoft Tai Le"/>
                <a:cs typeface="Microsoft Tai Le"/>
              </a:rPr>
              <a:t>(1972-</a:t>
            </a:r>
            <a:r>
              <a:rPr sz="2400" b="1" spc="-25" dirty="0">
                <a:solidFill>
                  <a:srgbClr val="FFFF00"/>
                </a:solidFill>
                <a:latin typeface="Microsoft Tai Le"/>
                <a:cs typeface="Microsoft Tai Le"/>
              </a:rPr>
              <a:t> </a:t>
            </a:r>
            <a:r>
              <a:rPr sz="2400" b="1" spc="-5" dirty="0">
                <a:solidFill>
                  <a:srgbClr val="FFFF00"/>
                </a:solidFill>
                <a:latin typeface="Microsoft Tai Le"/>
                <a:cs typeface="Microsoft Tai Le"/>
              </a:rPr>
              <a:t>1980):</a:t>
            </a:r>
            <a:endParaRPr sz="2400">
              <a:latin typeface="Microsoft Tai Le"/>
              <a:cs typeface="Microsoft Tai Le"/>
            </a:endParaRPr>
          </a:p>
          <a:p>
            <a:pPr marL="12700" marR="5080" algn="just">
              <a:lnSpc>
                <a:spcPct val="100000"/>
              </a:lnSpc>
              <a:spcBef>
                <a:spcPts val="2235"/>
              </a:spcBef>
            </a:pPr>
            <a:r>
              <a:rPr sz="1800" b="1" spc="-5" dirty="0">
                <a:solidFill>
                  <a:srgbClr val="FFFFFF"/>
                </a:solidFill>
                <a:latin typeface="Microsoft Tai Le"/>
                <a:cs typeface="Microsoft Tai Le"/>
              </a:rPr>
              <a:t>LSI</a:t>
            </a:r>
            <a:r>
              <a:rPr sz="1800" b="1" dirty="0">
                <a:solidFill>
                  <a:srgbClr val="FFFFFF"/>
                </a:solidFill>
                <a:latin typeface="Microsoft Tai Le"/>
                <a:cs typeface="Microsoft Tai Le"/>
              </a:rPr>
              <a:t> &amp;</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VLSI</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were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used</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this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As</a:t>
            </a:r>
            <a:r>
              <a:rPr sz="1800" b="1" dirty="0">
                <a:solidFill>
                  <a:srgbClr val="FFFFFF"/>
                </a:solidFill>
                <a:latin typeface="Microsoft Tai Le"/>
                <a:cs typeface="Microsoft Tai Le"/>
              </a:rPr>
              <a:t> 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result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microprocessors </a:t>
            </a:r>
            <a:r>
              <a:rPr sz="1800" b="1" dirty="0">
                <a:solidFill>
                  <a:srgbClr val="FFFFFF"/>
                </a:solidFill>
                <a:latin typeface="Microsoft Tai Le"/>
                <a:cs typeface="Microsoft Tai Le"/>
              </a:rPr>
              <a:t>came </a:t>
            </a:r>
            <a:r>
              <a:rPr sz="1800" b="1" spc="-5" dirty="0">
                <a:solidFill>
                  <a:srgbClr val="FFFFFF"/>
                </a:solidFill>
                <a:latin typeface="Microsoft Tai Le"/>
                <a:cs typeface="Microsoft Tai Le"/>
              </a:rPr>
              <a:t>into existence. </a:t>
            </a:r>
            <a:r>
              <a:rPr sz="1800" b="1" dirty="0">
                <a:solidFill>
                  <a:srgbClr val="FFFFFF"/>
                </a:solidFill>
                <a:latin typeface="Microsoft Tai Le"/>
                <a:cs typeface="Microsoft Tai Le"/>
              </a:rPr>
              <a:t>The computers </a:t>
            </a:r>
            <a:r>
              <a:rPr sz="1800" b="1" spc="-5" dirty="0">
                <a:solidFill>
                  <a:srgbClr val="FFFFFF"/>
                </a:solidFill>
                <a:latin typeface="Microsoft Tai Le"/>
                <a:cs typeface="Microsoft Tai Le"/>
              </a:rPr>
              <a:t>using </a:t>
            </a:r>
            <a:r>
              <a:rPr sz="1800" b="1" spc="-10" dirty="0">
                <a:solidFill>
                  <a:srgbClr val="FFFFFF"/>
                </a:solidFill>
                <a:latin typeface="Microsoft Tai Le"/>
                <a:cs typeface="Microsoft Tai Le"/>
              </a:rPr>
              <a:t>this </a:t>
            </a:r>
            <a:r>
              <a:rPr sz="1800" b="1" spc="-5" dirty="0">
                <a:solidFill>
                  <a:srgbClr val="FFFFFF"/>
                </a:solidFill>
                <a:latin typeface="Microsoft Tai Le"/>
                <a:cs typeface="Microsoft Tai Le"/>
              </a:rPr>
              <a:t> technology known to be Micro Computer. High </a:t>
            </a:r>
            <a:r>
              <a:rPr sz="1800" b="1" spc="-10" dirty="0">
                <a:solidFill>
                  <a:srgbClr val="FFFFFF"/>
                </a:solidFill>
                <a:latin typeface="Microsoft Tai Le"/>
                <a:cs typeface="Microsoft Tai Le"/>
              </a:rPr>
              <a:t>capacity </a:t>
            </a:r>
            <a:r>
              <a:rPr sz="1800" b="1" spc="-5" dirty="0">
                <a:solidFill>
                  <a:srgbClr val="FFFFFF"/>
                </a:solidFill>
                <a:latin typeface="Microsoft Tai Le"/>
                <a:cs typeface="Microsoft Tai Le"/>
              </a:rPr>
              <a:t>hard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disk</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were</a:t>
            </a:r>
            <a:r>
              <a:rPr sz="1800" b="1" dirty="0">
                <a:solidFill>
                  <a:srgbClr val="FFFFFF"/>
                </a:solidFill>
                <a:latin typeface="Microsoft Tai Le"/>
                <a:cs typeface="Microsoft Tai Le"/>
              </a:rPr>
              <a:t> invented.</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There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is</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great</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development</a:t>
            </a:r>
            <a:r>
              <a:rPr sz="1800" b="1" dirty="0">
                <a:solidFill>
                  <a:srgbClr val="FFFFFF"/>
                </a:solidFill>
                <a:latin typeface="Microsoft Tai Le"/>
                <a:cs typeface="Microsoft Tai Le"/>
              </a:rPr>
              <a:t> in</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data </a:t>
            </a:r>
            <a:r>
              <a:rPr sz="1800" b="1" dirty="0">
                <a:solidFill>
                  <a:srgbClr val="FFFFFF"/>
                </a:solidFill>
                <a:latin typeface="Microsoft Tai Le"/>
                <a:cs typeface="Microsoft Tai Le"/>
              </a:rPr>
              <a:t> communication.</a:t>
            </a:r>
            <a:endParaRPr sz="1800">
              <a:latin typeface="Microsoft Tai Le"/>
              <a:cs typeface="Microsoft Tai Le"/>
            </a:endParaRPr>
          </a:p>
          <a:p>
            <a:pPr marL="12700" marR="5080" indent="2220595" algn="just">
              <a:lnSpc>
                <a:spcPct val="100000"/>
              </a:lnSpc>
              <a:spcBef>
                <a:spcPts val="1200"/>
              </a:spcBef>
            </a:pPr>
            <a:r>
              <a:rPr sz="1800" b="1" dirty="0">
                <a:solidFill>
                  <a:srgbClr val="FFFFFF"/>
                </a:solidFill>
                <a:latin typeface="Microsoft Tai Le"/>
                <a:cs typeface="Microsoft Tai Le"/>
              </a:rPr>
              <a:t>Fourth</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r>
              <a:rPr sz="1800" b="1" dirty="0">
                <a:solidFill>
                  <a:srgbClr val="FFFFFF"/>
                </a:solidFill>
                <a:latin typeface="Microsoft Tai Le"/>
                <a:cs typeface="Microsoft Tai Le"/>
              </a:rPr>
              <a:t> computers</a:t>
            </a:r>
            <a:r>
              <a:rPr sz="1800" b="1" spc="500" dirty="0">
                <a:solidFill>
                  <a:srgbClr val="FFFFFF"/>
                </a:solidFill>
                <a:latin typeface="Microsoft Tai Le"/>
                <a:cs typeface="Microsoft Tai Le"/>
              </a:rPr>
              <a:t> </a:t>
            </a:r>
            <a:r>
              <a:rPr sz="1800" b="1" spc="-5" dirty="0">
                <a:solidFill>
                  <a:srgbClr val="FFFFFF"/>
                </a:solidFill>
                <a:latin typeface="Microsoft Tai Le"/>
                <a:cs typeface="Microsoft Tai Le"/>
              </a:rPr>
              <a:t>became </a:t>
            </a:r>
            <a:r>
              <a:rPr sz="1800" b="1" dirty="0">
                <a:solidFill>
                  <a:srgbClr val="FFFFFF"/>
                </a:solidFill>
                <a:latin typeface="Microsoft Tai Le"/>
                <a:cs typeface="Microsoft Tai Le"/>
              </a:rPr>
              <a:t> more </a:t>
            </a:r>
            <a:r>
              <a:rPr sz="1800" b="1" spc="-5" dirty="0">
                <a:solidFill>
                  <a:srgbClr val="FFFFFF"/>
                </a:solidFill>
                <a:latin typeface="Microsoft Tai Le"/>
                <a:cs typeface="Microsoft Tai Le"/>
              </a:rPr>
              <a:t>powerful, </a:t>
            </a:r>
            <a:r>
              <a:rPr sz="1800" b="1" dirty="0">
                <a:solidFill>
                  <a:srgbClr val="FFFFFF"/>
                </a:solidFill>
                <a:latin typeface="Microsoft Tai Le"/>
                <a:cs typeface="Microsoft Tai Le"/>
              </a:rPr>
              <a:t>compact, </a:t>
            </a:r>
            <a:r>
              <a:rPr sz="1800" b="1" spc="-5" dirty="0">
                <a:solidFill>
                  <a:srgbClr val="FFFFFF"/>
                </a:solidFill>
                <a:latin typeface="Microsoft Tai Le"/>
                <a:cs typeface="Microsoft Tai Le"/>
              </a:rPr>
              <a:t>reliable, </a:t>
            </a:r>
            <a:r>
              <a:rPr sz="1800" b="1" dirty="0">
                <a:solidFill>
                  <a:srgbClr val="FFFFFF"/>
                </a:solidFill>
                <a:latin typeface="Microsoft Tai Le"/>
                <a:cs typeface="Microsoft Tai Le"/>
              </a:rPr>
              <a:t>and </a:t>
            </a:r>
            <a:r>
              <a:rPr sz="1800" b="1" spc="-5" dirty="0">
                <a:solidFill>
                  <a:srgbClr val="FFFFFF"/>
                </a:solidFill>
                <a:latin typeface="Microsoft Tai Le"/>
                <a:cs typeface="Microsoft Tai Le"/>
              </a:rPr>
              <a:t>affordable. As </a:t>
            </a:r>
            <a:r>
              <a:rPr sz="1800" b="1" dirty="0">
                <a:solidFill>
                  <a:srgbClr val="FFFFFF"/>
                </a:solidFill>
                <a:latin typeface="Microsoft Tai Le"/>
                <a:cs typeface="Microsoft Tai Le"/>
              </a:rPr>
              <a:t>a result, it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gave</a:t>
            </a:r>
            <a:r>
              <a:rPr sz="1800" b="1" dirty="0">
                <a:solidFill>
                  <a:srgbClr val="FFFFFF"/>
                </a:solidFill>
                <a:latin typeface="Microsoft Tai Le"/>
                <a:cs typeface="Microsoft Tai Le"/>
              </a:rPr>
              <a:t> rise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Personal</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Computer</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(PC)</a:t>
            </a:r>
            <a:r>
              <a:rPr sz="1800" b="1" dirty="0">
                <a:solidFill>
                  <a:srgbClr val="FFFFFF"/>
                </a:solidFill>
                <a:latin typeface="Microsoft Tai Le"/>
                <a:cs typeface="Microsoft Tai Le"/>
              </a:rPr>
              <a:t> revolution.</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this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time</a:t>
            </a:r>
            <a:r>
              <a:rPr sz="1800" b="1" dirty="0">
                <a:solidFill>
                  <a:srgbClr val="FFFFFF"/>
                </a:solidFill>
                <a:latin typeface="Microsoft Tai Le"/>
                <a:cs typeface="Microsoft Tai Le"/>
              </a:rPr>
              <a:t> sharing,</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real</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time</a:t>
            </a:r>
            <a:r>
              <a:rPr sz="1800" b="1" dirty="0">
                <a:solidFill>
                  <a:srgbClr val="FFFFFF"/>
                </a:solidFill>
                <a:latin typeface="Microsoft Tai Le"/>
                <a:cs typeface="Microsoft Tai Le"/>
              </a:rPr>
              <a:t> networks,</a:t>
            </a:r>
            <a:r>
              <a:rPr sz="1800" b="1" spc="5" dirty="0">
                <a:solidFill>
                  <a:srgbClr val="FFFFFF"/>
                </a:solidFill>
                <a:latin typeface="Microsoft Tai Le"/>
                <a:cs typeface="Microsoft Tai Le"/>
              </a:rPr>
              <a:t> </a:t>
            </a:r>
            <a:r>
              <a:rPr sz="1800" b="1" spc="-10" dirty="0">
                <a:solidFill>
                  <a:srgbClr val="FFFFFF"/>
                </a:solidFill>
                <a:latin typeface="Microsoft Tai Le"/>
                <a:cs typeface="Microsoft Tai Le"/>
              </a:rPr>
              <a:t>distributed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operating</a:t>
            </a:r>
            <a:r>
              <a:rPr sz="1800" b="1" spc="235" dirty="0">
                <a:solidFill>
                  <a:srgbClr val="FFFFFF"/>
                </a:solidFill>
                <a:latin typeface="Microsoft Tai Le"/>
                <a:cs typeface="Microsoft Tai Le"/>
              </a:rPr>
              <a:t> </a:t>
            </a:r>
            <a:r>
              <a:rPr sz="1800" b="1" spc="-10" dirty="0">
                <a:solidFill>
                  <a:srgbClr val="FFFFFF"/>
                </a:solidFill>
                <a:latin typeface="Microsoft Tai Le"/>
                <a:cs typeface="Microsoft Tai Le"/>
              </a:rPr>
              <a:t>system</a:t>
            </a:r>
            <a:r>
              <a:rPr sz="1800" b="1" spc="225" dirty="0">
                <a:solidFill>
                  <a:srgbClr val="FFFFFF"/>
                </a:solidFill>
                <a:latin typeface="Microsoft Tai Le"/>
                <a:cs typeface="Microsoft Tai Le"/>
              </a:rPr>
              <a:t> </a:t>
            </a:r>
            <a:r>
              <a:rPr sz="1800" b="1" dirty="0">
                <a:solidFill>
                  <a:srgbClr val="FFFFFF"/>
                </a:solidFill>
                <a:latin typeface="Microsoft Tai Le"/>
                <a:cs typeface="Microsoft Tai Le"/>
              </a:rPr>
              <a:t>were</a:t>
            </a:r>
            <a:r>
              <a:rPr sz="1800" b="1" spc="240" dirty="0">
                <a:solidFill>
                  <a:srgbClr val="FFFFFF"/>
                </a:solidFill>
                <a:latin typeface="Microsoft Tai Le"/>
                <a:cs typeface="Microsoft Tai Le"/>
              </a:rPr>
              <a:t> </a:t>
            </a:r>
            <a:r>
              <a:rPr sz="1800" b="1" dirty="0">
                <a:solidFill>
                  <a:srgbClr val="FFFFFF"/>
                </a:solidFill>
                <a:latin typeface="Microsoft Tai Le"/>
                <a:cs typeface="Microsoft Tai Le"/>
              </a:rPr>
              <a:t>used.</a:t>
            </a:r>
            <a:r>
              <a:rPr sz="1800" b="1" spc="235" dirty="0">
                <a:solidFill>
                  <a:srgbClr val="FFFFFF"/>
                </a:solidFill>
                <a:latin typeface="Microsoft Tai Le"/>
                <a:cs typeface="Microsoft Tai Le"/>
              </a:rPr>
              <a:t> </a:t>
            </a:r>
            <a:r>
              <a:rPr sz="1800" b="1" spc="-5" dirty="0">
                <a:solidFill>
                  <a:srgbClr val="FFFFFF"/>
                </a:solidFill>
                <a:latin typeface="Microsoft Tai Le"/>
                <a:cs typeface="Microsoft Tai Le"/>
              </a:rPr>
              <a:t>All</a:t>
            </a:r>
            <a:r>
              <a:rPr sz="1800" b="1" spc="235" dirty="0">
                <a:solidFill>
                  <a:srgbClr val="FFFFFF"/>
                </a:solidFill>
                <a:latin typeface="Microsoft Tai Le"/>
                <a:cs typeface="Microsoft Tai Le"/>
              </a:rPr>
              <a:t> </a:t>
            </a:r>
            <a:r>
              <a:rPr sz="1800" b="1" dirty="0">
                <a:solidFill>
                  <a:srgbClr val="FFFFFF"/>
                </a:solidFill>
                <a:latin typeface="Microsoft Tai Le"/>
                <a:cs typeface="Microsoft Tai Le"/>
              </a:rPr>
              <a:t>the</a:t>
            </a:r>
            <a:r>
              <a:rPr sz="1800" b="1" spc="240" dirty="0">
                <a:solidFill>
                  <a:srgbClr val="FFFFFF"/>
                </a:solidFill>
                <a:latin typeface="Microsoft Tai Le"/>
                <a:cs typeface="Microsoft Tai Le"/>
              </a:rPr>
              <a:t> </a:t>
            </a:r>
            <a:r>
              <a:rPr sz="1800" b="1" spc="-5" dirty="0">
                <a:solidFill>
                  <a:srgbClr val="FFFFFF"/>
                </a:solidFill>
                <a:latin typeface="Microsoft Tai Le"/>
                <a:cs typeface="Microsoft Tai Le"/>
              </a:rPr>
              <a:t>high-level</a:t>
            </a:r>
            <a:r>
              <a:rPr sz="1800" b="1" spc="235" dirty="0">
                <a:solidFill>
                  <a:srgbClr val="FFFFFF"/>
                </a:solidFill>
                <a:latin typeface="Microsoft Tai Le"/>
                <a:cs typeface="Microsoft Tai Le"/>
              </a:rPr>
              <a:t> </a:t>
            </a:r>
            <a:r>
              <a:rPr sz="1800" b="1" spc="-5" dirty="0">
                <a:solidFill>
                  <a:srgbClr val="FFFFFF"/>
                </a:solidFill>
                <a:latin typeface="Microsoft Tai Le"/>
                <a:cs typeface="Microsoft Tai Le"/>
              </a:rPr>
              <a:t>languages</a:t>
            </a:r>
            <a:r>
              <a:rPr sz="1800" b="1" spc="235" dirty="0">
                <a:solidFill>
                  <a:srgbClr val="FFFFFF"/>
                </a:solidFill>
                <a:latin typeface="Microsoft Tai Le"/>
                <a:cs typeface="Microsoft Tai Le"/>
              </a:rPr>
              <a:t> </a:t>
            </a:r>
            <a:r>
              <a:rPr sz="1800" b="1" spc="-5" dirty="0">
                <a:solidFill>
                  <a:srgbClr val="FFFFFF"/>
                </a:solidFill>
                <a:latin typeface="Microsoft Tai Le"/>
                <a:cs typeface="Microsoft Tai Le"/>
              </a:rPr>
              <a:t>like </a:t>
            </a:r>
            <a:r>
              <a:rPr sz="1800" b="1" spc="-484" dirty="0">
                <a:solidFill>
                  <a:srgbClr val="FFFFFF"/>
                </a:solidFill>
                <a:latin typeface="Microsoft Tai Le"/>
                <a:cs typeface="Microsoft Tai Le"/>
              </a:rPr>
              <a:t> </a:t>
            </a:r>
            <a:r>
              <a:rPr sz="1800" b="1" dirty="0">
                <a:solidFill>
                  <a:srgbClr val="FFFFFF"/>
                </a:solidFill>
                <a:latin typeface="Microsoft Tai Le"/>
                <a:cs typeface="Microsoft Tai Le"/>
              </a:rPr>
              <a:t>C,</a:t>
            </a:r>
            <a:r>
              <a:rPr sz="1800" b="1" spc="-10" dirty="0">
                <a:solidFill>
                  <a:srgbClr val="FFFFFF"/>
                </a:solidFill>
                <a:latin typeface="Microsoft Tai Le"/>
                <a:cs typeface="Microsoft Tai Le"/>
              </a:rPr>
              <a:t> </a:t>
            </a:r>
            <a:r>
              <a:rPr sz="1800" b="1" dirty="0">
                <a:solidFill>
                  <a:srgbClr val="FFFFFF"/>
                </a:solidFill>
                <a:latin typeface="Microsoft Tai Le"/>
                <a:cs typeface="Microsoft Tai Le"/>
              </a:rPr>
              <a:t>C++,</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DBASE</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etc.,</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were</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used in</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this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endParaRPr sz="1800">
              <a:latin typeface="Microsoft Tai Le"/>
              <a:cs typeface="Microsoft Tai Le"/>
            </a:endParaRPr>
          </a:p>
        </p:txBody>
      </p:sp>
      <p:sp>
        <p:nvSpPr>
          <p:cNvPr id="5" name="Title 4"/>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8194" y="487121"/>
            <a:ext cx="6855459" cy="4150995"/>
          </a:xfrm>
          <a:prstGeom prst="rect">
            <a:avLst/>
          </a:prstGeom>
        </p:spPr>
        <p:txBody>
          <a:bodyPr vert="horz" wrap="square" lIns="0" tIns="12700" rIns="0" bIns="0" rtlCol="0">
            <a:spAutoFit/>
          </a:bodyPr>
          <a:lstStyle/>
          <a:p>
            <a:pPr marL="12700" algn="just">
              <a:lnSpc>
                <a:spcPct val="100000"/>
              </a:lnSpc>
              <a:spcBef>
                <a:spcPts val="100"/>
              </a:spcBef>
            </a:pPr>
            <a:r>
              <a:rPr sz="2400" b="1" dirty="0">
                <a:solidFill>
                  <a:srgbClr val="FFFF00"/>
                </a:solidFill>
                <a:latin typeface="Microsoft Tai Le"/>
                <a:cs typeface="Microsoft Tai Le"/>
              </a:rPr>
              <a:t>Fifth</a:t>
            </a:r>
            <a:r>
              <a:rPr sz="2400" b="1" spc="5" dirty="0">
                <a:solidFill>
                  <a:srgbClr val="FFFF00"/>
                </a:solidFill>
                <a:latin typeface="Microsoft Tai Le"/>
                <a:cs typeface="Microsoft Tai Le"/>
              </a:rPr>
              <a:t> </a:t>
            </a:r>
            <a:r>
              <a:rPr sz="2400" b="1" dirty="0">
                <a:solidFill>
                  <a:srgbClr val="FFFF00"/>
                </a:solidFill>
                <a:latin typeface="Microsoft Tai Le"/>
                <a:cs typeface="Microsoft Tai Le"/>
              </a:rPr>
              <a:t>Generation</a:t>
            </a:r>
            <a:r>
              <a:rPr sz="2400" b="1" spc="-15" dirty="0">
                <a:solidFill>
                  <a:srgbClr val="FFFF00"/>
                </a:solidFill>
                <a:latin typeface="Microsoft Tai Le"/>
                <a:cs typeface="Microsoft Tai Le"/>
              </a:rPr>
              <a:t> </a:t>
            </a:r>
            <a:r>
              <a:rPr sz="2400" b="1" spc="-5" dirty="0">
                <a:solidFill>
                  <a:srgbClr val="FFFF00"/>
                </a:solidFill>
                <a:latin typeface="Microsoft Tai Le"/>
                <a:cs typeface="Microsoft Tai Le"/>
              </a:rPr>
              <a:t>(1980-Present</a:t>
            </a:r>
            <a:r>
              <a:rPr sz="2400" b="1" spc="-35" dirty="0">
                <a:solidFill>
                  <a:srgbClr val="FFFF00"/>
                </a:solidFill>
                <a:latin typeface="Microsoft Tai Le"/>
                <a:cs typeface="Microsoft Tai Le"/>
              </a:rPr>
              <a:t> </a:t>
            </a:r>
            <a:r>
              <a:rPr sz="2400" b="1" dirty="0">
                <a:solidFill>
                  <a:srgbClr val="FFFF00"/>
                </a:solidFill>
                <a:latin typeface="Microsoft Tai Le"/>
                <a:cs typeface="Microsoft Tai Le"/>
              </a:rPr>
              <a:t>&amp;</a:t>
            </a:r>
            <a:r>
              <a:rPr sz="2400" b="1" spc="-10" dirty="0">
                <a:solidFill>
                  <a:srgbClr val="FFFF00"/>
                </a:solidFill>
                <a:latin typeface="Microsoft Tai Le"/>
                <a:cs typeface="Microsoft Tai Le"/>
              </a:rPr>
              <a:t> </a:t>
            </a:r>
            <a:r>
              <a:rPr sz="2400" b="1" spc="-5" dirty="0">
                <a:solidFill>
                  <a:srgbClr val="FFFF00"/>
                </a:solidFill>
                <a:latin typeface="Microsoft Tai Le"/>
                <a:cs typeface="Microsoft Tai Le"/>
              </a:rPr>
              <a:t>Beyond):</a:t>
            </a:r>
            <a:endParaRPr sz="2400">
              <a:latin typeface="Microsoft Tai Le"/>
              <a:cs typeface="Microsoft Tai Le"/>
            </a:endParaRPr>
          </a:p>
          <a:p>
            <a:pPr marL="12700" marR="5080" algn="just">
              <a:lnSpc>
                <a:spcPct val="100000"/>
              </a:lnSpc>
              <a:spcBef>
                <a:spcPts val="75"/>
              </a:spcBef>
            </a:pPr>
            <a:r>
              <a:rPr sz="1800" b="1" dirty="0">
                <a:solidFill>
                  <a:srgbClr val="FFFFFF"/>
                </a:solidFill>
                <a:latin typeface="Microsoft Tai Le"/>
                <a:cs typeface="Microsoft Tai Le"/>
              </a:rPr>
              <a:t>Fifth</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generation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computing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devices,</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based</a:t>
            </a:r>
            <a:r>
              <a:rPr sz="1800" b="1" dirty="0">
                <a:solidFill>
                  <a:srgbClr val="FFFFFF"/>
                </a:solidFill>
                <a:latin typeface="Microsoft Tai Le"/>
                <a:cs typeface="Microsoft Tai Le"/>
              </a:rPr>
              <a:t> on</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artificial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intelligence, are </a:t>
            </a:r>
            <a:r>
              <a:rPr sz="1800" b="1" dirty="0">
                <a:solidFill>
                  <a:srgbClr val="FFFFFF"/>
                </a:solidFill>
                <a:latin typeface="Microsoft Tai Le"/>
                <a:cs typeface="Microsoft Tai Le"/>
              </a:rPr>
              <a:t>still in </a:t>
            </a:r>
            <a:r>
              <a:rPr sz="1800" b="1" spc="-5" dirty="0">
                <a:solidFill>
                  <a:srgbClr val="FFFFFF"/>
                </a:solidFill>
                <a:latin typeface="Microsoft Tai Le"/>
                <a:cs typeface="Microsoft Tai Le"/>
              </a:rPr>
              <a:t>development, </a:t>
            </a:r>
            <a:r>
              <a:rPr sz="1800" b="1" dirty="0">
                <a:solidFill>
                  <a:srgbClr val="FFFFFF"/>
                </a:solidFill>
                <a:latin typeface="Microsoft Tai Le"/>
                <a:cs typeface="Microsoft Tai Le"/>
              </a:rPr>
              <a:t>though </a:t>
            </a:r>
            <a:r>
              <a:rPr sz="1800" b="1" spc="-5" dirty="0">
                <a:solidFill>
                  <a:srgbClr val="FFFFFF"/>
                </a:solidFill>
                <a:latin typeface="Microsoft Tai Le"/>
                <a:cs typeface="Microsoft Tai Le"/>
              </a:rPr>
              <a:t>there </a:t>
            </a:r>
            <a:r>
              <a:rPr sz="1800" b="1" dirty="0">
                <a:solidFill>
                  <a:srgbClr val="FFFFFF"/>
                </a:solidFill>
                <a:latin typeface="Microsoft Tai Le"/>
                <a:cs typeface="Microsoft Tai Le"/>
              </a:rPr>
              <a:t>are some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applications,</a:t>
            </a:r>
            <a:r>
              <a:rPr sz="1800" b="1" dirty="0">
                <a:solidFill>
                  <a:srgbClr val="FFFFFF"/>
                </a:solidFill>
                <a:latin typeface="Microsoft Tai Le"/>
                <a:cs typeface="Microsoft Tai Le"/>
              </a:rPr>
              <a:t> such</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as</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voice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recognition,</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that</a:t>
            </a:r>
            <a:r>
              <a:rPr sz="1800" b="1" dirty="0">
                <a:solidFill>
                  <a:srgbClr val="FFFFFF"/>
                </a:solidFill>
                <a:latin typeface="Microsoft Tai Le"/>
                <a:cs typeface="Microsoft Tai Le"/>
              </a:rPr>
              <a:t> are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being</a:t>
            </a:r>
            <a:r>
              <a:rPr sz="1800" b="1" dirty="0">
                <a:solidFill>
                  <a:srgbClr val="FFFFFF"/>
                </a:solidFill>
                <a:latin typeface="Microsoft Tai Le"/>
                <a:cs typeface="Microsoft Tai Le"/>
              </a:rPr>
              <a:t> used </a:t>
            </a:r>
            <a:r>
              <a:rPr sz="1800" b="1" spc="-484" dirty="0">
                <a:solidFill>
                  <a:srgbClr val="FFFFFF"/>
                </a:solidFill>
                <a:latin typeface="Microsoft Tai Le"/>
                <a:cs typeface="Microsoft Tai Le"/>
              </a:rPr>
              <a:t> </a:t>
            </a:r>
            <a:r>
              <a:rPr sz="1800" b="1" spc="-5" dirty="0">
                <a:solidFill>
                  <a:srgbClr val="FFFFFF"/>
                </a:solidFill>
                <a:latin typeface="Microsoft Tai Le"/>
                <a:cs typeface="Microsoft Tai Le"/>
              </a:rPr>
              <a:t>today. </a:t>
            </a:r>
            <a:r>
              <a:rPr sz="1800" b="1" dirty="0">
                <a:solidFill>
                  <a:srgbClr val="FFFFFF"/>
                </a:solidFill>
                <a:latin typeface="Microsoft Tai Le"/>
                <a:cs typeface="Microsoft Tai Le"/>
              </a:rPr>
              <a:t>The use of </a:t>
            </a:r>
            <a:r>
              <a:rPr sz="1800" b="1" spc="-5" dirty="0">
                <a:solidFill>
                  <a:srgbClr val="FFFFFF"/>
                </a:solidFill>
                <a:latin typeface="Microsoft Tai Le"/>
                <a:cs typeface="Microsoft Tai Le"/>
              </a:rPr>
              <a:t>parallel processing and superconductors </a:t>
            </a:r>
            <a:r>
              <a:rPr sz="1800" b="1" dirty="0">
                <a:solidFill>
                  <a:srgbClr val="FFFFFF"/>
                </a:solidFill>
                <a:latin typeface="Microsoft Tai Le"/>
                <a:cs typeface="Microsoft Tai Le"/>
              </a:rPr>
              <a:t>is </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helping</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to</a:t>
            </a:r>
            <a:r>
              <a:rPr sz="1800" b="1" dirty="0">
                <a:solidFill>
                  <a:srgbClr val="FFFFFF"/>
                </a:solidFill>
                <a:latin typeface="Microsoft Tai Le"/>
                <a:cs typeface="Microsoft Tai Le"/>
              </a:rPr>
              <a:t> make</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artificial</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intelligence</a:t>
            </a:r>
            <a:r>
              <a:rPr sz="1800" b="1" dirty="0">
                <a:solidFill>
                  <a:srgbClr val="FFFFFF"/>
                </a:solidFill>
                <a:latin typeface="Microsoft Tai Le"/>
                <a:cs typeface="Microsoft Tai Le"/>
              </a:rPr>
              <a:t> a</a:t>
            </a:r>
            <a:r>
              <a:rPr sz="1800" b="1" spc="5" dirty="0">
                <a:solidFill>
                  <a:srgbClr val="FFFFFF"/>
                </a:solidFill>
                <a:latin typeface="Microsoft Tai Le"/>
                <a:cs typeface="Microsoft Tai Le"/>
              </a:rPr>
              <a:t> </a:t>
            </a:r>
            <a:r>
              <a:rPr sz="1800" b="1" spc="-5" dirty="0">
                <a:solidFill>
                  <a:srgbClr val="FFFFFF"/>
                </a:solidFill>
                <a:latin typeface="Microsoft Tai Le"/>
                <a:cs typeface="Microsoft Tai Le"/>
              </a:rPr>
              <a:t>reality.</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Quantum </a:t>
            </a:r>
            <a:r>
              <a:rPr sz="1800" b="1" dirty="0">
                <a:solidFill>
                  <a:srgbClr val="FFFFFF"/>
                </a:solidFill>
                <a:latin typeface="Microsoft Tai Le"/>
                <a:cs typeface="Microsoft Tai Le"/>
              </a:rPr>
              <a:t> computation and </a:t>
            </a:r>
            <a:r>
              <a:rPr sz="1800" b="1" spc="-5" dirty="0">
                <a:solidFill>
                  <a:srgbClr val="FFFFFF"/>
                </a:solidFill>
                <a:latin typeface="Microsoft Tai Le"/>
                <a:cs typeface="Microsoft Tai Le"/>
              </a:rPr>
              <a:t>molecular </a:t>
            </a:r>
            <a:r>
              <a:rPr sz="1800" b="1" dirty="0">
                <a:solidFill>
                  <a:srgbClr val="FFFFFF"/>
                </a:solidFill>
                <a:latin typeface="Microsoft Tai Le"/>
                <a:cs typeface="Microsoft Tai Le"/>
              </a:rPr>
              <a:t>and </a:t>
            </a:r>
            <a:r>
              <a:rPr sz="1800" b="1" spc="-5" dirty="0">
                <a:solidFill>
                  <a:srgbClr val="FFFFFF"/>
                </a:solidFill>
                <a:latin typeface="Microsoft Tai Le"/>
                <a:cs typeface="Microsoft Tai Le"/>
              </a:rPr>
              <a:t>nanotechnology </a:t>
            </a:r>
            <a:r>
              <a:rPr sz="1800" b="1" dirty="0">
                <a:solidFill>
                  <a:srgbClr val="FFFFFF"/>
                </a:solidFill>
                <a:latin typeface="Microsoft Tai Le"/>
                <a:cs typeface="Microsoft Tai Le"/>
              </a:rPr>
              <a:t>will </a:t>
            </a:r>
            <a:r>
              <a:rPr sz="1800" b="1" spc="-10" dirty="0">
                <a:solidFill>
                  <a:srgbClr val="FFFFFF"/>
                </a:solidFill>
                <a:latin typeface="Microsoft Tai Le"/>
                <a:cs typeface="Microsoft Tai Le"/>
              </a:rPr>
              <a:t>radically </a:t>
            </a:r>
            <a:r>
              <a:rPr sz="1800" b="1" spc="-5" dirty="0">
                <a:solidFill>
                  <a:srgbClr val="FFFFFF"/>
                </a:solidFill>
                <a:latin typeface="Microsoft Tai Le"/>
                <a:cs typeface="Microsoft Tai Le"/>
              </a:rPr>
              <a:t> </a:t>
            </a:r>
            <a:r>
              <a:rPr sz="1800" b="1" dirty="0">
                <a:solidFill>
                  <a:srgbClr val="FFFFFF"/>
                </a:solidFill>
                <a:latin typeface="Microsoft Tai Le"/>
                <a:cs typeface="Microsoft Tai Le"/>
              </a:rPr>
              <a:t>change</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the</a:t>
            </a:r>
            <a:r>
              <a:rPr sz="1800" b="1" spc="15" dirty="0">
                <a:solidFill>
                  <a:srgbClr val="FFFFFF"/>
                </a:solidFill>
                <a:latin typeface="Microsoft Tai Le"/>
                <a:cs typeface="Microsoft Tai Le"/>
              </a:rPr>
              <a:t> </a:t>
            </a:r>
            <a:r>
              <a:rPr sz="1800" b="1" spc="-5" dirty="0">
                <a:solidFill>
                  <a:srgbClr val="FFFFFF"/>
                </a:solidFill>
                <a:latin typeface="Microsoft Tai Le"/>
                <a:cs typeface="Microsoft Tai Le"/>
              </a:rPr>
              <a:t>face</a:t>
            </a:r>
            <a:r>
              <a:rPr sz="1800" b="1" spc="-15" dirty="0">
                <a:solidFill>
                  <a:srgbClr val="FFFFFF"/>
                </a:solidFill>
                <a:latin typeface="Microsoft Tai Le"/>
                <a:cs typeface="Microsoft Tai Le"/>
              </a:rPr>
              <a:t> </a:t>
            </a:r>
            <a:r>
              <a:rPr sz="1800" b="1" dirty="0">
                <a:solidFill>
                  <a:srgbClr val="FFFFFF"/>
                </a:solidFill>
                <a:latin typeface="Microsoft Tai Le"/>
                <a:cs typeface="Microsoft Tai Le"/>
              </a:rPr>
              <a:t>of computers</a:t>
            </a:r>
            <a:r>
              <a:rPr sz="1800" b="1" spc="-25" dirty="0">
                <a:solidFill>
                  <a:srgbClr val="FFFFFF"/>
                </a:solidFill>
                <a:latin typeface="Microsoft Tai Le"/>
                <a:cs typeface="Microsoft Tai Le"/>
              </a:rPr>
              <a:t> </a:t>
            </a:r>
            <a:r>
              <a:rPr sz="1800" b="1" dirty="0">
                <a:solidFill>
                  <a:srgbClr val="FFFFFF"/>
                </a:solidFill>
                <a:latin typeface="Microsoft Tai Le"/>
                <a:cs typeface="Microsoft Tai Le"/>
              </a:rPr>
              <a:t>in</a:t>
            </a:r>
            <a:r>
              <a:rPr sz="1800" b="1" spc="-5" dirty="0">
                <a:solidFill>
                  <a:srgbClr val="FFFFFF"/>
                </a:solidFill>
                <a:latin typeface="Microsoft Tai Le"/>
                <a:cs typeface="Microsoft Tai Le"/>
              </a:rPr>
              <a:t> years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to come.</a:t>
            </a:r>
            <a:endParaRPr sz="1800">
              <a:latin typeface="Microsoft Tai Le"/>
              <a:cs typeface="Microsoft Tai Le"/>
            </a:endParaRPr>
          </a:p>
          <a:p>
            <a:pPr marL="12700">
              <a:lnSpc>
                <a:spcPct val="100000"/>
              </a:lnSpc>
              <a:spcBef>
                <a:spcPts val="1255"/>
              </a:spcBef>
            </a:pPr>
            <a:r>
              <a:rPr sz="1800" b="1" dirty="0">
                <a:solidFill>
                  <a:srgbClr val="FFFFFF"/>
                </a:solidFill>
                <a:latin typeface="Microsoft Tai Le"/>
                <a:cs typeface="Microsoft Tai Le"/>
              </a:rPr>
              <a:t>Some</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computer types</a:t>
            </a:r>
            <a:r>
              <a:rPr sz="1800" b="1" spc="-10" dirty="0">
                <a:solidFill>
                  <a:srgbClr val="FFFFFF"/>
                </a:solidFill>
                <a:latin typeface="Microsoft Tai Le"/>
                <a:cs typeface="Microsoft Tai Le"/>
              </a:rPr>
              <a:t> </a:t>
            </a:r>
            <a:r>
              <a:rPr sz="1800" b="1" spc="-5" dirty="0">
                <a:solidFill>
                  <a:srgbClr val="FFFFFF"/>
                </a:solidFill>
                <a:latin typeface="Microsoft Tai Le"/>
                <a:cs typeface="Microsoft Tai Le"/>
              </a:rPr>
              <a:t>of</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this generation</a:t>
            </a:r>
            <a:r>
              <a:rPr sz="1800" b="1" spc="-30" dirty="0">
                <a:solidFill>
                  <a:srgbClr val="FFFFFF"/>
                </a:solidFill>
                <a:latin typeface="Microsoft Tai Le"/>
                <a:cs typeface="Microsoft Tai Le"/>
              </a:rPr>
              <a:t> </a:t>
            </a:r>
            <a:r>
              <a:rPr sz="1800" b="1" dirty="0">
                <a:solidFill>
                  <a:srgbClr val="FFFFFF"/>
                </a:solidFill>
                <a:latin typeface="Microsoft Tai Le"/>
                <a:cs typeface="Microsoft Tai Le"/>
              </a:rPr>
              <a:t>are</a:t>
            </a:r>
            <a:r>
              <a:rPr sz="1800" b="1" spc="-5" dirty="0">
                <a:solidFill>
                  <a:srgbClr val="FFFFFF"/>
                </a:solidFill>
                <a:latin typeface="Microsoft Tai Le"/>
                <a:cs typeface="Microsoft Tai Le"/>
              </a:rPr>
              <a:t> </a:t>
            </a:r>
            <a:r>
              <a:rPr sz="1800" b="1" dirty="0">
                <a:solidFill>
                  <a:srgbClr val="FFFFFF"/>
                </a:solidFill>
                <a:latin typeface="Arial" panose="020B0604020202020204"/>
                <a:cs typeface="Arial" panose="020B0604020202020204"/>
              </a:rPr>
              <a:t>−</a:t>
            </a:r>
            <a:endParaRPr sz="1800">
              <a:latin typeface="Arial" panose="020B0604020202020204"/>
              <a:cs typeface="Arial" panose="020B0604020202020204"/>
            </a:endParaRPr>
          </a:p>
          <a:p>
            <a:pPr marL="12700">
              <a:lnSpc>
                <a:spcPct val="100000"/>
              </a:lnSpc>
              <a:spcBef>
                <a:spcPts val="550"/>
              </a:spcBef>
            </a:pPr>
            <a:r>
              <a:rPr sz="1800" b="1" dirty="0">
                <a:solidFill>
                  <a:srgbClr val="FFFFFF"/>
                </a:solidFill>
                <a:latin typeface="Microsoft Tai Le"/>
                <a:cs typeface="Microsoft Tai Le"/>
              </a:rPr>
              <a:t>Desktop</a:t>
            </a:r>
            <a:endParaRPr sz="1800">
              <a:latin typeface="Microsoft Tai Le"/>
              <a:cs typeface="Microsoft Tai Le"/>
            </a:endParaRPr>
          </a:p>
          <a:p>
            <a:pPr marL="12700" marR="5683885">
              <a:lnSpc>
                <a:spcPct val="128000"/>
              </a:lnSpc>
            </a:pPr>
            <a:r>
              <a:rPr sz="1800" b="1" spc="-5" dirty="0">
                <a:solidFill>
                  <a:srgbClr val="FFFFFF"/>
                </a:solidFill>
                <a:latin typeface="Microsoft Tai Le"/>
                <a:cs typeface="Microsoft Tai Le"/>
              </a:rPr>
              <a:t>Laptop </a:t>
            </a:r>
            <a:r>
              <a:rPr sz="1800" b="1" dirty="0">
                <a:solidFill>
                  <a:srgbClr val="FFFFFF"/>
                </a:solidFill>
                <a:latin typeface="Microsoft Tai Le"/>
                <a:cs typeface="Microsoft Tai Le"/>
              </a:rPr>
              <a:t> </a:t>
            </a:r>
            <a:r>
              <a:rPr sz="1800" b="1" spc="-5" dirty="0">
                <a:solidFill>
                  <a:srgbClr val="FFFFFF"/>
                </a:solidFill>
                <a:latin typeface="Microsoft Tai Le"/>
                <a:cs typeface="Microsoft Tai Le"/>
              </a:rPr>
              <a:t>Note</a:t>
            </a:r>
            <a:r>
              <a:rPr sz="1800" b="1" spc="-80" dirty="0">
                <a:solidFill>
                  <a:srgbClr val="FFFFFF"/>
                </a:solidFill>
                <a:latin typeface="Microsoft Tai Le"/>
                <a:cs typeface="Microsoft Tai Le"/>
              </a:rPr>
              <a:t> </a:t>
            </a:r>
            <a:r>
              <a:rPr sz="1800" b="1" spc="-5" dirty="0">
                <a:solidFill>
                  <a:srgbClr val="FFFFFF"/>
                </a:solidFill>
                <a:latin typeface="Microsoft Tai Le"/>
                <a:cs typeface="Microsoft Tai Le"/>
              </a:rPr>
              <a:t>Book </a:t>
            </a:r>
            <a:r>
              <a:rPr sz="1800" b="1" spc="-480" dirty="0">
                <a:solidFill>
                  <a:srgbClr val="FFFFFF"/>
                </a:solidFill>
                <a:latin typeface="Microsoft Tai Le"/>
                <a:cs typeface="Microsoft Tai Le"/>
              </a:rPr>
              <a:t> </a:t>
            </a:r>
            <a:r>
              <a:rPr sz="1800" b="1" spc="-5" dirty="0">
                <a:solidFill>
                  <a:srgbClr val="FFFFFF"/>
                </a:solidFill>
                <a:latin typeface="Microsoft Tai Le"/>
                <a:cs typeface="Microsoft Tai Le"/>
              </a:rPr>
              <a:t>Ultra</a:t>
            </a:r>
            <a:r>
              <a:rPr sz="1800" b="1" spc="-90" dirty="0">
                <a:solidFill>
                  <a:srgbClr val="FFFFFF"/>
                </a:solidFill>
                <a:latin typeface="Microsoft Tai Le"/>
                <a:cs typeface="Microsoft Tai Le"/>
              </a:rPr>
              <a:t> </a:t>
            </a:r>
            <a:r>
              <a:rPr sz="1800" b="1" spc="-5" dirty="0">
                <a:solidFill>
                  <a:srgbClr val="FFFFFF"/>
                </a:solidFill>
                <a:latin typeface="Microsoft Tai Le"/>
                <a:cs typeface="Microsoft Tai Le"/>
              </a:rPr>
              <a:t>Book</a:t>
            </a:r>
            <a:endParaRPr sz="1800">
              <a:latin typeface="Microsoft Tai Le"/>
              <a:cs typeface="Microsoft Tai Le"/>
            </a:endParaRPr>
          </a:p>
        </p:txBody>
      </p:sp>
      <p:sp>
        <p:nvSpPr>
          <p:cNvPr id="5" name="Title 4"/>
          <p:cNvSpPr>
            <a:spLocks noGrp="1"/>
          </p:cNvSpPr>
          <p:nvPr>
            <p:ph type="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5877" y="376250"/>
            <a:ext cx="669290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CCFF"/>
                </a:solidFill>
                <a:latin typeface="Microsoft Tai Le"/>
                <a:cs typeface="Microsoft Tai Le"/>
              </a:rPr>
              <a:t>COMPONENT</a:t>
            </a:r>
            <a:r>
              <a:rPr sz="2800" b="1" spc="10" dirty="0">
                <a:solidFill>
                  <a:srgbClr val="00CCFF"/>
                </a:solidFill>
                <a:latin typeface="Microsoft Tai Le"/>
                <a:cs typeface="Microsoft Tai Le"/>
              </a:rPr>
              <a:t> </a:t>
            </a:r>
            <a:r>
              <a:rPr sz="2800" b="1" spc="-5" dirty="0">
                <a:solidFill>
                  <a:srgbClr val="00CCFF"/>
                </a:solidFill>
                <a:latin typeface="Microsoft Tai Le"/>
                <a:cs typeface="Microsoft Tai Le"/>
              </a:rPr>
              <a:t>OF A</a:t>
            </a:r>
            <a:r>
              <a:rPr sz="2800" b="1" spc="10" dirty="0">
                <a:solidFill>
                  <a:srgbClr val="00CCFF"/>
                </a:solidFill>
                <a:latin typeface="Microsoft Tai Le"/>
                <a:cs typeface="Microsoft Tai Le"/>
              </a:rPr>
              <a:t> </a:t>
            </a:r>
            <a:r>
              <a:rPr sz="2800" b="1" spc="-10" dirty="0">
                <a:solidFill>
                  <a:srgbClr val="00CCFF"/>
                </a:solidFill>
                <a:latin typeface="Microsoft Tai Le"/>
                <a:cs typeface="Microsoft Tai Le"/>
              </a:rPr>
              <a:t>COMPUTER</a:t>
            </a:r>
            <a:r>
              <a:rPr sz="2800" b="1" spc="10" dirty="0">
                <a:solidFill>
                  <a:srgbClr val="00CCFF"/>
                </a:solidFill>
                <a:latin typeface="Microsoft Tai Le"/>
                <a:cs typeface="Microsoft Tai Le"/>
              </a:rPr>
              <a:t> </a:t>
            </a:r>
            <a:r>
              <a:rPr sz="2800" b="1" spc="-5" dirty="0">
                <a:solidFill>
                  <a:srgbClr val="00CCFF"/>
                </a:solidFill>
                <a:latin typeface="Microsoft Tai Le"/>
                <a:cs typeface="Microsoft Tai Le"/>
              </a:rPr>
              <a:t>SYSTEM</a:t>
            </a:r>
            <a:endParaRPr sz="2800">
              <a:latin typeface="Microsoft Tai Le"/>
              <a:cs typeface="Microsoft Tai Le"/>
            </a:endParaRPr>
          </a:p>
        </p:txBody>
      </p:sp>
      <p:pic>
        <p:nvPicPr>
          <p:cNvPr id="4" name="object 4"/>
          <p:cNvPicPr/>
          <p:nvPr/>
        </p:nvPicPr>
        <p:blipFill>
          <a:blip r:embed="rId2" cstate="print"/>
          <a:stretch>
            <a:fillRect/>
          </a:stretch>
        </p:blipFill>
        <p:spPr>
          <a:xfrm>
            <a:off x="1263396" y="1002791"/>
            <a:ext cx="6705600" cy="3896867"/>
          </a:xfrm>
          <a:prstGeom prst="rect">
            <a:avLst/>
          </a:prstGeom>
        </p:spPr>
      </p:pic>
      <p:sp>
        <p:nvSpPr>
          <p:cNvPr id="6" name="Title 5"/>
          <p:cNvSpPr>
            <a:spLocks noGrp="1"/>
          </p:cNvSpPr>
          <p:nvPr>
            <p:ph type="ctrTitle"/>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3561</Words>
  <Application>Microsoft Office PowerPoint</Application>
  <PresentationFormat>On-screen Show (16:9)</PresentationFormat>
  <Paragraphs>226</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Georgia</vt:lpstr>
      <vt:lpstr>Microsoft Tai Le</vt:lpstr>
      <vt:lpstr>Wingdings</vt:lpstr>
      <vt:lpstr>Office Theme</vt:lpstr>
      <vt:lpstr> Chapter-1          Introduction</vt:lpstr>
      <vt:lpstr>PowerPoint Presentation</vt:lpstr>
      <vt:lpstr>PowerPoint Presentation</vt:lpstr>
      <vt:lpstr>EVOLUTION OF COMPUTING DEVICE</vt:lpstr>
      <vt:lpstr>PowerPoint Presentation</vt:lpstr>
      <vt:lpstr>PowerPoint Presentation</vt:lpstr>
      <vt:lpstr>PowerPoint Presentation</vt:lpstr>
      <vt:lpstr>PowerPoint Presentation</vt:lpstr>
      <vt:lpstr>PowerPoint Presentation</vt:lpstr>
      <vt:lpstr>PowerPoint Presentation</vt:lpstr>
      <vt:lpstr>Arithmetic Logic Unit (ALU)</vt:lpstr>
      <vt:lpstr>PowerPoint Presentation</vt:lpstr>
      <vt:lpstr>Primary Memory:</vt:lpstr>
      <vt:lpstr>Input &amp; Output Device Input Device:</vt:lpstr>
      <vt:lpstr>PowerPoint Presentation</vt:lpstr>
      <vt:lpstr>PowerPoint Presentation</vt:lpstr>
      <vt:lpstr>Scanner: Scannerisa device that optically scans  images, printed text, handwriting, or an  object, and converts it to digital image.</vt:lpstr>
      <vt:lpstr>PowerPoint Presentation</vt:lpstr>
      <vt:lpstr>PowerPoint Presentation</vt:lpstr>
      <vt:lpstr>INKJET PRINTER: It creates a digital image by propelling  droplets of ink onto the paper.</vt:lpstr>
      <vt:lpstr>PowerPoint Presentation</vt:lpstr>
      <vt:lpstr>PowerPoint Presentation</vt:lpstr>
      <vt:lpstr>PowerPoint Presentation</vt:lpstr>
      <vt:lpstr>PowerPoint Presentation</vt:lpstr>
      <vt:lpstr>DATA DELETION AND ITS RECOVERY , SECURITY CONCERN</vt:lpstr>
      <vt:lpstr>PowerPoint Presentation</vt:lpstr>
      <vt:lpstr>COMPUTER SECURITY</vt:lpstr>
      <vt:lpstr>PowerPoint Presentation</vt:lpstr>
      <vt:lpstr>PowerPoint Presentation</vt:lpstr>
      <vt:lpstr>TYPES OF SOFTWARE </vt:lpstr>
      <vt:lpstr>1. SYSTEM SOFTWARE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 Networking</vt:lpstr>
      <vt:lpstr>Introduction of computer network</vt:lpstr>
      <vt:lpstr>Type of networks</vt:lpstr>
      <vt:lpstr>Personal Area Network (PAN)</vt:lpstr>
      <vt:lpstr>Local Area Network (LAN)</vt:lpstr>
      <vt:lpstr>Metropolitan Area Network (MAN) </vt:lpstr>
      <vt:lpstr>Wide Area Network (WAN)</vt:lpstr>
      <vt:lpstr>Network Device</vt:lpstr>
      <vt:lpstr>Modem </vt:lpstr>
      <vt:lpstr>What Is Multimedia</vt:lpstr>
      <vt:lpstr>Multimedia Application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Chapter-1         	Introduction</dc:title>
  <dc:creator>Nitila</dc:creator>
  <cp:lastModifiedBy>Administrator</cp:lastModifiedBy>
  <cp:revision>1</cp:revision>
  <dcterms:created xsi:type="dcterms:W3CDTF">2024-06-13T05:10:07Z</dcterms:created>
  <dcterms:modified xsi:type="dcterms:W3CDTF">2024-11-05T17:53:04Z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2020-06-16T11:00:00Z</vt:filetime>
  </property>
  <property fmtid="{D5CDD505-2E9C-101B-9397-08002B2CF9AE}" pid="3" name="Creator">
    <vt:lpwstr>Microsoft® PowerPoint® for Microsoft 365</vt:lpwstr>
  </property>
  <property fmtid="{D5CDD505-2E9C-101B-9397-08002B2CF9AE}" pid="4" name="LastSaved">
    <vt:filetime>2024-06-12T11:00:00Z</vt:filetime>
  </property>
  <property fmtid="{D5CDD505-2E9C-101B-9397-08002B2CF9AE}" pid="5" name="KSOProductBuildVer">
    <vt:lpwstr>1033-5.7.2.8094</vt:lpwstr>
  </property>
</Properties>
</file>