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1" r:id="rId3"/>
    <p:sldId id="260" r:id="rId4"/>
    <p:sldId id="257" r:id="rId5"/>
    <p:sldId id="256" r:id="rId6"/>
    <p:sldId id="263" r:id="rId7"/>
    <p:sldId id="258" r:id="rId8"/>
    <p:sldId id="26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86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DFD18-FB07-11DC-DF98-325DDFA20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6E78D4-904C-3DB1-8808-10967A9889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379CBF-B665-A300-5B45-FBE1693CBB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64E3D-CC21-473C-AA68-3126F8E7B882}" type="datetimeFigureOut">
              <a:rPr lang="en-IN" smtClean="0"/>
              <a:t>27-08-2024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D61860-E0E7-E930-1435-F4CDD6DD6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8D3517-4DAE-43C2-C33C-5EA4E7BCA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F5E06-B22E-4D7C-87F7-0E36FA78001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012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3834D-D41D-1991-303A-0B6891062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F62B99-C55E-2D95-9716-CA92DBC665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336900-8A0C-E9E6-6417-288A46E6E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64E3D-CC21-473C-AA68-3126F8E7B882}" type="datetimeFigureOut">
              <a:rPr lang="en-IN" smtClean="0"/>
              <a:t>27-08-2024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82C813-5894-4C10-DD86-71843305E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87909F-ECB9-5E5E-23BB-51B7B34ED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F5E06-B22E-4D7C-87F7-0E36FA78001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60844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88BBFF0-D66F-D6DD-0597-02DA3A43D3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12BA1A-F509-E502-CFF4-2EE6781DB7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C2226E-8A76-147F-BC1A-1EA2DE85F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64E3D-CC21-473C-AA68-3126F8E7B882}" type="datetimeFigureOut">
              <a:rPr lang="en-IN" smtClean="0"/>
              <a:t>27-08-2024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E65734-73FB-CD79-849D-4916E667B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7E5169-2056-7138-FF48-79F4EA223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F5E06-B22E-4D7C-87F7-0E36FA78001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68726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3C22E-631D-C37B-3229-7F345ED4F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969118-9ECF-A237-52B0-498B085F1B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21FC31-AE38-AF61-A831-B11818B42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64E3D-CC21-473C-AA68-3126F8E7B882}" type="datetimeFigureOut">
              <a:rPr lang="en-IN" smtClean="0"/>
              <a:t>27-08-2024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688E1C-770F-5310-8AE2-40B43C798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1817B2-49FE-29F2-EA66-D0682D240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F5E06-B22E-4D7C-87F7-0E36FA78001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79592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C0E51F-2361-E365-7A15-0924F276B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AF6810-4E19-1673-33F6-34009F4924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7DF22F-D609-D175-62BD-8E6DC2A71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64E3D-CC21-473C-AA68-3126F8E7B882}" type="datetimeFigureOut">
              <a:rPr lang="en-IN" smtClean="0"/>
              <a:t>27-08-2024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6388C2-9872-4833-BE24-76484B324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4FE226-39EB-62E1-04A7-E75185AB8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F5E06-B22E-4D7C-87F7-0E36FA78001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41344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DBFB65-9569-0FB5-AEF9-0FC764F37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E50885-D3F5-A80C-E349-F6701491D4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465F7A-923D-146C-9838-2A6DC402DE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876649-D54E-A0EA-E7A8-660F172E6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64E3D-CC21-473C-AA68-3126F8E7B882}" type="datetimeFigureOut">
              <a:rPr lang="en-IN" smtClean="0"/>
              <a:t>27-08-2024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9F511F-8A92-51C1-5338-9BCBE5F6C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3EE6CD-C06D-B270-4BE7-3B1FE3220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F5E06-B22E-4D7C-87F7-0E36FA78001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04265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7F0FC-9769-4841-9A7B-C47AAAA3E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A8ACBD-2014-C965-DA18-05B20F2060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6CF2EC-A21D-7A1C-8F49-45D9196035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9B6DAB-A180-2A3E-91B3-5743D562A1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AD68EE6-43C8-4CE3-BB18-895034D2C6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83FF1E-93AD-D88F-66F4-94E81804E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64E3D-CC21-473C-AA68-3126F8E7B882}" type="datetimeFigureOut">
              <a:rPr lang="en-IN" smtClean="0"/>
              <a:t>27-08-2024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7195C7E-F2F6-A3E7-7096-B58E24579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576143-CB8A-984D-9929-3BC8E011D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F5E06-B22E-4D7C-87F7-0E36FA78001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6546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D2745-CF26-669C-6065-B82BF0265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FDA9F75-6EDA-58E4-A0FC-2DDE25FFD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64E3D-CC21-473C-AA68-3126F8E7B882}" type="datetimeFigureOut">
              <a:rPr lang="en-IN" smtClean="0"/>
              <a:t>27-08-2024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B2692D-F560-AEFA-6954-0E5C672A8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BF2FB5-65C5-C6D1-8E55-5C0F3DA84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F5E06-B22E-4D7C-87F7-0E36FA78001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67322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A05773-C528-D6FD-8020-CA9F116C5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64E3D-CC21-473C-AA68-3126F8E7B882}" type="datetimeFigureOut">
              <a:rPr lang="en-IN" smtClean="0"/>
              <a:t>27-08-2024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034B290-E406-2BBC-604B-D037D4AE03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4F226C-DA9A-A66C-C9D3-D85F7DA92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F5E06-B22E-4D7C-87F7-0E36FA78001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93305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F79A1B-1316-6E1E-D421-571FA3A58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3B9248-1681-62C7-1850-F3CD389BA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BF42AF-1FE9-E451-5D9F-E26365CAAD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CAA003-07E8-6106-2183-CC64107CC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64E3D-CC21-473C-AA68-3126F8E7B882}" type="datetimeFigureOut">
              <a:rPr lang="en-IN" smtClean="0"/>
              <a:t>27-08-2024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AAD71D-8C8C-5791-77D5-019209445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8518CF-4825-AF85-E23E-CEE2BA3F3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F5E06-B22E-4D7C-87F7-0E36FA78001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74225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E741A-F623-B1C2-9B37-A2BD0071E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333EC16-29A6-BE1E-207B-5D9CE82C0D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ED4865-3063-10C9-0464-676E8DFEC3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DC0A6D-B811-6838-110F-5D36ED86C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64E3D-CC21-473C-AA68-3126F8E7B882}" type="datetimeFigureOut">
              <a:rPr lang="en-IN" smtClean="0"/>
              <a:t>27-08-2024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FFFBD3-7BA6-8CEA-6AD9-6FB664568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05A606-125A-5117-89D5-A57AF8D57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F5E06-B22E-4D7C-87F7-0E36FA78001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37263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ACDAF3-7469-DAAA-AD04-2E489122B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34CFD0-E9E1-F480-7392-47BF741210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309059-8FF4-78B2-E18A-E4C50553E0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B64E3D-CC21-473C-AA68-3126F8E7B882}" type="datetimeFigureOut">
              <a:rPr lang="en-IN" smtClean="0"/>
              <a:t>27-08-2024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6942D0-40E9-4C30-A8F8-A8370EB3B2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C2F6CE-1A64-ECB4-EEB4-8E7DE933E4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8F5E06-B22E-4D7C-87F7-0E36FA78001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66762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BDD5821-44B6-C44E-F2E2-97FDF071C7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228" y="337457"/>
            <a:ext cx="10635343" cy="6313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719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F0FA5FB-311E-2B9D-5DF1-F963EB642F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030" y="185057"/>
            <a:ext cx="10994570" cy="6433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5844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8486C21-48FB-E79C-E451-15882CCB2B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029" y="174171"/>
            <a:ext cx="10874828" cy="6509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88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36F1EF7-4C3C-2FC2-2696-0D2D72A39C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887" y="391886"/>
            <a:ext cx="10461170" cy="6313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5817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78DE308-D077-715D-D484-B89A15A0C6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343" y="206829"/>
            <a:ext cx="10276114" cy="6531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303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2B521EA-7B4A-F272-860C-F8C812221F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171" y="261256"/>
            <a:ext cx="10461172" cy="6248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228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F636BA3-8AC5-E8CB-9D67-A4BA1A6D01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171" y="315686"/>
            <a:ext cx="10515600" cy="6411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2250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BFBEF13-730B-82E2-0A0A-D5B9893B75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315686"/>
            <a:ext cx="10374086" cy="6455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0681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0</Words>
  <Application>Microsoft Office PowerPoint</Application>
  <PresentationFormat>Widescreen</PresentationFormat>
  <Paragraphs>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chait</dc:creator>
  <cp:lastModifiedBy>chait</cp:lastModifiedBy>
  <cp:revision>2</cp:revision>
  <dcterms:created xsi:type="dcterms:W3CDTF">2022-07-08T04:59:59Z</dcterms:created>
  <dcterms:modified xsi:type="dcterms:W3CDTF">2024-08-27T14:50:12Z</dcterms:modified>
</cp:coreProperties>
</file>