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65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EB280-09E6-2144-F5C6-E0945AFB8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83B54-EA26-2299-DE61-EB01D4E41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4AE34-EC6D-730D-DC3D-6DDB6387E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18073-626D-E7E6-5429-5329C7B10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963E3-595E-980B-F5DD-B7168371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118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4CAF9-5800-5692-2F69-FFF6F2DF8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DDB12-D931-40CF-6D31-9B59D9934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565CE-AAD4-2D48-5DA5-346B13B90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7DF90-D77F-B8AB-7EF9-53603344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E17ED-01EC-3732-2541-CA4BEDCF3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805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5EFC11-ABDB-A5FD-DB24-A863F6A6B9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DC924-8566-BB0E-C6E7-CE847D3E4D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5DA4C-B52D-F4F4-3931-3B2414E15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061F0-FB20-A25E-3E65-81C26D20F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A1193-273A-6B96-00AC-7C14AD9F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899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6666F-CE86-20C3-D496-73E9AA6AE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74183-A5B7-1617-D1E6-CBED6B814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1C849-A483-A709-BEBA-CD6F9D3C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6A929-8ACE-D5F7-EDD0-8F77A81D2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C8BA5-2AF1-7388-297F-C16D7D90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39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F2C6E-1FF8-39ED-B3AF-065EA507E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86C1D-26C7-43AB-81D9-A896667A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62FF0-F260-8FAA-F9EA-87DB0AC26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691F1-F600-2106-FB6C-824D6D88D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1AEB0-F1F7-7A8B-5E0C-0227C5A20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8539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8AEA9-7345-EE97-2E60-E373A3DB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FD80E-6EBF-7ECE-A4BF-B8A87E168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D85132-D731-9ADE-113C-555DF8062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67C64-6E05-2A3D-2303-CDB2EF3AF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13A09-13C2-7F70-6059-0BA1945BF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9D9F9-F305-A5F7-542D-1662A11E7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872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7A5-1F5E-BAC7-E8C3-85467E644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D5223-6E6A-7F0D-0D6F-180E99A32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0B896C-E391-3632-A550-411EA2CC3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726266-0DAC-3AA0-F66E-941D80303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B377C9-1EEC-8B33-8F1E-5BC4BB2C2B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CD5E69-E6C5-2EF3-4515-C4A6723F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831182-E2A9-D5F1-C7F0-2BBBD876A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5BAA7-BBA5-4EF9-C763-24C250FF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481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3D8AE-3A6A-EAFA-972D-1644ABAC6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6F29BE-33B0-623A-7D3F-4B2BBB094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C10896-7585-8658-96E0-A2487EAC1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73D26-0691-0459-AE89-D72F479C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244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591980-AF11-6798-62BA-F359D279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3D426A-B459-F6C0-B181-9BD19C19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9317E-6D65-56DC-B63B-1819CE50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2736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787E2-0129-70BA-EFA2-FA68E019C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AA31A-36BA-FDBB-551E-F64B1A169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319A05-F3A4-F5EB-4A01-74B04A9BD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9D352-1E67-0121-ECED-B615D154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DACAD-4333-16FB-87C3-B1438570A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D8937-E6BE-4F8A-AD36-0CEF78DB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373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1FD61-5830-E688-4468-EFE642DE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53C9EC-018D-72AF-46D0-2F08DA106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A0286-CE22-4172-76FF-18D32D612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B28A1-421F-7AF8-D94A-C02B320F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8F04F-DBE8-9C87-D519-531B1EE48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6BD43-2304-8D45-007F-E1F0F21C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62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31E181-775D-F989-FB69-AD508AEA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9858A0-E591-97BE-5FCD-B69DC0F53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0457C-1D46-22F6-C7BA-6DB38ABB00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D72DD-CBE2-4BA8-8F76-1736A59CB54E}" type="datetimeFigureOut">
              <a:rPr lang="en-IN" smtClean="0"/>
              <a:t>02-08-2024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6F5-D73F-EB4F-3F01-41E3F82FE5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2AA48-16C4-8838-FBC1-2283D3F26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F19C6-1E73-42A7-9E90-B54D66FCF1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664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657F7-A5A3-99E3-6FF5-A2BA54575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chemeClr val="accent6">
                    <a:lumMod val="50000"/>
                  </a:schemeClr>
                </a:solidFill>
              </a:rPr>
              <a:t>Cash Flow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38CB6-6B1F-3F9E-9410-16BB6B3E6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457"/>
            <a:ext cx="10515600" cy="51162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sz="4000" dirty="0">
                <a:solidFill>
                  <a:schemeClr val="accent1">
                    <a:lumMod val="75000"/>
                  </a:schemeClr>
                </a:solidFill>
              </a:rPr>
              <a:t>Statement of Changes in Financial Position</a:t>
            </a:r>
          </a:p>
          <a:p>
            <a:pPr marL="0" indent="0" algn="ctr">
              <a:buNone/>
            </a:pPr>
            <a:endParaRPr lang="en-IN" sz="4000" dirty="0"/>
          </a:p>
          <a:p>
            <a:pPr marL="0" indent="0" algn="ctr">
              <a:buNone/>
            </a:pPr>
            <a:r>
              <a:rPr lang="en-IN" sz="4000" dirty="0">
                <a:solidFill>
                  <a:srgbClr val="FF0000"/>
                </a:solidFill>
              </a:rPr>
              <a:t>MBA II Sem</a:t>
            </a:r>
          </a:p>
          <a:p>
            <a:pPr marL="0" indent="0" algn="ctr">
              <a:buNone/>
            </a:pPr>
            <a:r>
              <a:rPr lang="en-IN" sz="4000" dirty="0">
                <a:solidFill>
                  <a:srgbClr val="FF0000"/>
                </a:solidFill>
              </a:rPr>
              <a:t>Financial Management</a:t>
            </a:r>
          </a:p>
          <a:p>
            <a:pPr marL="0" indent="0" algn="ctr">
              <a:buNone/>
            </a:pPr>
            <a:endParaRPr lang="en-IN" sz="4000" dirty="0"/>
          </a:p>
          <a:p>
            <a:pPr marL="0" indent="0" algn="r">
              <a:buNone/>
            </a:pPr>
            <a:r>
              <a:rPr lang="en-IN" sz="4000" dirty="0"/>
              <a:t>CA Prem Dua</a:t>
            </a:r>
          </a:p>
        </p:txBody>
      </p:sp>
    </p:spTree>
    <p:extLst>
      <p:ext uri="{BB962C8B-B14F-4D97-AF65-F5344CB8AC3E}">
        <p14:creationId xmlns:p14="http://schemas.microsoft.com/office/powerpoint/2010/main" val="23872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00132F-2FEA-3325-4DBB-E836BF9AF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9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BA5DCF-3133-7008-484E-124B0EDD6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" y="0"/>
            <a:ext cx="10874828" cy="64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99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75F154-414F-C849-BD79-39AB75D8B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43" y="0"/>
            <a:ext cx="10951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12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0098D9-E3BD-13E9-4225-0666FADEC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29" y="130628"/>
            <a:ext cx="11310257" cy="648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9066FF-0620-FB3E-9722-8C9B1D0B0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87" y="185057"/>
            <a:ext cx="10994570" cy="620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04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4BE1F4-EBA8-2DD0-C4B1-54AB71223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" y="435429"/>
            <a:ext cx="10918372" cy="591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796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1DD36A-7B8D-6456-9214-BD7D97F0C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42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7694CE-665E-DB16-2355-E1852AD9F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56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60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811DA7-B9D9-9B7B-EC74-48155A96F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14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3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29DA3B-89BF-7CC7-311B-78C9C3288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13" y="185057"/>
            <a:ext cx="10482943" cy="638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027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C1D99-1AA4-22AF-5F7E-68E2CEFC7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85" y="0"/>
            <a:ext cx="11070771" cy="666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81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941C79-018E-7548-C364-EF52D334C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52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12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9CCA43-C4F1-9F95-21DA-291FBB548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8600"/>
            <a:ext cx="11059886" cy="623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24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8AF0C6-FB20-2606-AEAB-659DC57A6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14" y="0"/>
            <a:ext cx="11364686" cy="648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7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FADA75-B84D-DF99-1492-2D759B6EE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3" y="0"/>
            <a:ext cx="11179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60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</Words>
  <Application>Microsoft Office PowerPoint</Application>
  <PresentationFormat>Widescreen</PresentationFormat>
  <Paragraphs>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Cash Flow Statement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chait</dc:creator>
  <cp:lastModifiedBy>chait</cp:lastModifiedBy>
  <cp:revision>2</cp:revision>
  <dcterms:created xsi:type="dcterms:W3CDTF">2024-08-01T06:17:45Z</dcterms:created>
  <dcterms:modified xsi:type="dcterms:W3CDTF">2024-08-02T06:59:10Z</dcterms:modified>
</cp:coreProperties>
</file>