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FD116-37FC-49FA-96FA-5191058A2156}" type="datetimeFigureOut">
              <a:rPr lang="en-IN" smtClean="0"/>
              <a:t>23-05-2023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0B286-49DB-4B9F-B86E-E0CBA92F11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9652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9594A-ED1B-199B-8BD9-3F8D86147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63D93-2AF4-C03F-E507-59FAFDD71B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34C3D-6CE8-BE40-D537-69C46017E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38AA-E57A-49BA-870C-185AF1110F45}" type="datetime1">
              <a:rPr lang="en-IN" smtClean="0"/>
              <a:t>23-05-2023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7B81A-BCD4-A369-88DA-64BD21EE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7D9AD-77CC-0A83-E5BB-43B180C91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153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159F-891F-3E8E-E813-F8CEFDEE3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A9561-4236-A2D7-AD05-123043390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57E5D-8642-6647-CD9D-90AF499B0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0F6B-9C99-4222-AED2-BF30E802B5CF}" type="datetime1">
              <a:rPr lang="en-IN" smtClean="0"/>
              <a:t>23-05-2023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F4C16-345A-4393-B132-9A467B9DD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2ABB-FA9C-6B83-BE76-C96211A74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255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1EC2B7-E2F0-3EF6-0006-BECDEABEE5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E51B4-57CC-C00B-A2BC-0D8A974FA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C6A2B-AD96-3CFB-9F93-22B49EEEA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5F82A-34F2-47C5-923F-A50AA52244D9}" type="datetime1">
              <a:rPr lang="en-IN" smtClean="0"/>
              <a:t>23-05-2023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94AE0-F9D8-73B3-F467-8583B7D4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F5CE3-E448-5A0C-D66D-A230D238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86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70EA7-493A-8BF0-2654-ED76A03C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E3D7E-A77F-9D62-1EC5-83C463E67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2E9B2-2AB3-49CD-F72B-78C33290A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01E0F-03E3-4C3A-BF25-5BA5A3F93BAA}" type="datetime1">
              <a:rPr lang="en-IN" smtClean="0"/>
              <a:t>23-05-2023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8ABF1-0CEB-520D-54E2-31971EB63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65B77-103A-83E1-1538-269B7B5F9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197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DD186-E715-D1B8-7CEE-C3FFAAE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B8424-0DD8-12EB-9CF4-B2EB87A26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45075-F524-2366-E78B-5A5DC22A9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345A0-055C-4658-8104-0985496BE6C2}" type="datetime1">
              <a:rPr lang="en-IN" smtClean="0"/>
              <a:t>23-05-2023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9A05-63FA-7DAB-F4FD-AEC625520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C643F-77BD-752E-EF59-060689C6C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976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8DC23-996B-455D-EF0D-B7155893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40C56-1F36-721F-C517-2EE60AC494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447BC-1198-9446-A63D-888F6A703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E3BF25-0DAC-2D3C-D204-42772476D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2A81-CAF3-4714-A02D-56B837525950}" type="datetime1">
              <a:rPr lang="en-IN" smtClean="0"/>
              <a:t>23-05-2023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80EA1-9E3B-0118-E642-62FD7A3D6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490BC-836B-DA0D-A298-34FB18EFA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984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044C4-4685-7111-719E-6CC4E842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96AA7-51BE-7E80-2C0F-6C4D64D46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B1F762-9146-A2D4-F66D-4F1EBEE37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270C-88DD-DEB7-A157-4518EDFD2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4AD9F6-15E9-27AB-55FD-63D8ED40BA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C35DDE-3395-339B-66DA-A9FDDAFFA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86E1-65CC-4D3E-9A33-6A6F2CC09507}" type="datetime1">
              <a:rPr lang="en-IN" smtClean="0"/>
              <a:t>23-05-2023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29CEA6-6647-3BBC-60C2-A8C4BC3A1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045810-2152-F9D5-CA42-98FDE775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923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E8971-A392-CA57-F80B-64737466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9A6AE5-AB59-E224-0DDF-B0BA92E09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F146-AC55-4D42-B3DE-7C509DD9AD6D}" type="datetime1">
              <a:rPr lang="en-IN" smtClean="0"/>
              <a:t>23-05-2023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AA9279-E9D4-45E9-13F8-8AB59C413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1A97B1-ED3A-2819-CD61-5443838D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720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F7D636-90D9-02C5-322A-E09F4ADFE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75F6-8FFE-4CE7-B57B-181F81967B93}" type="datetime1">
              <a:rPr lang="en-IN" smtClean="0"/>
              <a:t>23-05-2023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A4C3C2-897B-783C-7602-330F9AE5A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9812E-66A4-3295-C690-27747A407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7665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D3924-3058-36A0-574D-794B9480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15588-B934-37DA-B997-C1E1EC553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355F8-932F-453B-77CB-3185E25C0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1D109-CBDC-2078-F209-844513EDE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718D5-7153-404A-B358-B926ED9C43AA}" type="datetime1">
              <a:rPr lang="en-IN" smtClean="0"/>
              <a:t>23-05-2023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DA448-EB7D-3FB5-F4BE-3C908B1F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CDCD9-9F0B-0060-C555-46C504E1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463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4F970-1AF9-298A-39DE-28F02EF05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ACFAB8-0A32-A014-E958-9BD119287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CCB7A-11CB-4F3F-0BC3-0AB1C8AAE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3FFB8-E20D-E432-BB2B-FC94FF55E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C271-F2AD-4255-A7C8-C1DF6FA99924}" type="datetime1">
              <a:rPr lang="en-IN" smtClean="0"/>
              <a:t>23-05-2023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A8818C-ACAB-5600-F6B0-5ABC8768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CA Prem Dua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5794B-A119-BFC8-5957-2A5FC0AF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928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56DAF8-3EED-EA87-7BC0-E3E86462B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55F3B-C9E6-92B3-C35A-7E86E732E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635D0-5D3A-6B52-4B80-F59C2CA46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497C0-4929-48BF-9F70-226D7B434F87}" type="datetime1">
              <a:rPr lang="en-IN" smtClean="0"/>
              <a:t>23-05-2023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FF4D3-A871-F11C-C848-1DB74B32A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CA Prem Dua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0E708-5520-885A-C970-F90ACD174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7D583-B1A2-4EB2-B6C0-2EE682C12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3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EFEC-A1BF-0510-2681-B5B7DA03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F67A85-7E94-08C7-14CB-02D7288DD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971" y="365125"/>
            <a:ext cx="11059886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17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08500-77FA-5034-2535-0A1112051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19C682-4A81-B524-C128-8B3D6AA66E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599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66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AF9CC-4F06-B188-E052-18C45923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78195F-5036-7356-E3A9-0A20EF7BA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10515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96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96E8C-E3CA-C342-1427-AAC2240CC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37DD64-EA34-4CE5-4416-2C8810F1D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36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E86B-EE7C-0482-64C7-0A1B238CC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856500-83D3-9149-44BA-5325EDA25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00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3F36-35A0-5D8B-7813-19811031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CB6978-DA54-5108-9E96-2729EB174C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57200"/>
            <a:ext cx="10515600" cy="57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52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C1245-C7D3-5D72-2B34-DDCC2DAE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19ECCA-D7EE-5EF5-EC76-01FBA6FF3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59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EBBAE-AC36-A26E-3663-AC43699CD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D219D2-FBE3-35AD-E10D-641679EC8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600" cy="550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3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F1F61-8C31-5696-C025-B2285316B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22113D-6B2A-1A98-5D57-779EB85E4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2296"/>
            <a:ext cx="10515600" cy="609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6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C15E7-7EAB-7506-20CC-D5CCCE8F8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EFF36D-3BDE-9A5D-0D84-E9F6BE7EF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29769"/>
            <a:ext cx="10515600" cy="550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9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8A10-A587-7273-89AA-03C23DFEF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41FC76-92F1-BC39-DEED-CBB6FAB53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61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3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3D6F6-5F87-C9BD-933E-AE51AC1F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Leverage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DB98668-6522-78C7-4A5C-5E6089D13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143" y="310696"/>
            <a:ext cx="1072242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85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E7C1C-393A-AF87-43DC-A19A03E74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5BB799-4892-43DC-606C-D4B74F2D4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61008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48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F5D2-775A-6B7E-8329-85A61F5DF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2C8FE0-2110-CCD1-705E-33313379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40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41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B4D4-82E1-D7A0-2F13-B28A78615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C1C467-A610-F057-9C3F-EB79B61F7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51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98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AB856-85A9-9AEF-6DA6-5BE556C9A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551BD2-0736-F906-5A6B-674F54D10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41248"/>
            <a:ext cx="10515600" cy="533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6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EAD7A-6225-1705-13F4-856366330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D28C78-E421-3435-A85D-8F6B78138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76656"/>
            <a:ext cx="10515600" cy="55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61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6176E-57C5-3159-4F4E-26CD4D21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F5D8A5-DBFD-9F2A-D14D-C89438DB9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75488"/>
            <a:ext cx="10515600" cy="570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15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E6B23-B50A-51EE-815B-5E06AE1C9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26610C-13F8-607D-2B05-AF7A34338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6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59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995FD-92B7-830F-9B68-F0E842F1D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2069E3-43D4-E188-EE24-FAC7866E9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79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36559-3CAE-564B-0C84-F66B64C2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Effect of Leverage on Firm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7AA58D-57B6-D128-2D64-96C81D81B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192" y="182880"/>
            <a:ext cx="10960608" cy="599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25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D6F0-7E25-E4A0-8EC2-4A829C722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094F18-C4AA-86D8-C599-4551570F79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445496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57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38363-C063-5B40-82DB-5F9033A8D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Master Table to calculate </a:t>
            </a:r>
            <a:r>
              <a:rPr lang="en-IN" dirty="0" err="1"/>
              <a:t>Levarge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00DB9A-86C7-C025-1468-7915D69E4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798629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8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6534B-E40F-184E-DA51-BD819B4D8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588A8C-A9D5-B5BC-16AE-82B3FC4676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6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2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5ACF0-53C4-FCAA-6243-F47255F21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04EAC2-1926-EA08-72C6-860237C91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61257"/>
            <a:ext cx="10515599" cy="591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1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ECB5-DB5A-E8F9-4A43-DD93B750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28D1EA-7112-48B3-9826-106B0A772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2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D01D2-83D1-BB8F-6B78-021E5EDE7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722A395-8C0F-5366-F9E8-75114E12B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10515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955E-2854-D971-CF2E-5F001F9A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4B3E90-AEFC-6914-0FFB-B6A8B4E824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500743"/>
            <a:ext cx="10515599" cy="567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6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58D7C-E87A-D256-A98A-366A15070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4261053-AA06-C1C4-CA16-5F41FB423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10515599" cy="57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79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11</Words>
  <Application>Microsoft Office PowerPoint</Application>
  <PresentationFormat>Widescreen</PresentationFormat>
  <Paragraphs>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Leverage</vt:lpstr>
      <vt:lpstr>Master Table to calculate Levarge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Effect of Leverage on Firm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chait</dc:creator>
  <cp:lastModifiedBy>chait</cp:lastModifiedBy>
  <cp:revision>3</cp:revision>
  <dcterms:created xsi:type="dcterms:W3CDTF">2022-06-16T04:17:51Z</dcterms:created>
  <dcterms:modified xsi:type="dcterms:W3CDTF">2023-05-23T07:06:33Z</dcterms:modified>
</cp:coreProperties>
</file>