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A77F7-988F-8A65-BB57-D400FF2F7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B57694-93EE-1E87-39C1-EC0C1FBF0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9A414-8E1A-C1D2-927C-840C73165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38B7D-0B1E-B7DF-0102-E12933D9A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423A7-F058-B194-F76E-A133851AF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926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4DCBA-CD84-FF80-C745-B3ACDF6A7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10806-C828-09D5-7143-BEA4A758B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48EC3-3105-375C-A881-75FFA9DAA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806A9-6336-56B5-E8D9-75141D287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50851-07B1-2336-A690-025B34968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923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44A3A8-A55E-2E12-94AB-FCDDE5225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3DE2C6-290E-0B5E-BCB6-E29015E21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B42EE-2070-2B0C-80E6-52D2D9C73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2B190-E9D4-9EB7-D66D-9902B000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94D40-901A-AB90-8FC9-DB1E8935E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513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6034-DEB8-BC44-838D-3EF638EF2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B4374-E27E-2835-195B-612DC516D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BD642-331E-1F44-0E52-17FFFF8E6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30D80-71A1-1674-4410-BFAE8B7E5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29A45-731B-FFF5-8C4D-9E7FBE02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967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17826-EF6F-573B-7569-4CC2B861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CA644-405E-5633-737D-56D66E418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F910A-13BB-5B91-679D-9A4DDB2C0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77D77-6363-EFC5-69AE-8F0FFA619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610BB-63A7-67E2-B273-4A06D237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347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47D75-36CF-4093-975C-EA7E3BDB8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10E0F-1936-115A-7DC1-A9917374B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2D9BC7-5662-8B4E-33AF-B872C5F13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2B98E-F635-ABED-CF18-E12A92396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E7FE0-2A05-8758-C36B-15D3DEFE8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89A50-A302-1D95-6A12-F1D5815FF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650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979BF-0D1D-8055-5343-182436A6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FDBB8-9BB6-7EE3-3971-A1006E57F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B2B79-A96E-6CF0-2F41-0A644BC88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F17A62-6250-E3A7-9D93-7D6CFDD165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406A4B-11F0-82D7-A60F-7B3DEE173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76AA2A-1F51-450E-644F-0CDEE8AB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3E90F4-6325-9643-4313-A5016A400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79B5E-777C-383C-6CAB-81D3C309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383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4E900-D91A-0AE3-33FC-8D68F451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4E4608-C7D1-69EB-3E1C-8667405E3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7B7F0B-ACD9-FD1C-807F-B211D9A89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43FD28-72DA-C3FE-E405-80A2C9566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736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AE5F77-238A-2E12-ABE4-53E8A4BE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E33D7B-A0FD-F2A3-5336-51A04C55D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96E70-73C7-4F18-8A9C-797C5622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970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432E-2E6B-9275-FEA0-4577C595C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54C22-B295-97C7-8CEF-C7703F11B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61217-BD3E-EF33-D001-5846EE5B7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2D487-BED1-08BE-2CD7-C0945A370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8A0C7-38EC-2EDB-5994-7B6B5166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55DF9-B273-4C12-959E-C9290939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238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CB1E-F867-E372-99D6-DEF28B1C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4BA536-AB7F-168A-CBC3-987021696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7A0A6-5C30-C9A2-AE00-5938C4FC0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69EC3B-F014-1AFC-E463-0F6134E3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F7903-116E-C9F5-BE90-D3EB2AC0C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D4B6B-B459-39E0-83AA-BB1839CC0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767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C6B201-2DE0-5030-3EB4-45E86171A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0900-CF82-8D23-1775-E9348FEBF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F8EBF-5CF2-0C53-9D8D-5BA30CAFC3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2EA3C-4817-46A4-9000-0B802DE933D2}" type="datetimeFigureOut">
              <a:rPr lang="en-IN" smtClean="0"/>
              <a:t>18-01-2023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07BD6-036C-3509-1994-A94E181295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8F3D0-5610-808E-273E-6BA734265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404D4-F439-4F9D-9B15-F7E2C700EE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244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CDE6-A99C-06D9-0472-A9C82E1A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C00000"/>
                </a:solidFill>
              </a:rPr>
              <a:t>Marginal Costing &amp; CVP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13D19-0DA4-37F2-8A81-D4A413664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IN" dirty="0"/>
          </a:p>
          <a:p>
            <a:endParaRPr lang="en-IN" dirty="0"/>
          </a:p>
          <a:p>
            <a:pPr marL="0" indent="0" algn="ctr">
              <a:buNone/>
            </a:pPr>
            <a:r>
              <a:rPr lang="en-IN" sz="3600" dirty="0">
                <a:solidFill>
                  <a:schemeClr val="accent6">
                    <a:lumMod val="75000"/>
                  </a:schemeClr>
                </a:solidFill>
              </a:rPr>
              <a:t>GSIMR</a:t>
            </a:r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sz="3200" dirty="0">
                <a:solidFill>
                  <a:srgbClr val="002060"/>
                </a:solidFill>
              </a:rPr>
              <a:t>MBA I Sem</a:t>
            </a:r>
          </a:p>
          <a:p>
            <a:pPr marL="0" indent="0" algn="ctr">
              <a:buNone/>
            </a:pPr>
            <a:endParaRPr lang="en-IN" sz="32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dirty="0">
                <a:solidFill>
                  <a:srgbClr val="C00000"/>
                </a:solidFill>
              </a:rPr>
              <a:t>CA Prem Dua</a:t>
            </a:r>
          </a:p>
        </p:txBody>
      </p:sp>
    </p:spTree>
    <p:extLst>
      <p:ext uri="{BB962C8B-B14F-4D97-AF65-F5344CB8AC3E}">
        <p14:creationId xmlns:p14="http://schemas.microsoft.com/office/powerpoint/2010/main" val="178652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29A7-AE3E-FDF7-E927-933D7B99B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CVP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A782B-6039-7691-78F1-9616384BC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4" y="1164771"/>
            <a:ext cx="11440886" cy="50121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IN" dirty="0"/>
              <a:t>CVP is an extension of Marginal costing</a:t>
            </a:r>
          </a:p>
          <a:p>
            <a:r>
              <a:rPr lang="en-IN" dirty="0"/>
              <a:t>It studies the inter- relationship of three basic factors:</a:t>
            </a:r>
          </a:p>
          <a:p>
            <a:pPr marL="0" indent="0">
              <a:buNone/>
            </a:pPr>
            <a:r>
              <a:rPr lang="en-IN" dirty="0"/>
              <a:t>   Cost of Production</a:t>
            </a:r>
          </a:p>
          <a:p>
            <a:pPr marL="0" indent="0">
              <a:buNone/>
            </a:pPr>
            <a:r>
              <a:rPr lang="en-IN" dirty="0"/>
              <a:t>   Volume of production/ sales</a:t>
            </a:r>
          </a:p>
          <a:p>
            <a:pPr marL="0" indent="0">
              <a:buNone/>
            </a:pPr>
            <a:r>
              <a:rPr lang="en-IN" dirty="0"/>
              <a:t>   Profit</a:t>
            </a:r>
          </a:p>
          <a:p>
            <a:r>
              <a:rPr lang="en-IN" dirty="0"/>
              <a:t>CVP is useful and explain the impact of the following on the net profit:</a:t>
            </a:r>
          </a:p>
          <a:p>
            <a:r>
              <a:rPr lang="en-IN" dirty="0"/>
              <a:t>a) Changes in selling price</a:t>
            </a:r>
          </a:p>
          <a:p>
            <a:r>
              <a:rPr lang="en-IN" dirty="0"/>
              <a:t>b) Changes in volume of sales</a:t>
            </a:r>
          </a:p>
          <a:p>
            <a:r>
              <a:rPr lang="en-IN" dirty="0"/>
              <a:t>c) Changes in Variable cost</a:t>
            </a:r>
          </a:p>
          <a:p>
            <a:r>
              <a:rPr lang="en-IN" dirty="0"/>
              <a:t>d) Changes in fixed cost</a:t>
            </a:r>
          </a:p>
        </p:txBody>
      </p:sp>
    </p:spTree>
    <p:extLst>
      <p:ext uri="{BB962C8B-B14F-4D97-AF65-F5344CB8AC3E}">
        <p14:creationId xmlns:p14="http://schemas.microsoft.com/office/powerpoint/2010/main" val="359504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39E87-5521-D001-B410-6999347BC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3446"/>
          </a:xfrm>
        </p:spPr>
        <p:txBody>
          <a:bodyPr/>
          <a:lstStyle/>
          <a:p>
            <a:r>
              <a:rPr lang="en-IN" dirty="0">
                <a:solidFill>
                  <a:srgbClr val="C00000"/>
                </a:solidFill>
              </a:rPr>
              <a:t>Break Even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C80CB-1F5B-0844-BB08-D803D0401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314"/>
            <a:ext cx="10515600" cy="4968649"/>
          </a:xfrm>
        </p:spPr>
        <p:txBody>
          <a:bodyPr/>
          <a:lstStyle/>
          <a:p>
            <a:pPr marL="0" indent="0" algn="ctr">
              <a:buNone/>
            </a:pPr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Marginal Cost Statement</a:t>
            </a:r>
          </a:p>
          <a:p>
            <a:pPr marL="0" indent="0" algn="ctr">
              <a:buNone/>
            </a:pPr>
            <a:endParaRPr lang="en-IN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N" dirty="0"/>
              <a:t>		Sales							XXXX</a:t>
            </a:r>
          </a:p>
          <a:p>
            <a:pPr marL="0" indent="0">
              <a:buNone/>
            </a:pPr>
            <a:r>
              <a:rPr lang="en-IN" dirty="0"/>
              <a:t>		Less: Variable Cost					XXXX</a:t>
            </a:r>
          </a:p>
          <a:p>
            <a:pPr marL="0" indent="0">
              <a:buNone/>
            </a:pPr>
            <a:r>
              <a:rPr lang="en-IN" dirty="0"/>
              <a:t>								        ------------</a:t>
            </a:r>
          </a:p>
          <a:p>
            <a:pPr marL="0" indent="0">
              <a:buNone/>
            </a:pPr>
            <a:r>
              <a:rPr lang="en-IN" dirty="0"/>
              <a:t>		Contribution					XXXX</a:t>
            </a:r>
          </a:p>
          <a:p>
            <a:pPr marL="0" indent="0">
              <a:buNone/>
            </a:pPr>
            <a:r>
              <a:rPr lang="en-IN" dirty="0"/>
              <a:t>		Less: Fixed Cost					XXXX</a:t>
            </a:r>
          </a:p>
          <a:p>
            <a:pPr marL="0" indent="0">
              <a:buNone/>
            </a:pPr>
            <a:r>
              <a:rPr lang="en-IN" dirty="0"/>
              <a:t>								      --------------</a:t>
            </a:r>
          </a:p>
          <a:p>
            <a:pPr marL="0" indent="0">
              <a:buNone/>
            </a:pPr>
            <a:r>
              <a:rPr lang="en-IN" dirty="0"/>
              <a:t>		Profit							XXXX</a:t>
            </a:r>
          </a:p>
        </p:txBody>
      </p:sp>
    </p:spTree>
    <p:extLst>
      <p:ext uri="{BB962C8B-B14F-4D97-AF65-F5344CB8AC3E}">
        <p14:creationId xmlns:p14="http://schemas.microsoft.com/office/powerpoint/2010/main" val="186146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CD14C-C3AC-142C-0FFC-B89891A2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rgbClr val="C00000"/>
                </a:solidFill>
              </a:rPr>
              <a:t>Important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B2845-EF9A-6315-BC39-D55F0C66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Sales – Variable Cost = Contribution</a:t>
            </a:r>
          </a:p>
          <a:p>
            <a:pPr marL="0" indent="0">
              <a:buNone/>
            </a:pPr>
            <a:r>
              <a:rPr lang="en-IN" dirty="0"/>
              <a:t>Fixed Cost + Profit = Contribution</a:t>
            </a:r>
          </a:p>
          <a:p>
            <a:pPr marL="0" indent="0">
              <a:buNone/>
            </a:pPr>
            <a:r>
              <a:rPr lang="en-IN" dirty="0"/>
              <a:t>Profit Volume Ratio (P/v Ratio) = Contribution/ Sales *100</a:t>
            </a:r>
          </a:p>
          <a:p>
            <a:pPr marL="0" indent="0">
              <a:buNone/>
            </a:pPr>
            <a:r>
              <a:rPr lang="en-IN" dirty="0"/>
              <a:t>				          = Change in Profit/Change in Sales </a:t>
            </a:r>
          </a:p>
          <a:p>
            <a:pPr marL="0" indent="0">
              <a:buNone/>
            </a:pPr>
            <a:r>
              <a:rPr lang="en-IN" dirty="0"/>
              <a:t>BEP = FC/ Profit Volume Ratio</a:t>
            </a:r>
          </a:p>
          <a:p>
            <a:pPr marL="0" indent="0">
              <a:buNone/>
            </a:pPr>
            <a:r>
              <a:rPr lang="en-IN" dirty="0"/>
              <a:t>Margin of Safety = Actual Sales – Break Even Sales</a:t>
            </a:r>
          </a:p>
          <a:p>
            <a:pPr marL="0" indent="0">
              <a:buNone/>
            </a:pPr>
            <a:r>
              <a:rPr lang="en-IN" dirty="0"/>
              <a:t>Sales to earn desired Profit = FC+ DP/Contribution or PV Ratio</a:t>
            </a:r>
          </a:p>
        </p:txBody>
      </p:sp>
    </p:spTree>
    <p:extLst>
      <p:ext uri="{BB962C8B-B14F-4D97-AF65-F5344CB8AC3E}">
        <p14:creationId xmlns:p14="http://schemas.microsoft.com/office/powerpoint/2010/main" val="1124597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237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Marginal Costing &amp; CVP Analysis</vt:lpstr>
      <vt:lpstr>CVP Analysis</vt:lpstr>
      <vt:lpstr>Break Even Analysis</vt:lpstr>
      <vt:lpstr>Important Equations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Marginal Costing &amp; CVP Analysis</dc:title>
  <dc:creator>chait</dc:creator>
  <cp:lastModifiedBy>chait</cp:lastModifiedBy>
  <cp:revision>1</cp:revision>
  <dcterms:created xsi:type="dcterms:W3CDTF">2023-01-18T04:24:09Z</dcterms:created>
  <dcterms:modified xsi:type="dcterms:W3CDTF">2023-01-18T04:48:28Z</dcterms:modified>
</cp:coreProperties>
</file>