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7"/>
  </p:notesMasterIdLst>
  <p:handoutMasterIdLst>
    <p:handoutMasterId r:id="rId38"/>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57" r:id="rId32"/>
    <p:sldId id="287" r:id="rId33"/>
    <p:sldId id="288" r:id="rId34"/>
    <p:sldId id="289" r:id="rId35"/>
    <p:sldId id="290" r:id="rId3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88"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563EE5-C0FC-4CFF-9CFB-AF1463655B09}"/>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330DE866-5213-4C61-B432-619C06F7282E}"/>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86C03035-CC02-44F7-8724-1F2878D11FE0}" type="datetimeFigureOut">
              <a:rPr lang="en-IN" smtClean="0"/>
              <a:t>13-06-2021</a:t>
            </a:fld>
            <a:endParaRPr lang="en-IN"/>
          </a:p>
        </p:txBody>
      </p:sp>
      <p:sp>
        <p:nvSpPr>
          <p:cNvPr id="4" name="Footer Placeholder 3">
            <a:extLst>
              <a:ext uri="{FF2B5EF4-FFF2-40B4-BE49-F238E27FC236}">
                <a16:creationId xmlns:a16="http://schemas.microsoft.com/office/drawing/2014/main" id="{87A1DCEF-365F-4100-A980-F4C93AEC88CE}"/>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56C92CE3-B900-4FD8-BFD9-1EBFA81DFF71}"/>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424399FA-BF3C-4F86-B31A-513D02268479}" type="slidenum">
              <a:rPr lang="en-IN" smtClean="0"/>
              <a:t>‹#›</a:t>
            </a:fld>
            <a:endParaRPr lang="en-IN"/>
          </a:p>
        </p:txBody>
      </p:sp>
    </p:spTree>
    <p:extLst>
      <p:ext uri="{BB962C8B-B14F-4D97-AF65-F5344CB8AC3E}">
        <p14:creationId xmlns:p14="http://schemas.microsoft.com/office/powerpoint/2010/main" val="8946880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21BCF4A-7FA2-4598-B43E-974B201B13A1}" type="datetimeFigureOut">
              <a:rPr lang="en-IN" smtClean="0"/>
              <a:t>13-06-2021</a:t>
            </a:fld>
            <a:endParaRPr lang="en-IN"/>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519E166-A5BC-45FE-B67E-7F1E80B4046E}" type="slidenum">
              <a:rPr lang="en-IN" smtClean="0"/>
              <a:t>‹#›</a:t>
            </a:fld>
            <a:endParaRPr lang="en-IN"/>
          </a:p>
        </p:txBody>
      </p:sp>
    </p:spTree>
    <p:extLst>
      <p:ext uri="{BB962C8B-B14F-4D97-AF65-F5344CB8AC3E}">
        <p14:creationId xmlns:p14="http://schemas.microsoft.com/office/powerpoint/2010/main" val="30252130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C5C90EB-0117-4DF3-964F-36722CABF7D8}" type="datetime1">
              <a:rPr lang="en-US" smtClean="0"/>
              <a:t>6/13/2021</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38100">
              <a:lnSpc>
                <a:spcPct val="100000"/>
              </a:lnSpc>
              <a:spcBef>
                <a:spcPts val="190"/>
              </a:spcBef>
            </a:pPr>
            <a:fld id="{81D60167-4931-47E6-BA6A-407CBD079E47}" type="slidenum">
              <a:rPr spc="70" dirty="0"/>
              <a:t>‹#›</a:t>
            </a:fld>
            <a:endParaRPr spc="7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001F5F"/>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061DFBF-6ED3-4803-8874-8814F45684D6}" type="datetime1">
              <a:rPr lang="en-US" smtClean="0"/>
              <a:t>6/13/2021</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38100">
              <a:lnSpc>
                <a:spcPct val="100000"/>
              </a:lnSpc>
              <a:spcBef>
                <a:spcPts val="190"/>
              </a:spcBef>
            </a:pPr>
            <a:fld id="{81D60167-4931-47E6-BA6A-407CBD079E47}" type="slidenum">
              <a:rPr spc="70" dirty="0"/>
              <a:t>‹#›</a:t>
            </a:fld>
            <a:endParaRPr spc="7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001F5F"/>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54D9FF6-F5A8-4471-9E10-BD54FA66EAE4}" type="datetime1">
              <a:rPr lang="en-US" smtClean="0"/>
              <a:t>6/13/2021</a:t>
            </a:fld>
            <a:endParaRPr lang="en-US"/>
          </a:p>
        </p:txBody>
      </p:sp>
      <p:sp>
        <p:nvSpPr>
          <p:cNvPr id="7" name="Holder 7"/>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38100">
              <a:lnSpc>
                <a:spcPct val="100000"/>
              </a:lnSpc>
              <a:spcBef>
                <a:spcPts val="190"/>
              </a:spcBef>
            </a:pPr>
            <a:fld id="{81D60167-4931-47E6-BA6A-407CBD079E47}" type="slidenum">
              <a:rPr spc="70" dirty="0"/>
              <a:t>‹#›</a:t>
            </a:fld>
            <a:endParaRPr spc="7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99872" y="5945124"/>
            <a:ext cx="4898390" cy="913130"/>
          </a:xfrm>
          <a:custGeom>
            <a:avLst/>
            <a:gdLst/>
            <a:ahLst/>
            <a:cxnLst/>
            <a:rect l="l" t="t" r="r" b="b"/>
            <a:pathLst>
              <a:path w="4898390" h="913129">
                <a:moveTo>
                  <a:pt x="85556" y="21310"/>
                </a:moveTo>
                <a:lnTo>
                  <a:pt x="3637272" y="912874"/>
                </a:lnTo>
                <a:lnTo>
                  <a:pt x="4898144" y="912874"/>
                </a:lnTo>
                <a:lnTo>
                  <a:pt x="85556" y="21310"/>
                </a:lnTo>
                <a:close/>
              </a:path>
              <a:path w="4898390" h="913129">
                <a:moveTo>
                  <a:pt x="660" y="0"/>
                </a:moveTo>
                <a:lnTo>
                  <a:pt x="0" y="5460"/>
                </a:lnTo>
                <a:lnTo>
                  <a:pt x="85556" y="21310"/>
                </a:lnTo>
                <a:lnTo>
                  <a:pt x="660" y="0"/>
                </a:lnTo>
                <a:close/>
              </a:path>
            </a:pathLst>
          </a:custGeom>
          <a:solidFill>
            <a:srgbClr val="9FCADC">
              <a:alpha val="39999"/>
            </a:srgbClr>
          </a:solidFill>
        </p:spPr>
        <p:txBody>
          <a:bodyPr wrap="square" lIns="0" tIns="0" rIns="0" bIns="0" rtlCol="0"/>
          <a:lstStyle/>
          <a:p>
            <a:endParaRPr/>
          </a:p>
        </p:txBody>
      </p:sp>
      <p:sp>
        <p:nvSpPr>
          <p:cNvPr id="17" name="bg object 17"/>
          <p:cNvSpPr/>
          <p:nvPr/>
        </p:nvSpPr>
        <p:spPr>
          <a:xfrm>
            <a:off x="486155" y="5939027"/>
            <a:ext cx="3654425" cy="919480"/>
          </a:xfrm>
          <a:custGeom>
            <a:avLst/>
            <a:gdLst/>
            <a:ahLst/>
            <a:cxnLst/>
            <a:rect l="l" t="t" r="r" b="b"/>
            <a:pathLst>
              <a:path w="3654425" h="919479">
                <a:moveTo>
                  <a:pt x="0" y="0"/>
                </a:moveTo>
                <a:lnTo>
                  <a:pt x="7924" y="6350"/>
                </a:lnTo>
                <a:lnTo>
                  <a:pt x="2870480" y="918970"/>
                </a:lnTo>
                <a:lnTo>
                  <a:pt x="3653984" y="918970"/>
                </a:lnTo>
                <a:lnTo>
                  <a:pt x="0" y="0"/>
                </a:lnTo>
                <a:close/>
              </a:path>
            </a:pathLst>
          </a:custGeom>
          <a:solidFill>
            <a:srgbClr val="000000"/>
          </a:solidFill>
        </p:spPr>
        <p:txBody>
          <a:bodyPr wrap="square" lIns="0" tIns="0" rIns="0" bIns="0" rtlCol="0"/>
          <a:lstStyle/>
          <a:p>
            <a:endParaRPr/>
          </a:p>
        </p:txBody>
      </p:sp>
      <p:sp>
        <p:nvSpPr>
          <p:cNvPr id="18" name="bg object 18"/>
          <p:cNvSpPr/>
          <p:nvPr/>
        </p:nvSpPr>
        <p:spPr>
          <a:xfrm>
            <a:off x="0" y="5789674"/>
            <a:ext cx="3398520" cy="1068324"/>
          </a:xfrm>
          <a:prstGeom prst="rect">
            <a:avLst/>
          </a:prstGeom>
          <a:blipFill>
            <a:blip r:embed="rId2" cstate="print"/>
            <a:stretch>
              <a:fillRect/>
            </a:stretch>
          </a:blipFill>
        </p:spPr>
        <p:txBody>
          <a:bodyPr wrap="square" lIns="0" tIns="0" rIns="0" bIns="0" rtlCol="0"/>
          <a:lstStyle/>
          <a:p>
            <a:endParaRPr/>
          </a:p>
        </p:txBody>
      </p:sp>
      <p:sp>
        <p:nvSpPr>
          <p:cNvPr id="19" name="bg object 19"/>
          <p:cNvSpPr/>
          <p:nvPr/>
        </p:nvSpPr>
        <p:spPr>
          <a:xfrm>
            <a:off x="0" y="5784670"/>
            <a:ext cx="3370852" cy="1073326"/>
          </a:xfrm>
          <a:prstGeom prst="rect">
            <a:avLst/>
          </a:prstGeom>
          <a:blipFill>
            <a:blip r:embed="rId3" cstate="print"/>
            <a:stretch>
              <a:fillRect/>
            </a:stretch>
          </a:blipFill>
        </p:spPr>
        <p:txBody>
          <a:bodyPr wrap="square" lIns="0" tIns="0" rIns="0" bIns="0" rtlCol="0"/>
          <a:lstStyle/>
          <a:p>
            <a:endParaRPr/>
          </a:p>
        </p:txBody>
      </p:sp>
      <p:sp>
        <p:nvSpPr>
          <p:cNvPr id="20" name="bg object 20"/>
          <p:cNvSpPr/>
          <p:nvPr/>
        </p:nvSpPr>
        <p:spPr>
          <a:xfrm>
            <a:off x="2916173" y="6310122"/>
            <a:ext cx="5788025" cy="0"/>
          </a:xfrm>
          <a:custGeom>
            <a:avLst/>
            <a:gdLst/>
            <a:ahLst/>
            <a:cxnLst/>
            <a:rect l="l" t="t" r="r" b="b"/>
            <a:pathLst>
              <a:path w="5788025">
                <a:moveTo>
                  <a:pt x="0" y="0"/>
                </a:moveTo>
                <a:lnTo>
                  <a:pt x="5787898" y="0"/>
                </a:lnTo>
              </a:path>
            </a:pathLst>
          </a:custGeom>
          <a:ln w="19812">
            <a:solidFill>
              <a:srgbClr val="001F5F"/>
            </a:solidFill>
          </a:ln>
        </p:spPr>
        <p:txBody>
          <a:bodyPr wrap="square" lIns="0" tIns="0" rIns="0" bIns="0" rtlCol="0"/>
          <a:lstStyle/>
          <a:p>
            <a:endParaRPr/>
          </a:p>
        </p:txBody>
      </p:sp>
      <p:sp>
        <p:nvSpPr>
          <p:cNvPr id="21" name="bg object 21"/>
          <p:cNvSpPr/>
          <p:nvPr/>
        </p:nvSpPr>
        <p:spPr>
          <a:xfrm>
            <a:off x="463295" y="2613660"/>
            <a:ext cx="2380488" cy="1429512"/>
          </a:xfrm>
          <a:prstGeom prst="rect">
            <a:avLst/>
          </a:prstGeom>
          <a:blipFill>
            <a:blip r:embed="rId4" cstate="print"/>
            <a:stretch>
              <a:fillRect/>
            </a:stretch>
          </a:blipFill>
        </p:spPr>
        <p:txBody>
          <a:bodyPr wrap="square" lIns="0" tIns="0" rIns="0" bIns="0" rtlCol="0"/>
          <a:lstStyle/>
          <a:p>
            <a:endParaRPr/>
          </a:p>
        </p:txBody>
      </p:sp>
      <p:sp>
        <p:nvSpPr>
          <p:cNvPr id="22" name="bg object 22"/>
          <p:cNvSpPr/>
          <p:nvPr/>
        </p:nvSpPr>
        <p:spPr>
          <a:xfrm>
            <a:off x="606551" y="3976116"/>
            <a:ext cx="2087880" cy="1973580"/>
          </a:xfrm>
          <a:prstGeom prst="rect">
            <a:avLst/>
          </a:prstGeom>
          <a:blipFill>
            <a:blip r:embed="rId5" cstate="print"/>
            <a:stretch>
              <a:fillRect/>
            </a:stretch>
          </a:blipFill>
        </p:spPr>
        <p:txBody>
          <a:bodyPr wrap="square" lIns="0" tIns="0" rIns="0" bIns="0" rtlCol="0"/>
          <a:lstStyle/>
          <a:p>
            <a:endParaRPr/>
          </a:p>
        </p:txBody>
      </p:sp>
      <p:sp>
        <p:nvSpPr>
          <p:cNvPr id="23" name="bg object 23"/>
          <p:cNvSpPr/>
          <p:nvPr/>
        </p:nvSpPr>
        <p:spPr>
          <a:xfrm>
            <a:off x="2948588" y="1138427"/>
            <a:ext cx="2496257" cy="1612391"/>
          </a:xfrm>
          <a:prstGeom prst="rect">
            <a:avLst/>
          </a:prstGeom>
          <a:blipFill>
            <a:blip r:embed="rId6" cstate="print"/>
            <a:stretch>
              <a:fillRect/>
            </a:stretch>
          </a:blipFill>
        </p:spPr>
        <p:txBody>
          <a:bodyPr wrap="square" lIns="0" tIns="0" rIns="0" bIns="0" rtlCol="0"/>
          <a:lstStyle/>
          <a:p>
            <a:endParaRPr/>
          </a:p>
        </p:txBody>
      </p:sp>
      <p:sp>
        <p:nvSpPr>
          <p:cNvPr id="24" name="bg object 24"/>
          <p:cNvSpPr/>
          <p:nvPr/>
        </p:nvSpPr>
        <p:spPr>
          <a:xfrm>
            <a:off x="2961132" y="2955035"/>
            <a:ext cx="2474975" cy="2926079"/>
          </a:xfrm>
          <a:prstGeom prst="rect">
            <a:avLst/>
          </a:prstGeom>
          <a:blipFill>
            <a:blip r:embed="rId7" cstate="print"/>
            <a:stretch>
              <a:fillRect/>
            </a:stretch>
          </a:blipFill>
        </p:spPr>
        <p:txBody>
          <a:bodyPr wrap="square" lIns="0" tIns="0" rIns="0" bIns="0" rtlCol="0"/>
          <a:lstStyle/>
          <a:p>
            <a:endParaRPr/>
          </a:p>
        </p:txBody>
      </p:sp>
      <p:sp>
        <p:nvSpPr>
          <p:cNvPr id="25" name="bg object 25"/>
          <p:cNvSpPr/>
          <p:nvPr/>
        </p:nvSpPr>
        <p:spPr>
          <a:xfrm>
            <a:off x="5724144" y="1185671"/>
            <a:ext cx="2592323" cy="1905000"/>
          </a:xfrm>
          <a:prstGeom prst="rect">
            <a:avLst/>
          </a:prstGeom>
          <a:blipFill>
            <a:blip r:embed="rId8" cstate="print"/>
            <a:stretch>
              <a:fillRect/>
            </a:stretch>
          </a:blipFill>
        </p:spPr>
        <p:txBody>
          <a:bodyPr wrap="square" lIns="0" tIns="0" rIns="0" bIns="0" rtlCol="0"/>
          <a:lstStyle/>
          <a:p>
            <a:endParaRPr/>
          </a:p>
        </p:txBody>
      </p:sp>
      <p:sp>
        <p:nvSpPr>
          <p:cNvPr id="26" name="bg object 26"/>
          <p:cNvSpPr/>
          <p:nvPr/>
        </p:nvSpPr>
        <p:spPr>
          <a:xfrm>
            <a:off x="5724144" y="3447288"/>
            <a:ext cx="2663952" cy="1889760"/>
          </a:xfrm>
          <a:prstGeom prst="rect">
            <a:avLst/>
          </a:prstGeom>
          <a:blipFill>
            <a:blip r:embed="rId9" cstate="print"/>
            <a:stretch>
              <a:fillRect/>
            </a:stretch>
          </a:blipFill>
        </p:spPr>
        <p:txBody>
          <a:bodyPr wrap="square" lIns="0" tIns="0" rIns="0" bIns="0" rtlCol="0"/>
          <a:lstStyle/>
          <a:p>
            <a:endParaRPr/>
          </a:p>
        </p:txBody>
      </p:sp>
      <p:sp>
        <p:nvSpPr>
          <p:cNvPr id="27" name="bg object 27"/>
          <p:cNvSpPr/>
          <p:nvPr/>
        </p:nvSpPr>
        <p:spPr>
          <a:xfrm>
            <a:off x="647401" y="981455"/>
            <a:ext cx="1800801" cy="1565148"/>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rgbClr val="001F5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C011A84D-0301-44B2-8193-6618E87D2C5C}" type="datetime1">
              <a:rPr lang="en-US" smtClean="0"/>
              <a:t>6/13/2021</a:t>
            </a:fld>
            <a:endParaRPr lang="en-US"/>
          </a:p>
        </p:txBody>
      </p:sp>
      <p:sp>
        <p:nvSpPr>
          <p:cNvPr id="5" name="Holder 5"/>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38100">
              <a:lnSpc>
                <a:spcPct val="100000"/>
              </a:lnSpc>
              <a:spcBef>
                <a:spcPts val="190"/>
              </a:spcBef>
            </a:pPr>
            <a:fld id="{81D60167-4931-47E6-BA6A-407CBD079E47}" type="slidenum">
              <a:rPr spc="70" dirty="0"/>
              <a:t>‹#›</a:t>
            </a:fld>
            <a:endParaRPr spc="7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23B818D-BDC7-4262-B2E0-9FFFFCBB2BEC}" type="datetime1">
              <a:rPr lang="en-US" smtClean="0"/>
              <a:t>6/13/2021</a:t>
            </a:fld>
            <a:endParaRPr lang="en-US"/>
          </a:p>
        </p:txBody>
      </p:sp>
      <p:sp>
        <p:nvSpPr>
          <p:cNvPr id="4" name="Holder 4"/>
          <p:cNvSpPr>
            <a:spLocks noGrp="1"/>
          </p:cNvSpPr>
          <p:nvPr>
            <p:ph type="sldNum" sz="quarter" idx="7"/>
          </p:nvPr>
        </p:nvSpPr>
        <p:spPr/>
        <p:txBody>
          <a:bodyPr lIns="0" tIns="0" rIns="0" bIns="0"/>
          <a:lstStyle>
            <a:lvl1pPr>
              <a:defRPr sz="1000" b="0" i="0">
                <a:solidFill>
                  <a:schemeClr val="tx1"/>
                </a:solidFill>
                <a:latin typeface="Arial"/>
                <a:cs typeface="Arial"/>
              </a:defRPr>
            </a:lvl1pPr>
          </a:lstStyle>
          <a:p>
            <a:pPr marL="38100">
              <a:lnSpc>
                <a:spcPct val="100000"/>
              </a:lnSpc>
              <a:spcBef>
                <a:spcPts val="190"/>
              </a:spcBef>
            </a:pPr>
            <a:fld id="{81D60167-4931-47E6-BA6A-407CBD079E47}" type="slidenum">
              <a:rPr spc="70" dirty="0"/>
              <a:t>‹#›</a:t>
            </a:fld>
            <a:endParaRPr spc="7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99872" y="5945123"/>
            <a:ext cx="4898390" cy="913130"/>
          </a:xfrm>
          <a:custGeom>
            <a:avLst/>
            <a:gdLst/>
            <a:ahLst/>
            <a:cxnLst/>
            <a:rect l="l" t="t" r="r" b="b"/>
            <a:pathLst>
              <a:path w="4898390" h="913129">
                <a:moveTo>
                  <a:pt x="85556" y="21310"/>
                </a:moveTo>
                <a:lnTo>
                  <a:pt x="3637272" y="912874"/>
                </a:lnTo>
                <a:lnTo>
                  <a:pt x="4898144" y="912874"/>
                </a:lnTo>
                <a:lnTo>
                  <a:pt x="85556" y="21310"/>
                </a:lnTo>
                <a:close/>
              </a:path>
              <a:path w="4898390" h="913129">
                <a:moveTo>
                  <a:pt x="660" y="0"/>
                </a:moveTo>
                <a:lnTo>
                  <a:pt x="0" y="5460"/>
                </a:lnTo>
                <a:lnTo>
                  <a:pt x="85556" y="21310"/>
                </a:lnTo>
                <a:lnTo>
                  <a:pt x="660" y="0"/>
                </a:lnTo>
                <a:close/>
              </a:path>
            </a:pathLst>
          </a:custGeom>
          <a:solidFill>
            <a:srgbClr val="9FCADC">
              <a:alpha val="39999"/>
            </a:srgbClr>
          </a:solidFill>
        </p:spPr>
        <p:txBody>
          <a:bodyPr wrap="square" lIns="0" tIns="0" rIns="0" bIns="0" rtlCol="0"/>
          <a:lstStyle/>
          <a:p>
            <a:endParaRPr/>
          </a:p>
        </p:txBody>
      </p:sp>
      <p:sp>
        <p:nvSpPr>
          <p:cNvPr id="17" name="bg object 17"/>
          <p:cNvSpPr/>
          <p:nvPr/>
        </p:nvSpPr>
        <p:spPr>
          <a:xfrm>
            <a:off x="486155" y="5939027"/>
            <a:ext cx="3654425" cy="919480"/>
          </a:xfrm>
          <a:custGeom>
            <a:avLst/>
            <a:gdLst/>
            <a:ahLst/>
            <a:cxnLst/>
            <a:rect l="l" t="t" r="r" b="b"/>
            <a:pathLst>
              <a:path w="3654425" h="919479">
                <a:moveTo>
                  <a:pt x="0" y="0"/>
                </a:moveTo>
                <a:lnTo>
                  <a:pt x="7924" y="6350"/>
                </a:lnTo>
                <a:lnTo>
                  <a:pt x="2870480" y="918970"/>
                </a:lnTo>
                <a:lnTo>
                  <a:pt x="3653984" y="918970"/>
                </a:lnTo>
                <a:lnTo>
                  <a:pt x="0" y="0"/>
                </a:lnTo>
                <a:close/>
              </a:path>
            </a:pathLst>
          </a:custGeom>
          <a:solidFill>
            <a:srgbClr val="000000"/>
          </a:solidFill>
        </p:spPr>
        <p:txBody>
          <a:bodyPr wrap="square" lIns="0" tIns="0" rIns="0" bIns="0" rtlCol="0"/>
          <a:lstStyle/>
          <a:p>
            <a:endParaRPr/>
          </a:p>
        </p:txBody>
      </p:sp>
      <p:sp>
        <p:nvSpPr>
          <p:cNvPr id="18" name="bg object 18"/>
          <p:cNvSpPr/>
          <p:nvPr/>
        </p:nvSpPr>
        <p:spPr>
          <a:xfrm>
            <a:off x="0" y="5789674"/>
            <a:ext cx="3398520" cy="1068324"/>
          </a:xfrm>
          <a:prstGeom prst="rect">
            <a:avLst/>
          </a:prstGeom>
          <a:blipFill>
            <a:blip r:embed="rId7" cstate="print"/>
            <a:stretch>
              <a:fillRect/>
            </a:stretch>
          </a:blipFill>
        </p:spPr>
        <p:txBody>
          <a:bodyPr wrap="square" lIns="0" tIns="0" rIns="0" bIns="0" rtlCol="0"/>
          <a:lstStyle/>
          <a:p>
            <a:endParaRPr/>
          </a:p>
        </p:txBody>
      </p:sp>
      <p:sp>
        <p:nvSpPr>
          <p:cNvPr id="19" name="bg object 19"/>
          <p:cNvSpPr/>
          <p:nvPr/>
        </p:nvSpPr>
        <p:spPr>
          <a:xfrm>
            <a:off x="0" y="5784670"/>
            <a:ext cx="3370852" cy="1073326"/>
          </a:xfrm>
          <a:prstGeom prst="rect">
            <a:avLst/>
          </a:prstGeom>
          <a:blipFill>
            <a:blip r:embed="rId8" cstate="print"/>
            <a:stretch>
              <a:fillRect/>
            </a:stretch>
          </a:blipFill>
        </p:spPr>
        <p:txBody>
          <a:bodyPr wrap="square" lIns="0" tIns="0" rIns="0" bIns="0" rtlCol="0"/>
          <a:lstStyle/>
          <a:p>
            <a:endParaRPr/>
          </a:p>
        </p:txBody>
      </p:sp>
      <p:sp>
        <p:nvSpPr>
          <p:cNvPr id="20" name="bg object 20"/>
          <p:cNvSpPr/>
          <p:nvPr/>
        </p:nvSpPr>
        <p:spPr>
          <a:xfrm>
            <a:off x="2916173" y="6310121"/>
            <a:ext cx="5788025" cy="0"/>
          </a:xfrm>
          <a:custGeom>
            <a:avLst/>
            <a:gdLst/>
            <a:ahLst/>
            <a:cxnLst/>
            <a:rect l="l" t="t" r="r" b="b"/>
            <a:pathLst>
              <a:path w="5788025">
                <a:moveTo>
                  <a:pt x="0" y="0"/>
                </a:moveTo>
                <a:lnTo>
                  <a:pt x="5787898" y="0"/>
                </a:lnTo>
              </a:path>
            </a:pathLst>
          </a:custGeom>
          <a:ln w="19812">
            <a:solidFill>
              <a:srgbClr val="001F5F"/>
            </a:solidFill>
          </a:ln>
        </p:spPr>
        <p:txBody>
          <a:bodyPr wrap="square" lIns="0" tIns="0" rIns="0" bIns="0" rtlCol="0"/>
          <a:lstStyle/>
          <a:p>
            <a:endParaRPr/>
          </a:p>
        </p:txBody>
      </p:sp>
      <p:sp>
        <p:nvSpPr>
          <p:cNvPr id="2" name="Holder 2"/>
          <p:cNvSpPr>
            <a:spLocks noGrp="1"/>
          </p:cNvSpPr>
          <p:nvPr>
            <p:ph type="title"/>
          </p:nvPr>
        </p:nvSpPr>
        <p:spPr>
          <a:xfrm>
            <a:off x="2645791" y="464057"/>
            <a:ext cx="3852417" cy="330834"/>
          </a:xfrm>
          <a:prstGeom prst="rect">
            <a:avLst/>
          </a:prstGeom>
        </p:spPr>
        <p:txBody>
          <a:bodyPr wrap="square" lIns="0" tIns="0" rIns="0" bIns="0">
            <a:spAutoFit/>
          </a:bodyPr>
          <a:lstStyle>
            <a:lvl1pPr>
              <a:defRPr sz="2000" b="1" i="0">
                <a:solidFill>
                  <a:srgbClr val="001F5F"/>
                </a:solidFill>
                <a:latin typeface="Trebuchet MS"/>
                <a:cs typeface="Trebuchet MS"/>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40C6723E-74D8-449E-A3DE-0B8697639557}" type="datetime1">
              <a:rPr lang="en-US" smtClean="0"/>
              <a:t>6/13/2021</a:t>
            </a:fld>
            <a:endParaRPr lang="en-US"/>
          </a:p>
        </p:txBody>
      </p:sp>
      <p:sp>
        <p:nvSpPr>
          <p:cNvPr id="6" name="Holder 6"/>
          <p:cNvSpPr>
            <a:spLocks noGrp="1"/>
          </p:cNvSpPr>
          <p:nvPr>
            <p:ph type="sldNum" sz="quarter" idx="7"/>
          </p:nvPr>
        </p:nvSpPr>
        <p:spPr>
          <a:xfrm>
            <a:off x="8474709" y="6434392"/>
            <a:ext cx="156209" cy="287020"/>
          </a:xfrm>
          <a:prstGeom prst="rect">
            <a:avLst/>
          </a:prstGeom>
        </p:spPr>
        <p:txBody>
          <a:bodyPr wrap="square" lIns="0" tIns="0" rIns="0" bIns="0">
            <a:spAutoFit/>
          </a:bodyPr>
          <a:lstStyle>
            <a:lvl1pPr>
              <a:defRPr sz="1000" b="0" i="0">
                <a:solidFill>
                  <a:schemeClr val="tx1"/>
                </a:solidFill>
                <a:latin typeface="Arial"/>
                <a:cs typeface="Arial"/>
              </a:defRPr>
            </a:lvl1pPr>
          </a:lstStyle>
          <a:p>
            <a:pPr marL="38100">
              <a:lnSpc>
                <a:spcPct val="100000"/>
              </a:lnSpc>
              <a:spcBef>
                <a:spcPts val="190"/>
              </a:spcBef>
            </a:pPr>
            <a:fld id="{81D60167-4931-47E6-BA6A-407CBD079E47}" type="slidenum">
              <a:rPr spc="70" dirty="0"/>
              <a:t>‹#›</a:t>
            </a:fld>
            <a:endParaRPr spc="7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5.xml"/><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5.xml"/><Relationship Id="rId5" Type="http://schemas.openxmlformats.org/officeDocument/2006/relationships/image" Target="../media/image48.jpg"/><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5.xml"/><Relationship Id="rId4" Type="http://schemas.openxmlformats.org/officeDocument/2006/relationships/image" Target="../media/image54.jp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5.xml"/><Relationship Id="rId4" Type="http://schemas.openxmlformats.org/officeDocument/2006/relationships/image" Target="../media/image58.jp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67.jpg"/><Relationship Id="rId2" Type="http://schemas.openxmlformats.org/officeDocument/2006/relationships/image" Target="../media/image62.jpg"/><Relationship Id="rId1" Type="http://schemas.openxmlformats.org/officeDocument/2006/relationships/slideLayout" Target="../slideLayouts/slideLayout5.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1123" y="3357371"/>
            <a:ext cx="3384804" cy="309524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39495" y="477012"/>
            <a:ext cx="7993380" cy="1871472"/>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079875" y="4574488"/>
            <a:ext cx="4297045" cy="1184910"/>
          </a:xfrm>
          <a:prstGeom prst="rect">
            <a:avLst/>
          </a:prstGeom>
        </p:spPr>
        <p:txBody>
          <a:bodyPr vert="horz" wrap="square" lIns="0" tIns="13335" rIns="0" bIns="0" rtlCol="0">
            <a:spAutoFit/>
          </a:bodyPr>
          <a:lstStyle/>
          <a:p>
            <a:pPr marL="12700" marR="5080" indent="948055">
              <a:lnSpc>
                <a:spcPct val="100000"/>
              </a:lnSpc>
              <a:spcBef>
                <a:spcPts val="105"/>
              </a:spcBef>
            </a:pPr>
            <a:r>
              <a:rPr sz="3800" i="1" dirty="0">
                <a:solidFill>
                  <a:srgbClr val="001F5F"/>
                </a:solidFill>
                <a:latin typeface="Chancery Uralic"/>
                <a:cs typeface="Chancery Uralic"/>
              </a:rPr>
              <a:t>The </a:t>
            </a:r>
            <a:r>
              <a:rPr sz="3800" i="1" spc="-5" dirty="0">
                <a:solidFill>
                  <a:srgbClr val="001F5F"/>
                </a:solidFill>
                <a:latin typeface="Chancery Uralic"/>
                <a:cs typeface="Chancery Uralic"/>
              </a:rPr>
              <a:t>Legacy </a:t>
            </a:r>
            <a:r>
              <a:rPr sz="3800" i="1" dirty="0">
                <a:solidFill>
                  <a:srgbClr val="001F5F"/>
                </a:solidFill>
                <a:latin typeface="Chancery Uralic"/>
                <a:cs typeface="Chancery Uralic"/>
              </a:rPr>
              <a:t>of  </a:t>
            </a:r>
            <a:r>
              <a:rPr sz="3800" i="1" spc="-5" dirty="0">
                <a:solidFill>
                  <a:srgbClr val="001F5F"/>
                </a:solidFill>
                <a:latin typeface="Chancery Uralic"/>
                <a:cs typeface="Chancery Uralic"/>
              </a:rPr>
              <a:t>Indian Cultural</a:t>
            </a:r>
            <a:r>
              <a:rPr sz="3800" i="1" spc="-40" dirty="0">
                <a:solidFill>
                  <a:srgbClr val="001F5F"/>
                </a:solidFill>
                <a:latin typeface="Chancery Uralic"/>
                <a:cs typeface="Chancery Uralic"/>
              </a:rPr>
              <a:t> </a:t>
            </a:r>
            <a:r>
              <a:rPr sz="3800" i="1" dirty="0">
                <a:solidFill>
                  <a:srgbClr val="001F5F"/>
                </a:solidFill>
                <a:latin typeface="Chancery Uralic"/>
                <a:cs typeface="Chancery Uralic"/>
              </a:rPr>
              <a:t>Heritage</a:t>
            </a:r>
            <a:endParaRPr sz="3800">
              <a:latin typeface="Chancery Uralic"/>
              <a:cs typeface="Chancery Uralic"/>
            </a:endParaRPr>
          </a:p>
        </p:txBody>
      </p:sp>
      <p:grpSp>
        <p:nvGrpSpPr>
          <p:cNvPr id="5" name="object 5"/>
          <p:cNvGrpSpPr/>
          <p:nvPr/>
        </p:nvGrpSpPr>
        <p:grpSpPr>
          <a:xfrm>
            <a:off x="385572" y="394715"/>
            <a:ext cx="8303259" cy="6143625"/>
            <a:chOff x="385572" y="394715"/>
            <a:chExt cx="8303259" cy="6143625"/>
          </a:xfrm>
        </p:grpSpPr>
        <p:sp>
          <p:nvSpPr>
            <p:cNvPr id="6" name="object 6"/>
            <p:cNvSpPr/>
            <p:nvPr/>
          </p:nvSpPr>
          <p:spPr>
            <a:xfrm>
              <a:off x="5364480" y="3285743"/>
              <a:ext cx="1662683" cy="115061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97002" y="406145"/>
              <a:ext cx="8280400" cy="6120765"/>
            </a:xfrm>
            <a:custGeom>
              <a:avLst/>
              <a:gdLst/>
              <a:ahLst/>
              <a:cxnLst/>
              <a:rect l="l" t="t" r="r" b="b"/>
              <a:pathLst>
                <a:path w="8280400" h="6120765">
                  <a:moveTo>
                    <a:pt x="0" y="6120384"/>
                  </a:moveTo>
                  <a:lnTo>
                    <a:pt x="8279892" y="6120384"/>
                  </a:lnTo>
                  <a:lnTo>
                    <a:pt x="8279892" y="0"/>
                  </a:lnTo>
                  <a:lnTo>
                    <a:pt x="0" y="0"/>
                  </a:lnTo>
                  <a:lnTo>
                    <a:pt x="0" y="6120384"/>
                  </a:lnTo>
                  <a:close/>
                </a:path>
              </a:pathLst>
            </a:custGeom>
            <a:ln w="22859">
              <a:solidFill>
                <a:srgbClr val="001F5F"/>
              </a:solidFill>
            </a:ln>
          </p:spPr>
          <p:txBody>
            <a:bodyPr wrap="square" lIns="0" tIns="0" rIns="0" bIns="0" rtlCol="0"/>
            <a:lstStyle/>
            <a:p>
              <a:endParaRPr/>
            </a:p>
          </p:txBody>
        </p:sp>
      </p:grpSp>
      <p:sp>
        <p:nvSpPr>
          <p:cNvPr id="8" name="object 8"/>
          <p:cNvSpPr txBox="1"/>
          <p:nvPr/>
        </p:nvSpPr>
        <p:spPr>
          <a:xfrm>
            <a:off x="618540" y="2442209"/>
            <a:ext cx="7837170" cy="711835"/>
          </a:xfrm>
          <a:prstGeom prst="rect">
            <a:avLst/>
          </a:prstGeom>
        </p:spPr>
        <p:txBody>
          <a:bodyPr vert="horz" wrap="square" lIns="0" tIns="12700" rIns="0" bIns="0" rtlCol="0">
            <a:spAutoFit/>
          </a:bodyPr>
          <a:lstStyle/>
          <a:p>
            <a:pPr marL="12700" marR="5080" algn="just">
              <a:lnSpc>
                <a:spcPct val="100000"/>
              </a:lnSpc>
              <a:spcBef>
                <a:spcPts val="100"/>
              </a:spcBef>
            </a:pPr>
            <a:r>
              <a:rPr sz="1500" b="1" i="1" spc="-5" dirty="0">
                <a:solidFill>
                  <a:srgbClr val="FF0000"/>
                </a:solidFill>
                <a:latin typeface="Carlito"/>
                <a:cs typeface="Carlito"/>
              </a:rPr>
              <a:t>If all </a:t>
            </a:r>
            <a:r>
              <a:rPr sz="1500" b="1" i="1" dirty="0">
                <a:solidFill>
                  <a:srgbClr val="FF0000"/>
                </a:solidFill>
                <a:latin typeface="Carlito"/>
                <a:cs typeface="Carlito"/>
              </a:rPr>
              <a:t>of </a:t>
            </a:r>
            <a:r>
              <a:rPr sz="1500" b="1" i="1" spc="-5" dirty="0">
                <a:solidFill>
                  <a:srgbClr val="FF0000"/>
                </a:solidFill>
                <a:latin typeface="Carlito"/>
                <a:cs typeface="Carlito"/>
              </a:rPr>
              <a:t>the world´s </a:t>
            </a:r>
            <a:r>
              <a:rPr sz="1500" b="1" i="1" spc="-10" dirty="0">
                <a:solidFill>
                  <a:srgbClr val="FF0000"/>
                </a:solidFill>
                <a:latin typeface="Carlito"/>
                <a:cs typeface="Carlito"/>
              </a:rPr>
              <a:t>cultural heritage </a:t>
            </a:r>
            <a:r>
              <a:rPr sz="1500" b="1" i="1" spc="-5" dirty="0">
                <a:solidFill>
                  <a:srgbClr val="FF0000"/>
                </a:solidFill>
                <a:latin typeface="Carlito"/>
                <a:cs typeface="Carlito"/>
              </a:rPr>
              <a:t>(sports, music, </a:t>
            </a:r>
            <a:r>
              <a:rPr sz="1500" b="1" i="1" spc="-10" dirty="0">
                <a:solidFill>
                  <a:srgbClr val="FF0000"/>
                </a:solidFill>
                <a:latin typeface="Carlito"/>
                <a:cs typeface="Carlito"/>
              </a:rPr>
              <a:t>fashion, architecture, </a:t>
            </a:r>
            <a:r>
              <a:rPr sz="1500" b="1" i="1" spc="-5" dirty="0">
                <a:solidFill>
                  <a:srgbClr val="FF0000"/>
                </a:solidFill>
                <a:latin typeface="Carlito"/>
                <a:cs typeface="Carlito"/>
              </a:rPr>
              <a:t>literature, painting, </a:t>
            </a:r>
            <a:r>
              <a:rPr sz="1500" b="1" i="1" spc="-10" dirty="0">
                <a:solidFill>
                  <a:srgbClr val="FF0000"/>
                </a:solidFill>
                <a:latin typeface="Carlito"/>
                <a:cs typeface="Carlito"/>
              </a:rPr>
              <a:t>etc..)  </a:t>
            </a:r>
            <a:r>
              <a:rPr sz="1500" b="1" i="1" spc="-5" dirty="0">
                <a:solidFill>
                  <a:srgbClr val="FF0000"/>
                </a:solidFill>
                <a:latin typeface="Carlito"/>
                <a:cs typeface="Carlito"/>
              </a:rPr>
              <a:t>was </a:t>
            </a:r>
            <a:r>
              <a:rPr sz="1500" b="1" i="1" spc="-10" dirty="0">
                <a:solidFill>
                  <a:srgbClr val="FF0000"/>
                </a:solidFill>
                <a:latin typeface="Carlito"/>
                <a:cs typeface="Carlito"/>
              </a:rPr>
              <a:t>contained </a:t>
            </a:r>
            <a:r>
              <a:rPr sz="1500" b="1" i="1" dirty="0">
                <a:solidFill>
                  <a:srgbClr val="FF0000"/>
                </a:solidFill>
                <a:latin typeface="Carlito"/>
                <a:cs typeface="Carlito"/>
              </a:rPr>
              <a:t>in a </a:t>
            </a:r>
            <a:r>
              <a:rPr sz="1500" b="1" i="1" spc="-5" dirty="0">
                <a:solidFill>
                  <a:srgbClr val="FF0000"/>
                </a:solidFill>
                <a:latin typeface="Carlito"/>
                <a:cs typeface="Carlito"/>
              </a:rPr>
              <a:t>time </a:t>
            </a:r>
            <a:r>
              <a:rPr sz="1500" b="1" i="1" spc="-10" dirty="0">
                <a:solidFill>
                  <a:srgbClr val="FF0000"/>
                </a:solidFill>
                <a:latin typeface="Carlito"/>
                <a:cs typeface="Carlito"/>
              </a:rPr>
              <a:t>capsule, </a:t>
            </a:r>
            <a:r>
              <a:rPr sz="1500" b="1" i="1" spc="-5" dirty="0">
                <a:solidFill>
                  <a:srgbClr val="FF0000"/>
                </a:solidFill>
                <a:latin typeface="Carlito"/>
                <a:cs typeface="Carlito"/>
              </a:rPr>
              <a:t>what would </a:t>
            </a:r>
            <a:r>
              <a:rPr sz="1500" b="1" i="1" spc="-10" dirty="0">
                <a:solidFill>
                  <a:srgbClr val="FF0000"/>
                </a:solidFill>
                <a:latin typeface="Carlito"/>
                <a:cs typeface="Carlito"/>
              </a:rPr>
              <a:t>you include to demonstrate </a:t>
            </a:r>
            <a:r>
              <a:rPr sz="1500" b="1" i="1" spc="-5" dirty="0">
                <a:solidFill>
                  <a:srgbClr val="FF0000"/>
                </a:solidFill>
                <a:latin typeface="Carlito"/>
                <a:cs typeface="Carlito"/>
              </a:rPr>
              <a:t>the legacy </a:t>
            </a:r>
            <a:r>
              <a:rPr sz="1500" b="1" i="1" spc="-10" dirty="0">
                <a:solidFill>
                  <a:srgbClr val="FF0000"/>
                </a:solidFill>
                <a:latin typeface="Carlito"/>
                <a:cs typeface="Carlito"/>
              </a:rPr>
              <a:t>of your  country?</a:t>
            </a:r>
            <a:endParaRPr sz="1500">
              <a:latin typeface="Carlito"/>
              <a:cs typeface="Carl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212335"/>
            <a:ext cx="8704580" cy="2646045"/>
            <a:chOff x="0" y="4212335"/>
            <a:chExt cx="8704580" cy="2646045"/>
          </a:xfrm>
        </p:grpSpPr>
        <p:sp>
          <p:nvSpPr>
            <p:cNvPr id="3" name="object 3"/>
            <p:cNvSpPr/>
            <p:nvPr/>
          </p:nvSpPr>
          <p:spPr>
            <a:xfrm>
              <a:off x="467868" y="4221479"/>
              <a:ext cx="2592324" cy="16108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63295" y="4216907"/>
              <a:ext cx="2601595" cy="1620520"/>
            </a:xfrm>
            <a:custGeom>
              <a:avLst/>
              <a:gdLst/>
              <a:ahLst/>
              <a:cxnLst/>
              <a:rect l="l" t="t" r="r" b="b"/>
              <a:pathLst>
                <a:path w="2601595" h="1620520">
                  <a:moveTo>
                    <a:pt x="0" y="1620012"/>
                  </a:moveTo>
                  <a:lnTo>
                    <a:pt x="2601468" y="1620012"/>
                  </a:lnTo>
                  <a:lnTo>
                    <a:pt x="2601468" y="0"/>
                  </a:lnTo>
                  <a:lnTo>
                    <a:pt x="0" y="0"/>
                  </a:lnTo>
                  <a:lnTo>
                    <a:pt x="0" y="1620012"/>
                  </a:lnTo>
                  <a:close/>
                </a:path>
              </a:pathLst>
            </a:custGeom>
            <a:ln w="9144">
              <a:solidFill>
                <a:srgbClr val="000000"/>
              </a:solidFill>
            </a:ln>
          </p:spPr>
          <p:txBody>
            <a:bodyPr wrap="square" lIns="0" tIns="0" rIns="0" bIns="0" rtlCol="0"/>
            <a:lstStyle/>
            <a:p>
              <a:endParaRPr/>
            </a:p>
          </p:txBody>
        </p:sp>
      </p:grpSp>
      <p:sp>
        <p:nvSpPr>
          <p:cNvPr id="5" name="object 5"/>
          <p:cNvSpPr/>
          <p:nvPr/>
        </p:nvSpPr>
        <p:spPr>
          <a:xfrm>
            <a:off x="323088" y="260604"/>
            <a:ext cx="8497824" cy="108051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402437" y="1243990"/>
            <a:ext cx="8341359" cy="4841240"/>
          </a:xfrm>
          <a:prstGeom prst="rect">
            <a:avLst/>
          </a:prstGeom>
        </p:spPr>
        <p:txBody>
          <a:bodyPr vert="horz" wrap="square" lIns="0" tIns="147955" rIns="0" bIns="0" rtlCol="0">
            <a:spAutoFit/>
          </a:bodyPr>
          <a:lstStyle/>
          <a:p>
            <a:pPr marL="12700">
              <a:lnSpc>
                <a:spcPct val="100000"/>
              </a:lnSpc>
              <a:spcBef>
                <a:spcPts val="1165"/>
              </a:spcBef>
            </a:pPr>
            <a:r>
              <a:rPr sz="1600" b="1" i="1" u="heavy" spc="-10" dirty="0">
                <a:solidFill>
                  <a:srgbClr val="001F5F"/>
                </a:solidFill>
                <a:uFill>
                  <a:solidFill>
                    <a:srgbClr val="001F5F"/>
                  </a:solidFill>
                </a:uFill>
                <a:latin typeface="Carlito"/>
                <a:cs typeface="Carlito"/>
              </a:rPr>
              <a:t>Religions</a:t>
            </a:r>
            <a:endParaRPr sz="1600">
              <a:latin typeface="Carlito"/>
              <a:cs typeface="Carlito"/>
            </a:endParaRPr>
          </a:p>
          <a:p>
            <a:pPr marL="187960" indent="-175260">
              <a:lnSpc>
                <a:spcPct val="100000"/>
              </a:lnSpc>
              <a:spcBef>
                <a:spcPts val="1070"/>
              </a:spcBef>
              <a:buFont typeface="Wingdings"/>
              <a:buChar char=""/>
              <a:tabLst>
                <a:tab pos="187960" algn="l"/>
              </a:tabLst>
            </a:pPr>
            <a:r>
              <a:rPr sz="1600" i="1" spc="-10" dirty="0">
                <a:latin typeface="Carlito"/>
                <a:cs typeface="Carlito"/>
              </a:rPr>
              <a:t>Religion </a:t>
            </a:r>
            <a:r>
              <a:rPr sz="1600" i="1" dirty="0">
                <a:latin typeface="Carlito"/>
                <a:cs typeface="Carlito"/>
              </a:rPr>
              <a:t>in </a:t>
            </a:r>
            <a:r>
              <a:rPr sz="1600" i="1" spc="-5" dirty="0">
                <a:latin typeface="Carlito"/>
                <a:cs typeface="Carlito"/>
              </a:rPr>
              <a:t>India </a:t>
            </a:r>
            <a:r>
              <a:rPr sz="1600" i="1" dirty="0">
                <a:latin typeface="Carlito"/>
                <a:cs typeface="Carlito"/>
              </a:rPr>
              <a:t>is </a:t>
            </a:r>
            <a:r>
              <a:rPr sz="1600" i="1" spc="-10" dirty="0">
                <a:latin typeface="Carlito"/>
                <a:cs typeface="Carlito"/>
              </a:rPr>
              <a:t>characterized </a:t>
            </a:r>
            <a:r>
              <a:rPr sz="1600" i="1" spc="-15" dirty="0">
                <a:latin typeface="Carlito"/>
                <a:cs typeface="Carlito"/>
              </a:rPr>
              <a:t>by </a:t>
            </a:r>
            <a:r>
              <a:rPr sz="1600" i="1" spc="-5" dirty="0">
                <a:latin typeface="Carlito"/>
                <a:cs typeface="Carlito"/>
              </a:rPr>
              <a:t>a diversity of religious beliefs </a:t>
            </a:r>
            <a:r>
              <a:rPr sz="1600" i="1" spc="-10" dirty="0">
                <a:latin typeface="Carlito"/>
                <a:cs typeface="Carlito"/>
              </a:rPr>
              <a:t>and</a:t>
            </a:r>
            <a:r>
              <a:rPr sz="1600" i="1" spc="110" dirty="0">
                <a:latin typeface="Carlito"/>
                <a:cs typeface="Carlito"/>
              </a:rPr>
              <a:t> </a:t>
            </a:r>
            <a:r>
              <a:rPr sz="1600" i="1" spc="-10" dirty="0">
                <a:latin typeface="Carlito"/>
                <a:cs typeface="Carlito"/>
              </a:rPr>
              <a:t>practices.</a:t>
            </a:r>
            <a:endParaRPr sz="1600">
              <a:latin typeface="Carlito"/>
              <a:cs typeface="Carlito"/>
            </a:endParaRPr>
          </a:p>
          <a:p>
            <a:pPr marL="187960" indent="-175260">
              <a:lnSpc>
                <a:spcPct val="100000"/>
              </a:lnSpc>
              <a:spcBef>
                <a:spcPts val="1070"/>
              </a:spcBef>
              <a:buFont typeface="Wingdings"/>
              <a:buChar char=""/>
              <a:tabLst>
                <a:tab pos="187960" algn="l"/>
              </a:tabLst>
            </a:pPr>
            <a:r>
              <a:rPr sz="1600" i="1" spc="-10" dirty="0">
                <a:latin typeface="Carlito"/>
                <a:cs typeface="Carlito"/>
              </a:rPr>
              <a:t>What</a:t>
            </a:r>
            <a:r>
              <a:rPr sz="1600" i="1" spc="85" dirty="0">
                <a:latin typeface="Carlito"/>
                <a:cs typeface="Carlito"/>
              </a:rPr>
              <a:t> </a:t>
            </a:r>
            <a:r>
              <a:rPr sz="1600" i="1" dirty="0">
                <a:latin typeface="Carlito"/>
                <a:cs typeface="Carlito"/>
              </a:rPr>
              <a:t>is</a:t>
            </a:r>
            <a:r>
              <a:rPr sz="1600" i="1" spc="85" dirty="0">
                <a:latin typeface="Carlito"/>
                <a:cs typeface="Carlito"/>
              </a:rPr>
              <a:t> </a:t>
            </a:r>
            <a:r>
              <a:rPr sz="1600" i="1" spc="-5" dirty="0">
                <a:latin typeface="Carlito"/>
                <a:cs typeface="Carlito"/>
              </a:rPr>
              <a:t>indubitably</a:t>
            </a:r>
            <a:r>
              <a:rPr sz="1600" i="1" spc="75" dirty="0">
                <a:latin typeface="Carlito"/>
                <a:cs typeface="Carlito"/>
              </a:rPr>
              <a:t> </a:t>
            </a:r>
            <a:r>
              <a:rPr sz="1600" i="1" spc="-5" dirty="0">
                <a:latin typeface="Carlito"/>
                <a:cs typeface="Carlito"/>
              </a:rPr>
              <a:t>unique</a:t>
            </a:r>
            <a:r>
              <a:rPr sz="1600" i="1" spc="90" dirty="0">
                <a:latin typeface="Carlito"/>
                <a:cs typeface="Carlito"/>
              </a:rPr>
              <a:t> </a:t>
            </a:r>
            <a:r>
              <a:rPr sz="1600" i="1" spc="-5" dirty="0">
                <a:latin typeface="Carlito"/>
                <a:cs typeface="Carlito"/>
              </a:rPr>
              <a:t>about</a:t>
            </a:r>
            <a:r>
              <a:rPr sz="1600" i="1" spc="95" dirty="0">
                <a:latin typeface="Carlito"/>
                <a:cs typeface="Carlito"/>
              </a:rPr>
              <a:t> </a:t>
            </a:r>
            <a:r>
              <a:rPr sz="1600" i="1" spc="-5" dirty="0">
                <a:latin typeface="Carlito"/>
                <a:cs typeface="Carlito"/>
              </a:rPr>
              <a:t>India</a:t>
            </a:r>
            <a:r>
              <a:rPr sz="1600" i="1" spc="80" dirty="0">
                <a:latin typeface="Carlito"/>
                <a:cs typeface="Carlito"/>
              </a:rPr>
              <a:t> </a:t>
            </a:r>
            <a:r>
              <a:rPr sz="1600" i="1" spc="-10" dirty="0">
                <a:latin typeface="Carlito"/>
                <a:cs typeface="Carlito"/>
              </a:rPr>
              <a:t>as</a:t>
            </a:r>
            <a:r>
              <a:rPr sz="1600" i="1" spc="100" dirty="0">
                <a:latin typeface="Carlito"/>
                <a:cs typeface="Carlito"/>
              </a:rPr>
              <a:t> </a:t>
            </a:r>
            <a:r>
              <a:rPr sz="1600" i="1" spc="-5" dirty="0">
                <a:latin typeface="Carlito"/>
                <a:cs typeface="Carlito"/>
              </a:rPr>
              <a:t>a</a:t>
            </a:r>
            <a:r>
              <a:rPr sz="1600" i="1" spc="80" dirty="0">
                <a:latin typeface="Carlito"/>
                <a:cs typeface="Carlito"/>
              </a:rPr>
              <a:t> </a:t>
            </a:r>
            <a:r>
              <a:rPr sz="1600" i="1" spc="-5" dirty="0">
                <a:latin typeface="Carlito"/>
                <a:cs typeface="Carlito"/>
              </a:rPr>
              <a:t>'land</a:t>
            </a:r>
            <a:r>
              <a:rPr sz="1600" i="1" spc="85" dirty="0">
                <a:latin typeface="Carlito"/>
                <a:cs typeface="Carlito"/>
              </a:rPr>
              <a:t> </a:t>
            </a:r>
            <a:r>
              <a:rPr sz="1600" i="1" spc="-5" dirty="0">
                <a:latin typeface="Carlito"/>
                <a:cs typeface="Carlito"/>
              </a:rPr>
              <a:t>of</a:t>
            </a:r>
            <a:r>
              <a:rPr sz="1600" i="1" spc="90" dirty="0">
                <a:latin typeface="Carlito"/>
                <a:cs typeface="Carlito"/>
              </a:rPr>
              <a:t> </a:t>
            </a:r>
            <a:r>
              <a:rPr sz="1600" i="1" spc="-5" dirty="0">
                <a:latin typeface="Carlito"/>
                <a:cs typeface="Carlito"/>
              </a:rPr>
              <a:t>religions'</a:t>
            </a:r>
            <a:r>
              <a:rPr sz="1600" i="1" spc="75" dirty="0">
                <a:latin typeface="Carlito"/>
                <a:cs typeface="Carlito"/>
              </a:rPr>
              <a:t> </a:t>
            </a:r>
            <a:r>
              <a:rPr sz="1600" i="1" dirty="0">
                <a:latin typeface="Carlito"/>
                <a:cs typeface="Carlito"/>
              </a:rPr>
              <a:t>is</a:t>
            </a:r>
            <a:r>
              <a:rPr sz="1600" i="1" spc="85" dirty="0">
                <a:latin typeface="Carlito"/>
                <a:cs typeface="Carlito"/>
              </a:rPr>
              <a:t> </a:t>
            </a:r>
            <a:r>
              <a:rPr sz="1600" i="1" spc="-5" dirty="0">
                <a:latin typeface="Carlito"/>
                <a:cs typeface="Carlito"/>
              </a:rPr>
              <a:t>that</a:t>
            </a:r>
            <a:r>
              <a:rPr sz="1600" i="1" spc="90" dirty="0">
                <a:latin typeface="Carlito"/>
                <a:cs typeface="Carlito"/>
              </a:rPr>
              <a:t> </a:t>
            </a:r>
            <a:r>
              <a:rPr sz="1600" i="1" dirty="0">
                <a:latin typeface="Carlito"/>
                <a:cs typeface="Carlito"/>
              </a:rPr>
              <a:t>it</a:t>
            </a:r>
            <a:r>
              <a:rPr sz="1600" i="1" spc="70" dirty="0">
                <a:latin typeface="Carlito"/>
                <a:cs typeface="Carlito"/>
              </a:rPr>
              <a:t> </a:t>
            </a:r>
            <a:r>
              <a:rPr sz="1600" i="1" spc="-10" dirty="0">
                <a:latin typeface="Carlito"/>
                <a:cs typeface="Carlito"/>
              </a:rPr>
              <a:t>is</a:t>
            </a:r>
            <a:r>
              <a:rPr sz="1600" i="1" spc="85" dirty="0">
                <a:latin typeface="Carlito"/>
                <a:cs typeface="Carlito"/>
              </a:rPr>
              <a:t> </a:t>
            </a:r>
            <a:r>
              <a:rPr sz="1600" i="1" spc="-5" dirty="0">
                <a:latin typeface="Carlito"/>
                <a:cs typeface="Carlito"/>
              </a:rPr>
              <a:t>the</a:t>
            </a:r>
            <a:r>
              <a:rPr sz="1600" i="1" spc="90" dirty="0">
                <a:latin typeface="Carlito"/>
                <a:cs typeface="Carlito"/>
              </a:rPr>
              <a:t> </a:t>
            </a:r>
            <a:r>
              <a:rPr sz="1600" i="1" spc="-5" dirty="0">
                <a:latin typeface="Carlito"/>
                <a:cs typeface="Carlito"/>
              </a:rPr>
              <a:t>birthplace</a:t>
            </a:r>
            <a:r>
              <a:rPr sz="1600" i="1" spc="80" dirty="0">
                <a:latin typeface="Carlito"/>
                <a:cs typeface="Carlito"/>
              </a:rPr>
              <a:t> </a:t>
            </a:r>
            <a:r>
              <a:rPr sz="1600" i="1" spc="-5" dirty="0">
                <a:latin typeface="Carlito"/>
                <a:cs typeface="Carlito"/>
              </a:rPr>
              <a:t>of</a:t>
            </a:r>
            <a:r>
              <a:rPr sz="1600" i="1" spc="100" dirty="0">
                <a:latin typeface="Carlito"/>
                <a:cs typeface="Carlito"/>
              </a:rPr>
              <a:t> </a:t>
            </a:r>
            <a:r>
              <a:rPr sz="1600" i="1" spc="-5" dirty="0">
                <a:latin typeface="Carlito"/>
                <a:cs typeface="Carlito"/>
              </a:rPr>
              <a:t>several</a:t>
            </a:r>
            <a:endParaRPr sz="1600">
              <a:latin typeface="Carlito"/>
              <a:cs typeface="Carlito"/>
            </a:endParaRPr>
          </a:p>
          <a:p>
            <a:pPr marL="187325">
              <a:lnSpc>
                <a:spcPct val="100000"/>
              </a:lnSpc>
              <a:spcBef>
                <a:spcPts val="265"/>
              </a:spcBef>
            </a:pPr>
            <a:r>
              <a:rPr sz="1600" i="1" spc="-10" dirty="0">
                <a:latin typeface="Carlito"/>
                <a:cs typeface="Carlito"/>
              </a:rPr>
              <a:t>major </a:t>
            </a:r>
            <a:r>
              <a:rPr sz="1600" i="1" spc="-5" dirty="0">
                <a:latin typeface="Carlito"/>
                <a:cs typeface="Carlito"/>
              </a:rPr>
              <a:t>world</a:t>
            </a:r>
            <a:r>
              <a:rPr sz="1600" i="1" spc="45" dirty="0">
                <a:latin typeface="Carlito"/>
                <a:cs typeface="Carlito"/>
              </a:rPr>
              <a:t> </a:t>
            </a:r>
            <a:r>
              <a:rPr sz="1600" i="1" spc="-5" dirty="0">
                <a:latin typeface="Carlito"/>
                <a:cs typeface="Carlito"/>
              </a:rPr>
              <a:t>religions.</a:t>
            </a:r>
            <a:endParaRPr sz="1600">
              <a:latin typeface="Carlito"/>
              <a:cs typeface="Carlito"/>
            </a:endParaRPr>
          </a:p>
          <a:p>
            <a:pPr marL="187325" marR="5080" indent="-175260">
              <a:lnSpc>
                <a:spcPct val="113700"/>
              </a:lnSpc>
              <a:spcBef>
                <a:spcPts val="815"/>
              </a:spcBef>
              <a:buFont typeface="Wingdings"/>
              <a:buChar char=""/>
              <a:tabLst>
                <a:tab pos="187960" algn="l"/>
              </a:tabLst>
            </a:pPr>
            <a:r>
              <a:rPr sz="1600" i="1" spc="-5" dirty="0">
                <a:latin typeface="Carlito"/>
                <a:cs typeface="Carlito"/>
              </a:rPr>
              <a:t>Three-fourths of </a:t>
            </a:r>
            <a:r>
              <a:rPr sz="1600" i="1" dirty="0">
                <a:latin typeface="Carlito"/>
                <a:cs typeface="Carlito"/>
              </a:rPr>
              <a:t>the </a:t>
            </a:r>
            <a:r>
              <a:rPr sz="1600" i="1" spc="-5" dirty="0">
                <a:latin typeface="Carlito"/>
                <a:cs typeface="Carlito"/>
              </a:rPr>
              <a:t>Indian people describe themselves as adherents of Hinduism, the oldest  </a:t>
            </a:r>
            <a:r>
              <a:rPr sz="1600" i="1" spc="-10" dirty="0">
                <a:latin typeface="Carlito"/>
                <a:cs typeface="Carlito"/>
              </a:rPr>
              <a:t>continuous faith </a:t>
            </a:r>
            <a:r>
              <a:rPr sz="1600" i="1" dirty="0">
                <a:latin typeface="Carlito"/>
                <a:cs typeface="Carlito"/>
              </a:rPr>
              <a:t>in </a:t>
            </a:r>
            <a:r>
              <a:rPr sz="1600" i="1" spc="-5" dirty="0">
                <a:latin typeface="Carlito"/>
                <a:cs typeface="Carlito"/>
              </a:rPr>
              <a:t>the</a:t>
            </a:r>
            <a:r>
              <a:rPr sz="1600" i="1" spc="65" dirty="0">
                <a:latin typeface="Carlito"/>
                <a:cs typeface="Carlito"/>
              </a:rPr>
              <a:t> </a:t>
            </a:r>
            <a:r>
              <a:rPr sz="1600" i="1" spc="-5" dirty="0">
                <a:latin typeface="Carlito"/>
                <a:cs typeface="Carlito"/>
              </a:rPr>
              <a:t>world.</a:t>
            </a:r>
            <a:endParaRPr sz="1600">
              <a:latin typeface="Carlito"/>
              <a:cs typeface="Carlito"/>
            </a:endParaRPr>
          </a:p>
          <a:p>
            <a:pPr marL="187960" indent="-175260">
              <a:lnSpc>
                <a:spcPct val="100000"/>
              </a:lnSpc>
              <a:spcBef>
                <a:spcPts val="1070"/>
              </a:spcBef>
              <a:buFont typeface="Wingdings"/>
              <a:buChar char=""/>
              <a:tabLst>
                <a:tab pos="187960" algn="l"/>
              </a:tabLst>
            </a:pPr>
            <a:r>
              <a:rPr sz="1600" i="1" spc="-5" dirty="0">
                <a:latin typeface="Carlito"/>
                <a:cs typeface="Carlito"/>
              </a:rPr>
              <a:t>India</a:t>
            </a:r>
            <a:r>
              <a:rPr sz="1600" i="1" spc="15" dirty="0">
                <a:latin typeface="Carlito"/>
                <a:cs typeface="Carlito"/>
              </a:rPr>
              <a:t> </a:t>
            </a:r>
            <a:r>
              <a:rPr sz="1600" i="1" dirty="0">
                <a:latin typeface="Carlito"/>
                <a:cs typeface="Carlito"/>
              </a:rPr>
              <a:t>is</a:t>
            </a:r>
            <a:r>
              <a:rPr sz="1600" i="1" spc="30" dirty="0">
                <a:latin typeface="Carlito"/>
                <a:cs typeface="Carlito"/>
              </a:rPr>
              <a:t> </a:t>
            </a:r>
            <a:r>
              <a:rPr sz="1600" i="1" spc="-5" dirty="0">
                <a:latin typeface="Carlito"/>
                <a:cs typeface="Carlito"/>
              </a:rPr>
              <a:t>equally</a:t>
            </a:r>
            <a:r>
              <a:rPr sz="1600" i="1" spc="20" dirty="0">
                <a:latin typeface="Carlito"/>
                <a:cs typeface="Carlito"/>
              </a:rPr>
              <a:t> </a:t>
            </a:r>
            <a:r>
              <a:rPr sz="1600" i="1" spc="-5" dirty="0">
                <a:latin typeface="Carlito"/>
                <a:cs typeface="Carlito"/>
              </a:rPr>
              <a:t>a</a:t>
            </a:r>
            <a:r>
              <a:rPr sz="1600" i="1" spc="30" dirty="0">
                <a:latin typeface="Carlito"/>
                <a:cs typeface="Carlito"/>
              </a:rPr>
              <a:t> </a:t>
            </a:r>
            <a:r>
              <a:rPr sz="1600" i="1" spc="-5" dirty="0">
                <a:latin typeface="Carlito"/>
                <a:cs typeface="Carlito"/>
              </a:rPr>
              <a:t>land</a:t>
            </a:r>
            <a:r>
              <a:rPr sz="1600" i="1" spc="30" dirty="0">
                <a:latin typeface="Carlito"/>
                <a:cs typeface="Carlito"/>
              </a:rPr>
              <a:t> </a:t>
            </a:r>
            <a:r>
              <a:rPr sz="1600" i="1" spc="-5" dirty="0">
                <a:latin typeface="Carlito"/>
                <a:cs typeface="Carlito"/>
              </a:rPr>
              <a:t>of</a:t>
            </a:r>
            <a:r>
              <a:rPr sz="1600" i="1" spc="40" dirty="0">
                <a:latin typeface="Carlito"/>
                <a:cs typeface="Carlito"/>
              </a:rPr>
              <a:t> </a:t>
            </a:r>
            <a:r>
              <a:rPr sz="1600" i="1" spc="-10" dirty="0">
                <a:latin typeface="Carlito"/>
                <a:cs typeface="Carlito"/>
              </a:rPr>
              <a:t>other</a:t>
            </a:r>
            <a:r>
              <a:rPr sz="1600" i="1" spc="35" dirty="0">
                <a:latin typeface="Carlito"/>
                <a:cs typeface="Carlito"/>
              </a:rPr>
              <a:t> </a:t>
            </a:r>
            <a:r>
              <a:rPr sz="1600" i="1" spc="-5" dirty="0">
                <a:latin typeface="Carlito"/>
                <a:cs typeface="Carlito"/>
              </a:rPr>
              <a:t>faiths:</a:t>
            </a:r>
            <a:r>
              <a:rPr sz="1600" i="1" spc="25" dirty="0">
                <a:latin typeface="Carlito"/>
                <a:cs typeface="Carlito"/>
              </a:rPr>
              <a:t> </a:t>
            </a:r>
            <a:r>
              <a:rPr sz="1600" i="1" spc="-5" dirty="0">
                <a:latin typeface="Carlito"/>
                <a:cs typeface="Carlito"/>
              </a:rPr>
              <a:t>the</a:t>
            </a:r>
            <a:r>
              <a:rPr sz="1600" i="1" spc="30" dirty="0">
                <a:latin typeface="Carlito"/>
                <a:cs typeface="Carlito"/>
              </a:rPr>
              <a:t> </a:t>
            </a:r>
            <a:r>
              <a:rPr sz="1600" i="1" spc="-5" dirty="0">
                <a:latin typeface="Carlito"/>
                <a:cs typeface="Carlito"/>
              </a:rPr>
              <a:t>world's</a:t>
            </a:r>
            <a:r>
              <a:rPr sz="1600" i="1" spc="30" dirty="0">
                <a:latin typeface="Carlito"/>
                <a:cs typeface="Carlito"/>
              </a:rPr>
              <a:t> </a:t>
            </a:r>
            <a:r>
              <a:rPr sz="1600" i="1" spc="-5" dirty="0">
                <a:latin typeface="Carlito"/>
                <a:cs typeface="Carlito"/>
              </a:rPr>
              <a:t>second</a:t>
            </a:r>
            <a:r>
              <a:rPr sz="1600" i="1" spc="25" dirty="0">
                <a:latin typeface="Carlito"/>
                <a:cs typeface="Carlito"/>
              </a:rPr>
              <a:t> </a:t>
            </a:r>
            <a:r>
              <a:rPr sz="1600" i="1" spc="-5" dirty="0">
                <a:latin typeface="Carlito"/>
                <a:cs typeface="Carlito"/>
              </a:rPr>
              <a:t>largest</a:t>
            </a:r>
            <a:r>
              <a:rPr sz="1600" i="1" spc="35" dirty="0">
                <a:latin typeface="Carlito"/>
                <a:cs typeface="Carlito"/>
              </a:rPr>
              <a:t> </a:t>
            </a:r>
            <a:r>
              <a:rPr sz="1600" i="1" spc="-5" dirty="0">
                <a:latin typeface="Carlito"/>
                <a:cs typeface="Carlito"/>
              </a:rPr>
              <a:t>population</a:t>
            </a:r>
            <a:r>
              <a:rPr sz="1600" i="1" spc="35" dirty="0">
                <a:latin typeface="Carlito"/>
                <a:cs typeface="Carlito"/>
              </a:rPr>
              <a:t> </a:t>
            </a:r>
            <a:r>
              <a:rPr sz="1600" i="1" spc="-5" dirty="0">
                <a:latin typeface="Carlito"/>
                <a:cs typeface="Carlito"/>
              </a:rPr>
              <a:t>of</a:t>
            </a:r>
            <a:r>
              <a:rPr sz="1600" i="1" spc="30" dirty="0">
                <a:latin typeface="Carlito"/>
                <a:cs typeface="Carlito"/>
              </a:rPr>
              <a:t> </a:t>
            </a:r>
            <a:r>
              <a:rPr sz="1600" i="1" spc="-5" dirty="0">
                <a:latin typeface="Carlito"/>
                <a:cs typeface="Carlito"/>
              </a:rPr>
              <a:t>Muslims,</a:t>
            </a:r>
            <a:r>
              <a:rPr sz="1600" i="1" spc="20" dirty="0">
                <a:latin typeface="Carlito"/>
                <a:cs typeface="Carlito"/>
              </a:rPr>
              <a:t> </a:t>
            </a:r>
            <a:r>
              <a:rPr sz="1600" i="1" spc="-5" dirty="0">
                <a:latin typeface="Carlito"/>
                <a:cs typeface="Carlito"/>
              </a:rPr>
              <a:t>nearly</a:t>
            </a:r>
            <a:r>
              <a:rPr sz="1600" i="1" spc="25" dirty="0">
                <a:latin typeface="Carlito"/>
                <a:cs typeface="Carlito"/>
              </a:rPr>
              <a:t> </a:t>
            </a:r>
            <a:r>
              <a:rPr sz="1600" i="1" spc="-5" dirty="0">
                <a:latin typeface="Carlito"/>
                <a:cs typeface="Carlito"/>
              </a:rPr>
              <a:t>130</a:t>
            </a:r>
            <a:endParaRPr sz="1600">
              <a:latin typeface="Carlito"/>
              <a:cs typeface="Carlito"/>
            </a:endParaRPr>
          </a:p>
          <a:p>
            <a:pPr marL="187325">
              <a:lnSpc>
                <a:spcPct val="100000"/>
              </a:lnSpc>
              <a:spcBef>
                <a:spcPts val="265"/>
              </a:spcBef>
            </a:pPr>
            <a:r>
              <a:rPr sz="1600" i="1" dirty="0">
                <a:latin typeface="Carlito"/>
                <a:cs typeface="Carlito"/>
              </a:rPr>
              <a:t>million in </a:t>
            </a:r>
            <a:r>
              <a:rPr sz="1600" i="1" spc="-25" dirty="0">
                <a:latin typeface="Carlito"/>
                <a:cs typeface="Carlito"/>
              </a:rPr>
              <a:t>number, </a:t>
            </a:r>
            <a:r>
              <a:rPr sz="1600" i="1" dirty="0">
                <a:latin typeface="Carlito"/>
                <a:cs typeface="Carlito"/>
              </a:rPr>
              <a:t>is </a:t>
            </a:r>
            <a:r>
              <a:rPr sz="1600" i="1" spc="-15" dirty="0">
                <a:latin typeface="Carlito"/>
                <a:cs typeface="Carlito"/>
              </a:rPr>
              <a:t>to </a:t>
            </a:r>
            <a:r>
              <a:rPr sz="1600" i="1" spc="-10" dirty="0">
                <a:latin typeface="Carlito"/>
                <a:cs typeface="Carlito"/>
              </a:rPr>
              <a:t>be found </a:t>
            </a:r>
            <a:r>
              <a:rPr sz="1600" i="1" dirty="0">
                <a:latin typeface="Carlito"/>
                <a:cs typeface="Carlito"/>
              </a:rPr>
              <a:t>in </a:t>
            </a:r>
            <a:r>
              <a:rPr sz="1600" i="1" spc="-5" dirty="0">
                <a:latin typeface="Carlito"/>
                <a:cs typeface="Carlito"/>
              </a:rPr>
              <a:t>India, </a:t>
            </a:r>
            <a:r>
              <a:rPr sz="1600" i="1" spc="-10" dirty="0">
                <a:latin typeface="Carlito"/>
                <a:cs typeface="Carlito"/>
              </a:rPr>
              <a:t>and </a:t>
            </a:r>
            <a:r>
              <a:rPr sz="1600" i="1" spc="-5" dirty="0">
                <a:latin typeface="Carlito"/>
                <a:cs typeface="Carlito"/>
              </a:rPr>
              <a:t>there are also </a:t>
            </a:r>
            <a:r>
              <a:rPr sz="1600" i="1" spc="-10" dirty="0">
                <a:latin typeface="Carlito"/>
                <a:cs typeface="Carlito"/>
              </a:rPr>
              <a:t>some 25 </a:t>
            </a:r>
            <a:r>
              <a:rPr sz="1600" i="1" dirty="0">
                <a:latin typeface="Carlito"/>
                <a:cs typeface="Carlito"/>
              </a:rPr>
              <a:t>million</a:t>
            </a:r>
            <a:r>
              <a:rPr sz="1600" i="1" spc="180" dirty="0">
                <a:latin typeface="Carlito"/>
                <a:cs typeface="Carlito"/>
              </a:rPr>
              <a:t> </a:t>
            </a:r>
            <a:r>
              <a:rPr sz="1600" i="1" spc="-5" dirty="0">
                <a:latin typeface="Carlito"/>
                <a:cs typeface="Carlito"/>
              </a:rPr>
              <a:t>Christians.</a:t>
            </a:r>
            <a:endParaRPr sz="1600">
              <a:latin typeface="Carlito"/>
              <a:cs typeface="Carlito"/>
            </a:endParaRPr>
          </a:p>
          <a:p>
            <a:pPr>
              <a:lnSpc>
                <a:spcPct val="100000"/>
              </a:lnSpc>
              <a:spcBef>
                <a:spcPts val="55"/>
              </a:spcBef>
            </a:pPr>
            <a:endParaRPr sz="1550">
              <a:latin typeface="Carlito"/>
              <a:cs typeface="Carlito"/>
            </a:endParaRPr>
          </a:p>
          <a:p>
            <a:pPr marR="1640839" algn="ctr">
              <a:lnSpc>
                <a:spcPct val="100000"/>
              </a:lnSpc>
            </a:pPr>
            <a:r>
              <a:rPr sz="1600" b="1" i="1" u="heavy" spc="-10" dirty="0">
                <a:solidFill>
                  <a:srgbClr val="001F5F"/>
                </a:solidFill>
                <a:uFill>
                  <a:solidFill>
                    <a:srgbClr val="001F5F"/>
                  </a:solidFill>
                </a:uFill>
                <a:latin typeface="Carlito"/>
                <a:cs typeface="Carlito"/>
              </a:rPr>
              <a:t>Languages</a:t>
            </a:r>
            <a:endParaRPr sz="1600">
              <a:latin typeface="Carlito"/>
              <a:cs typeface="Carlito"/>
            </a:endParaRPr>
          </a:p>
          <a:p>
            <a:pPr marL="3068320" lvl="1" indent="-175895" algn="just">
              <a:lnSpc>
                <a:spcPct val="100000"/>
              </a:lnSpc>
              <a:spcBef>
                <a:spcPts val="1070"/>
              </a:spcBef>
              <a:buFont typeface="Wingdings"/>
              <a:buChar char=""/>
              <a:tabLst>
                <a:tab pos="3068955" algn="l"/>
              </a:tabLst>
            </a:pPr>
            <a:r>
              <a:rPr sz="1600" i="1" spc="-5" dirty="0">
                <a:latin typeface="Carlito"/>
                <a:cs typeface="Carlito"/>
              </a:rPr>
              <a:t>India</a:t>
            </a:r>
            <a:r>
              <a:rPr sz="1600" i="1" spc="80" dirty="0">
                <a:latin typeface="Carlito"/>
                <a:cs typeface="Carlito"/>
              </a:rPr>
              <a:t> </a:t>
            </a:r>
            <a:r>
              <a:rPr sz="1600" i="1" spc="-5" dirty="0">
                <a:latin typeface="Carlito"/>
                <a:cs typeface="Carlito"/>
              </a:rPr>
              <a:t>speaks</a:t>
            </a:r>
            <a:r>
              <a:rPr sz="1600" i="1" spc="100" dirty="0">
                <a:latin typeface="Carlito"/>
                <a:cs typeface="Carlito"/>
              </a:rPr>
              <a:t> </a:t>
            </a:r>
            <a:r>
              <a:rPr sz="1600" i="1" spc="-5" dirty="0">
                <a:latin typeface="Carlito"/>
                <a:cs typeface="Carlito"/>
              </a:rPr>
              <a:t>780</a:t>
            </a:r>
            <a:r>
              <a:rPr sz="1600" i="1" spc="90" dirty="0">
                <a:latin typeface="Carlito"/>
                <a:cs typeface="Carlito"/>
              </a:rPr>
              <a:t> </a:t>
            </a:r>
            <a:r>
              <a:rPr sz="1600" i="1" spc="-5" dirty="0">
                <a:latin typeface="Carlito"/>
                <a:cs typeface="Carlito"/>
              </a:rPr>
              <a:t>languages</a:t>
            </a:r>
            <a:r>
              <a:rPr sz="1600" i="1" spc="100" dirty="0">
                <a:latin typeface="Carlito"/>
                <a:cs typeface="Carlito"/>
              </a:rPr>
              <a:t> </a:t>
            </a:r>
            <a:r>
              <a:rPr sz="1600" i="1" spc="-15" dirty="0">
                <a:latin typeface="Carlito"/>
                <a:cs typeface="Carlito"/>
              </a:rPr>
              <a:t>excluding</a:t>
            </a:r>
            <a:r>
              <a:rPr sz="1600" i="1" spc="85" dirty="0">
                <a:latin typeface="Carlito"/>
                <a:cs typeface="Carlito"/>
              </a:rPr>
              <a:t> </a:t>
            </a:r>
            <a:r>
              <a:rPr sz="1600" i="1" spc="-5" dirty="0">
                <a:latin typeface="Carlito"/>
                <a:cs typeface="Carlito"/>
              </a:rPr>
              <a:t>220</a:t>
            </a:r>
            <a:r>
              <a:rPr sz="1600" i="1" spc="90" dirty="0">
                <a:latin typeface="Carlito"/>
                <a:cs typeface="Carlito"/>
              </a:rPr>
              <a:t> </a:t>
            </a:r>
            <a:r>
              <a:rPr sz="1600" i="1" spc="-5" dirty="0">
                <a:latin typeface="Carlito"/>
                <a:cs typeface="Carlito"/>
              </a:rPr>
              <a:t>languages</a:t>
            </a:r>
            <a:r>
              <a:rPr sz="1600" i="1" spc="100" dirty="0">
                <a:latin typeface="Carlito"/>
                <a:cs typeface="Carlito"/>
              </a:rPr>
              <a:t> </a:t>
            </a:r>
            <a:r>
              <a:rPr sz="1600" i="1" spc="-5" dirty="0">
                <a:latin typeface="Carlito"/>
                <a:cs typeface="Carlito"/>
              </a:rPr>
              <a:t>that</a:t>
            </a:r>
            <a:r>
              <a:rPr sz="1600" i="1" spc="114" dirty="0">
                <a:latin typeface="Carlito"/>
                <a:cs typeface="Carlito"/>
              </a:rPr>
              <a:t> </a:t>
            </a:r>
            <a:r>
              <a:rPr sz="1600" i="1" spc="-5" dirty="0">
                <a:latin typeface="Carlito"/>
                <a:cs typeface="Carlito"/>
              </a:rPr>
              <a:t>have</a:t>
            </a:r>
            <a:endParaRPr sz="1600">
              <a:latin typeface="Carlito"/>
              <a:cs typeface="Carlito"/>
            </a:endParaRPr>
          </a:p>
          <a:p>
            <a:pPr marL="3068320" algn="just">
              <a:lnSpc>
                <a:spcPct val="100000"/>
              </a:lnSpc>
              <a:spcBef>
                <a:spcPts val="265"/>
              </a:spcBef>
            </a:pPr>
            <a:r>
              <a:rPr sz="1600" i="1" spc="-5" dirty="0">
                <a:latin typeface="Carlito"/>
                <a:cs typeface="Carlito"/>
              </a:rPr>
              <a:t>been </a:t>
            </a:r>
            <a:r>
              <a:rPr sz="1600" i="1" spc="-10" dirty="0">
                <a:latin typeface="Carlito"/>
                <a:cs typeface="Carlito"/>
              </a:rPr>
              <a:t>lost </a:t>
            </a:r>
            <a:r>
              <a:rPr sz="1600" i="1" dirty="0">
                <a:latin typeface="Carlito"/>
                <a:cs typeface="Carlito"/>
              </a:rPr>
              <a:t>in </a:t>
            </a:r>
            <a:r>
              <a:rPr sz="1600" i="1" spc="-10" dirty="0">
                <a:latin typeface="Carlito"/>
                <a:cs typeface="Carlito"/>
              </a:rPr>
              <a:t>last </a:t>
            </a:r>
            <a:r>
              <a:rPr sz="1600" i="1" spc="-5" dirty="0">
                <a:latin typeface="Carlito"/>
                <a:cs typeface="Carlito"/>
              </a:rPr>
              <a:t>50</a:t>
            </a:r>
            <a:r>
              <a:rPr sz="1600" i="1" spc="30" dirty="0">
                <a:latin typeface="Carlito"/>
                <a:cs typeface="Carlito"/>
              </a:rPr>
              <a:t> </a:t>
            </a:r>
            <a:r>
              <a:rPr sz="1600" i="1" spc="-5" dirty="0">
                <a:latin typeface="Carlito"/>
                <a:cs typeface="Carlito"/>
              </a:rPr>
              <a:t>years.</a:t>
            </a:r>
            <a:endParaRPr sz="1600">
              <a:latin typeface="Carlito"/>
              <a:cs typeface="Carlito"/>
            </a:endParaRPr>
          </a:p>
          <a:p>
            <a:pPr marL="3068320" marR="5715" lvl="1" indent="-175260" algn="just">
              <a:lnSpc>
                <a:spcPct val="114100"/>
              </a:lnSpc>
              <a:spcBef>
                <a:spcPts val="795"/>
              </a:spcBef>
              <a:buFont typeface="Wingdings"/>
              <a:buChar char=""/>
              <a:tabLst>
                <a:tab pos="3068955" algn="l"/>
              </a:tabLst>
            </a:pPr>
            <a:r>
              <a:rPr sz="1600" i="1" spc="-5" dirty="0">
                <a:latin typeface="Carlito"/>
                <a:cs typeface="Carlito"/>
              </a:rPr>
              <a:t>Sanskrit </a:t>
            </a:r>
            <a:r>
              <a:rPr sz="1600" i="1" dirty="0">
                <a:latin typeface="Carlito"/>
                <a:cs typeface="Carlito"/>
              </a:rPr>
              <a:t>is </a:t>
            </a:r>
            <a:r>
              <a:rPr sz="1600" i="1" spc="-5" dirty="0">
                <a:latin typeface="Carlito"/>
                <a:cs typeface="Carlito"/>
              </a:rPr>
              <a:t>the mother of all the European languages. Sanskrit </a:t>
            </a:r>
            <a:r>
              <a:rPr sz="1600" i="1" dirty="0">
                <a:latin typeface="Carlito"/>
                <a:cs typeface="Carlito"/>
              </a:rPr>
              <a:t>is  </a:t>
            </a:r>
            <a:r>
              <a:rPr sz="1600" i="1" spc="-5" dirty="0">
                <a:latin typeface="Carlito"/>
                <a:cs typeface="Carlito"/>
              </a:rPr>
              <a:t>the </a:t>
            </a:r>
            <a:r>
              <a:rPr sz="1600" i="1" spc="-10" dirty="0">
                <a:latin typeface="Carlito"/>
                <a:cs typeface="Carlito"/>
              </a:rPr>
              <a:t>most </a:t>
            </a:r>
            <a:r>
              <a:rPr sz="1600" i="1" spc="-5" dirty="0">
                <a:latin typeface="Carlito"/>
                <a:cs typeface="Carlito"/>
              </a:rPr>
              <a:t>suitable language </a:t>
            </a:r>
            <a:r>
              <a:rPr sz="1600" i="1" spc="-10" dirty="0">
                <a:latin typeface="Carlito"/>
                <a:cs typeface="Carlito"/>
              </a:rPr>
              <a:t>for computer </a:t>
            </a:r>
            <a:r>
              <a:rPr sz="1600" i="1" spc="-5" dirty="0">
                <a:latin typeface="Carlito"/>
                <a:cs typeface="Carlito"/>
              </a:rPr>
              <a:t>software - a report </a:t>
            </a:r>
            <a:r>
              <a:rPr sz="1600" i="1" dirty="0">
                <a:latin typeface="Carlito"/>
                <a:cs typeface="Carlito"/>
              </a:rPr>
              <a:t>in  </a:t>
            </a:r>
            <a:r>
              <a:rPr sz="1600" i="1" spc="-10" dirty="0">
                <a:latin typeface="Carlito"/>
                <a:cs typeface="Carlito"/>
              </a:rPr>
              <a:t>Forbes magazine, July</a:t>
            </a:r>
            <a:r>
              <a:rPr sz="1600" i="1" spc="80" dirty="0">
                <a:latin typeface="Carlito"/>
                <a:cs typeface="Carlito"/>
              </a:rPr>
              <a:t> </a:t>
            </a:r>
            <a:r>
              <a:rPr sz="1600" i="1" spc="-10" dirty="0">
                <a:latin typeface="Carlito"/>
                <a:cs typeface="Carlito"/>
              </a:rPr>
              <a:t>1987.</a:t>
            </a:r>
            <a:endParaRPr sz="1600">
              <a:latin typeface="Carlito"/>
              <a:cs typeface="Carl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53000"/>
            <a:ext cx="9144000" cy="1905000"/>
            <a:chOff x="0" y="4953000"/>
            <a:chExt cx="9144000" cy="1905000"/>
          </a:xfrm>
        </p:grpSpPr>
        <p:sp>
          <p:nvSpPr>
            <p:cNvPr id="3" name="object 3"/>
            <p:cNvSpPr/>
            <p:nvPr/>
          </p:nvSpPr>
          <p:spPr>
            <a:xfrm>
              <a:off x="1687067" y="4953000"/>
              <a:ext cx="7457440" cy="487680"/>
            </a:xfrm>
            <a:custGeom>
              <a:avLst/>
              <a:gdLst/>
              <a:ahLst/>
              <a:cxnLst/>
              <a:rect l="l" t="t" r="r" b="b"/>
              <a:pathLst>
                <a:path w="7457440" h="487679">
                  <a:moveTo>
                    <a:pt x="7456932" y="0"/>
                  </a:moveTo>
                  <a:lnTo>
                    <a:pt x="0" y="289687"/>
                  </a:lnTo>
                  <a:lnTo>
                    <a:pt x="7456932" y="487680"/>
                  </a:lnTo>
                  <a:lnTo>
                    <a:pt x="7456932"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110959" y="5237988"/>
              <a:ext cx="9033510" cy="788035"/>
            </a:xfrm>
            <a:custGeom>
              <a:avLst/>
              <a:gdLst/>
              <a:ahLst/>
              <a:cxnLst/>
              <a:rect l="l" t="t" r="r" b="b"/>
              <a:pathLst>
                <a:path w="9033510" h="788035">
                  <a:moveTo>
                    <a:pt x="9033040" y="0"/>
                  </a:moveTo>
                  <a:lnTo>
                    <a:pt x="0" y="0"/>
                  </a:lnTo>
                  <a:lnTo>
                    <a:pt x="9033040" y="787908"/>
                  </a:lnTo>
                  <a:lnTo>
                    <a:pt x="9033040" y="0"/>
                  </a:lnTo>
                  <a:close/>
                </a:path>
              </a:pathLst>
            </a:custGeom>
            <a:solidFill>
              <a:srgbClr val="000000"/>
            </a:solidFill>
          </p:spPr>
          <p:txBody>
            <a:bodyPr wrap="square" lIns="0" tIns="0" rIns="0" bIns="0" rtlCol="0"/>
            <a:lstStyle/>
            <a:p>
              <a:endParaRPr/>
            </a:p>
          </p:txBody>
        </p:sp>
        <p:sp>
          <p:nvSpPr>
            <p:cNvPr id="5" name="object 5"/>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4991318"/>
              <a:ext cx="9143999" cy="802234"/>
            </a:xfrm>
            <a:prstGeom prst="rect">
              <a:avLst/>
            </a:prstGeom>
            <a:blipFill>
              <a:blip r:embed="rId3" cstate="print"/>
              <a:stretch>
                <a:fillRect/>
              </a:stretch>
            </a:blipFill>
          </p:spPr>
          <p:txBody>
            <a:bodyPr wrap="square" lIns="0" tIns="0" rIns="0" bIns="0" rtlCol="0"/>
            <a:lstStyle/>
            <a:p>
              <a:endParaRPr/>
            </a:p>
          </p:txBody>
        </p:sp>
      </p:grpSp>
      <p:sp>
        <p:nvSpPr>
          <p:cNvPr id="7" name="object 7"/>
          <p:cNvSpPr/>
          <p:nvPr/>
        </p:nvSpPr>
        <p:spPr>
          <a:xfrm>
            <a:off x="6250319" y="3177539"/>
            <a:ext cx="2260825" cy="44916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52222" y="3717797"/>
            <a:ext cx="8641080" cy="0"/>
          </a:xfrm>
          <a:custGeom>
            <a:avLst/>
            <a:gdLst/>
            <a:ahLst/>
            <a:cxnLst/>
            <a:rect l="l" t="t" r="r" b="b"/>
            <a:pathLst>
              <a:path w="8641080">
                <a:moveTo>
                  <a:pt x="0" y="0"/>
                </a:moveTo>
                <a:lnTo>
                  <a:pt x="8640953" y="0"/>
                </a:lnTo>
              </a:path>
            </a:pathLst>
          </a:custGeom>
          <a:ln w="38100">
            <a:solidFill>
              <a:srgbClr val="001F5F"/>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370" y="3620795"/>
            <a:ext cx="8126095" cy="2095500"/>
          </a:xfrm>
          <a:prstGeom prst="rect">
            <a:avLst/>
          </a:prstGeom>
        </p:spPr>
        <p:txBody>
          <a:bodyPr vert="horz" wrap="square" lIns="0" tIns="147955" rIns="0" bIns="0" rtlCol="0">
            <a:spAutoFit/>
          </a:bodyPr>
          <a:lstStyle/>
          <a:p>
            <a:pPr marL="12700">
              <a:lnSpc>
                <a:spcPct val="100000"/>
              </a:lnSpc>
              <a:spcBef>
                <a:spcPts val="1165"/>
              </a:spcBef>
            </a:pPr>
            <a:r>
              <a:rPr sz="1600" b="1" i="1" u="heavy" spc="-10" dirty="0">
                <a:solidFill>
                  <a:srgbClr val="001F5F"/>
                </a:solidFill>
                <a:uFill>
                  <a:solidFill>
                    <a:srgbClr val="001F5F"/>
                  </a:solidFill>
                </a:uFill>
                <a:latin typeface="Carlito"/>
                <a:cs typeface="Carlito"/>
              </a:rPr>
              <a:t>Festivals</a:t>
            </a:r>
            <a:endParaRPr sz="1600">
              <a:latin typeface="Carlito"/>
              <a:cs typeface="Carlito"/>
            </a:endParaRPr>
          </a:p>
          <a:p>
            <a:pPr marL="187960" marR="5080" indent="-175260">
              <a:lnSpc>
                <a:spcPct val="113700"/>
              </a:lnSpc>
              <a:spcBef>
                <a:spcPts val="805"/>
              </a:spcBef>
              <a:buFont typeface="Wingdings"/>
              <a:buChar char=""/>
              <a:tabLst>
                <a:tab pos="187960" algn="l"/>
              </a:tabLst>
            </a:pPr>
            <a:r>
              <a:rPr sz="1600" i="1" spc="-5" dirty="0">
                <a:latin typeface="Carlito"/>
                <a:cs typeface="Carlito"/>
              </a:rPr>
              <a:t>India </a:t>
            </a:r>
            <a:r>
              <a:rPr sz="1600" i="1" dirty="0">
                <a:latin typeface="Carlito"/>
                <a:cs typeface="Carlito"/>
              </a:rPr>
              <a:t>is </a:t>
            </a:r>
            <a:r>
              <a:rPr sz="1600" i="1" spc="-10" dirty="0">
                <a:latin typeface="Carlito"/>
                <a:cs typeface="Carlito"/>
              </a:rPr>
              <a:t>often described </a:t>
            </a:r>
            <a:r>
              <a:rPr sz="1600" i="1" spc="-5" dirty="0">
                <a:latin typeface="Carlito"/>
                <a:cs typeface="Carlito"/>
              </a:rPr>
              <a:t>as a land of festivals. India </a:t>
            </a:r>
            <a:r>
              <a:rPr sz="1600" i="1" spc="-10" dirty="0">
                <a:latin typeface="Carlito"/>
                <a:cs typeface="Carlito"/>
              </a:rPr>
              <a:t>celebrates holidays and festivals </a:t>
            </a:r>
            <a:r>
              <a:rPr sz="1600" i="1" spc="-5" dirty="0">
                <a:latin typeface="Carlito"/>
                <a:cs typeface="Carlito"/>
              </a:rPr>
              <a:t>of </a:t>
            </a:r>
            <a:r>
              <a:rPr sz="1600" i="1" spc="-10" dirty="0">
                <a:latin typeface="Carlito"/>
                <a:cs typeface="Carlito"/>
              </a:rPr>
              <a:t>almost all  </a:t>
            </a:r>
            <a:r>
              <a:rPr sz="1600" i="1" spc="-5" dirty="0">
                <a:latin typeface="Carlito"/>
                <a:cs typeface="Carlito"/>
              </a:rPr>
              <a:t>the </a:t>
            </a:r>
            <a:r>
              <a:rPr sz="1600" i="1" spc="-10" dirty="0">
                <a:latin typeface="Carlito"/>
                <a:cs typeface="Carlito"/>
              </a:rPr>
              <a:t>faiths </a:t>
            </a:r>
            <a:r>
              <a:rPr sz="1600" i="1" dirty="0">
                <a:latin typeface="Carlito"/>
                <a:cs typeface="Carlito"/>
              </a:rPr>
              <a:t>in </a:t>
            </a:r>
            <a:r>
              <a:rPr sz="1600" i="1" spc="-5" dirty="0">
                <a:latin typeface="Carlito"/>
                <a:cs typeface="Carlito"/>
              </a:rPr>
              <a:t>the</a:t>
            </a:r>
            <a:r>
              <a:rPr sz="1600" i="1" spc="25" dirty="0">
                <a:latin typeface="Carlito"/>
                <a:cs typeface="Carlito"/>
              </a:rPr>
              <a:t> </a:t>
            </a:r>
            <a:r>
              <a:rPr sz="1600" i="1" spc="-5" dirty="0">
                <a:latin typeface="Carlito"/>
                <a:cs typeface="Carlito"/>
              </a:rPr>
              <a:t>world.</a:t>
            </a:r>
            <a:endParaRPr sz="1600">
              <a:latin typeface="Carlito"/>
              <a:cs typeface="Carlito"/>
            </a:endParaRPr>
          </a:p>
          <a:p>
            <a:pPr marL="233679" indent="-220979">
              <a:lnSpc>
                <a:spcPct val="100000"/>
              </a:lnSpc>
              <a:spcBef>
                <a:spcPts val="1070"/>
              </a:spcBef>
              <a:buFont typeface="Wingdings"/>
              <a:buChar char=""/>
              <a:tabLst>
                <a:tab pos="233045" algn="l"/>
                <a:tab pos="233679" algn="l"/>
              </a:tabLst>
            </a:pPr>
            <a:r>
              <a:rPr sz="1600" i="1" dirty="0">
                <a:latin typeface="Carlito"/>
                <a:cs typeface="Carlito"/>
              </a:rPr>
              <a:t>In </a:t>
            </a:r>
            <a:r>
              <a:rPr sz="1600" i="1" spc="-10" dirty="0">
                <a:latin typeface="Carlito"/>
                <a:cs typeface="Carlito"/>
              </a:rPr>
              <a:t>one </a:t>
            </a:r>
            <a:r>
              <a:rPr sz="1600" i="1" spc="-5" dirty="0">
                <a:latin typeface="Carlito"/>
                <a:cs typeface="Carlito"/>
              </a:rPr>
              <a:t>region or the </a:t>
            </a:r>
            <a:r>
              <a:rPr sz="1600" i="1" spc="-25" dirty="0">
                <a:latin typeface="Carlito"/>
                <a:cs typeface="Carlito"/>
              </a:rPr>
              <a:t>other, </a:t>
            </a:r>
            <a:r>
              <a:rPr sz="1600" i="1" spc="-10" dirty="0">
                <a:latin typeface="Carlito"/>
                <a:cs typeface="Carlito"/>
              </a:rPr>
              <a:t>festivals happen almost </a:t>
            </a:r>
            <a:r>
              <a:rPr sz="1600" i="1" spc="-5" dirty="0">
                <a:latin typeface="Carlito"/>
                <a:cs typeface="Carlito"/>
              </a:rPr>
              <a:t>every </a:t>
            </a:r>
            <a:r>
              <a:rPr sz="1600" i="1" spc="-35" dirty="0">
                <a:latin typeface="Carlito"/>
                <a:cs typeface="Carlito"/>
              </a:rPr>
              <a:t>day, </a:t>
            </a:r>
            <a:r>
              <a:rPr sz="1600" i="1" spc="-10" dirty="0">
                <a:latin typeface="Carlito"/>
                <a:cs typeface="Carlito"/>
              </a:rPr>
              <a:t>each </a:t>
            </a:r>
            <a:r>
              <a:rPr sz="1600" i="1" spc="-5" dirty="0">
                <a:latin typeface="Carlito"/>
                <a:cs typeface="Carlito"/>
              </a:rPr>
              <a:t>with a specialty of </a:t>
            </a:r>
            <a:r>
              <a:rPr sz="1600" i="1" dirty="0">
                <a:latin typeface="Carlito"/>
                <a:cs typeface="Carlito"/>
              </a:rPr>
              <a:t>its</a:t>
            </a:r>
            <a:r>
              <a:rPr sz="1600" i="1" spc="310" dirty="0">
                <a:latin typeface="Carlito"/>
                <a:cs typeface="Carlito"/>
              </a:rPr>
              <a:t> </a:t>
            </a:r>
            <a:r>
              <a:rPr sz="1600" i="1" spc="-10" dirty="0">
                <a:latin typeface="Carlito"/>
                <a:cs typeface="Carlito"/>
              </a:rPr>
              <a:t>own.</a:t>
            </a:r>
            <a:endParaRPr sz="1600">
              <a:latin typeface="Carlito"/>
              <a:cs typeface="Carlito"/>
            </a:endParaRPr>
          </a:p>
          <a:p>
            <a:pPr marL="187960" indent="-175260">
              <a:lnSpc>
                <a:spcPct val="100000"/>
              </a:lnSpc>
              <a:spcBef>
                <a:spcPts val="1080"/>
              </a:spcBef>
              <a:buFont typeface="Wingdings"/>
              <a:buChar char=""/>
              <a:tabLst>
                <a:tab pos="187960" algn="l"/>
              </a:tabLst>
            </a:pPr>
            <a:r>
              <a:rPr sz="1600" i="1" spc="-10" dirty="0">
                <a:latin typeface="Carlito"/>
                <a:cs typeface="Carlito"/>
              </a:rPr>
              <a:t>Each</a:t>
            </a:r>
            <a:r>
              <a:rPr sz="1600" i="1" spc="50" dirty="0">
                <a:latin typeface="Carlito"/>
                <a:cs typeface="Carlito"/>
              </a:rPr>
              <a:t> </a:t>
            </a:r>
            <a:r>
              <a:rPr sz="1600" i="1" spc="-10" dirty="0">
                <a:latin typeface="Carlito"/>
                <a:cs typeface="Carlito"/>
              </a:rPr>
              <a:t>festival</a:t>
            </a:r>
            <a:r>
              <a:rPr sz="1600" i="1" spc="65" dirty="0">
                <a:latin typeface="Carlito"/>
                <a:cs typeface="Carlito"/>
              </a:rPr>
              <a:t> </a:t>
            </a:r>
            <a:r>
              <a:rPr sz="1600" i="1" dirty="0">
                <a:latin typeface="Carlito"/>
                <a:cs typeface="Carlito"/>
              </a:rPr>
              <a:t>in</a:t>
            </a:r>
            <a:r>
              <a:rPr sz="1600" i="1" spc="40" dirty="0">
                <a:latin typeface="Carlito"/>
                <a:cs typeface="Carlito"/>
              </a:rPr>
              <a:t> </a:t>
            </a:r>
            <a:r>
              <a:rPr sz="1600" i="1" spc="-10" dirty="0">
                <a:latin typeface="Carlito"/>
                <a:cs typeface="Carlito"/>
              </a:rPr>
              <a:t>each</a:t>
            </a:r>
            <a:r>
              <a:rPr sz="1600" i="1" spc="50" dirty="0">
                <a:latin typeface="Carlito"/>
                <a:cs typeface="Carlito"/>
              </a:rPr>
              <a:t> </a:t>
            </a:r>
            <a:r>
              <a:rPr sz="1600" i="1" dirty="0">
                <a:latin typeface="Carlito"/>
                <a:cs typeface="Carlito"/>
              </a:rPr>
              <a:t>region</a:t>
            </a:r>
            <a:r>
              <a:rPr sz="1600" i="1" spc="55" dirty="0">
                <a:latin typeface="Carlito"/>
                <a:cs typeface="Carlito"/>
              </a:rPr>
              <a:t> </a:t>
            </a:r>
            <a:r>
              <a:rPr sz="1600" i="1" spc="-5" dirty="0">
                <a:latin typeface="Carlito"/>
                <a:cs typeface="Carlito"/>
              </a:rPr>
              <a:t>has</a:t>
            </a:r>
            <a:r>
              <a:rPr sz="1600" i="1" spc="55" dirty="0">
                <a:latin typeface="Carlito"/>
                <a:cs typeface="Carlito"/>
              </a:rPr>
              <a:t> </a:t>
            </a:r>
            <a:r>
              <a:rPr sz="1600" i="1" dirty="0">
                <a:latin typeface="Carlito"/>
                <a:cs typeface="Carlito"/>
              </a:rPr>
              <a:t>its</a:t>
            </a:r>
            <a:r>
              <a:rPr sz="1600" i="1" spc="50" dirty="0">
                <a:latin typeface="Carlito"/>
                <a:cs typeface="Carlito"/>
              </a:rPr>
              <a:t> </a:t>
            </a:r>
            <a:r>
              <a:rPr sz="1600" i="1" spc="-5" dirty="0">
                <a:latin typeface="Carlito"/>
                <a:cs typeface="Carlito"/>
              </a:rPr>
              <a:t>own</a:t>
            </a:r>
            <a:r>
              <a:rPr sz="1600" i="1" spc="55" dirty="0">
                <a:latin typeface="Carlito"/>
                <a:cs typeface="Carlito"/>
              </a:rPr>
              <a:t> </a:t>
            </a:r>
            <a:r>
              <a:rPr sz="1600" i="1" spc="-5" dirty="0">
                <a:latin typeface="Carlito"/>
                <a:cs typeface="Carlito"/>
              </a:rPr>
              <a:t>particular</a:t>
            </a:r>
            <a:r>
              <a:rPr sz="1600" i="1" spc="65" dirty="0">
                <a:latin typeface="Carlito"/>
                <a:cs typeface="Carlito"/>
              </a:rPr>
              <a:t> </a:t>
            </a:r>
            <a:r>
              <a:rPr sz="1600" i="1" spc="-10" dirty="0">
                <a:latin typeface="Carlito"/>
                <a:cs typeface="Carlito"/>
              </a:rPr>
              <a:t>foods</a:t>
            </a:r>
            <a:r>
              <a:rPr sz="1600" i="1" spc="70" dirty="0">
                <a:latin typeface="Carlito"/>
                <a:cs typeface="Carlito"/>
              </a:rPr>
              <a:t> </a:t>
            </a:r>
            <a:r>
              <a:rPr sz="1600" i="1" dirty="0">
                <a:latin typeface="Carlito"/>
                <a:cs typeface="Carlito"/>
              </a:rPr>
              <a:t>and</a:t>
            </a:r>
            <a:r>
              <a:rPr sz="1600" i="1" spc="40" dirty="0">
                <a:latin typeface="Carlito"/>
                <a:cs typeface="Carlito"/>
              </a:rPr>
              <a:t> </a:t>
            </a:r>
            <a:r>
              <a:rPr sz="1600" i="1" spc="-5" dirty="0">
                <a:latin typeface="Carlito"/>
                <a:cs typeface="Carlito"/>
              </a:rPr>
              <a:t>sweets</a:t>
            </a:r>
            <a:r>
              <a:rPr sz="1600" i="1" spc="50" dirty="0">
                <a:latin typeface="Carlito"/>
                <a:cs typeface="Carlito"/>
              </a:rPr>
              <a:t> </a:t>
            </a:r>
            <a:r>
              <a:rPr sz="1600" i="1" spc="-5" dirty="0">
                <a:latin typeface="Carlito"/>
                <a:cs typeface="Carlito"/>
              </a:rPr>
              <a:t>appropriate</a:t>
            </a:r>
            <a:r>
              <a:rPr sz="1600" i="1" spc="65" dirty="0">
                <a:latin typeface="Carlito"/>
                <a:cs typeface="Carlito"/>
              </a:rPr>
              <a:t> </a:t>
            </a:r>
            <a:r>
              <a:rPr sz="1600" i="1" spc="-15" dirty="0">
                <a:latin typeface="Carlito"/>
                <a:cs typeface="Carlito"/>
              </a:rPr>
              <a:t>to</a:t>
            </a:r>
            <a:r>
              <a:rPr sz="1600" i="1" spc="60" dirty="0">
                <a:latin typeface="Carlito"/>
                <a:cs typeface="Carlito"/>
              </a:rPr>
              <a:t> </a:t>
            </a:r>
            <a:r>
              <a:rPr sz="1600" i="1" dirty="0">
                <a:latin typeface="Carlito"/>
                <a:cs typeface="Carlito"/>
              </a:rPr>
              <a:t>their</a:t>
            </a:r>
            <a:endParaRPr sz="1600">
              <a:latin typeface="Carlito"/>
              <a:cs typeface="Carlito"/>
            </a:endParaRPr>
          </a:p>
          <a:p>
            <a:pPr marL="187960">
              <a:lnSpc>
                <a:spcPct val="100000"/>
              </a:lnSpc>
              <a:spcBef>
                <a:spcPts val="229"/>
              </a:spcBef>
            </a:pPr>
            <a:r>
              <a:rPr sz="1600" i="1" spc="-10" dirty="0">
                <a:latin typeface="Carlito"/>
                <a:cs typeface="Carlito"/>
              </a:rPr>
              <a:t>customs.</a:t>
            </a:r>
            <a:endParaRPr sz="1600">
              <a:latin typeface="Carlito"/>
              <a:cs typeface="Carlito"/>
            </a:endParaRPr>
          </a:p>
        </p:txBody>
      </p:sp>
      <p:sp>
        <p:nvSpPr>
          <p:cNvPr id="3" name="object 3"/>
          <p:cNvSpPr/>
          <p:nvPr/>
        </p:nvSpPr>
        <p:spPr>
          <a:xfrm>
            <a:off x="396240" y="260604"/>
            <a:ext cx="8279892" cy="338480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53000"/>
            <a:ext cx="9144000" cy="1905000"/>
            <a:chOff x="0" y="4953000"/>
            <a:chExt cx="9144000" cy="1905000"/>
          </a:xfrm>
        </p:grpSpPr>
        <p:sp>
          <p:nvSpPr>
            <p:cNvPr id="3" name="object 3"/>
            <p:cNvSpPr/>
            <p:nvPr/>
          </p:nvSpPr>
          <p:spPr>
            <a:xfrm>
              <a:off x="1687067" y="4953000"/>
              <a:ext cx="7457440" cy="487680"/>
            </a:xfrm>
            <a:custGeom>
              <a:avLst/>
              <a:gdLst/>
              <a:ahLst/>
              <a:cxnLst/>
              <a:rect l="l" t="t" r="r" b="b"/>
              <a:pathLst>
                <a:path w="7457440" h="487679">
                  <a:moveTo>
                    <a:pt x="7456932" y="0"/>
                  </a:moveTo>
                  <a:lnTo>
                    <a:pt x="0" y="289687"/>
                  </a:lnTo>
                  <a:lnTo>
                    <a:pt x="7456932" y="487680"/>
                  </a:lnTo>
                  <a:lnTo>
                    <a:pt x="7456932"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110959" y="5237988"/>
              <a:ext cx="9033510" cy="788035"/>
            </a:xfrm>
            <a:custGeom>
              <a:avLst/>
              <a:gdLst/>
              <a:ahLst/>
              <a:cxnLst/>
              <a:rect l="l" t="t" r="r" b="b"/>
              <a:pathLst>
                <a:path w="9033510" h="788035">
                  <a:moveTo>
                    <a:pt x="9033040" y="0"/>
                  </a:moveTo>
                  <a:lnTo>
                    <a:pt x="0" y="0"/>
                  </a:lnTo>
                  <a:lnTo>
                    <a:pt x="9033040" y="787908"/>
                  </a:lnTo>
                  <a:lnTo>
                    <a:pt x="9033040" y="0"/>
                  </a:lnTo>
                  <a:close/>
                </a:path>
              </a:pathLst>
            </a:custGeom>
            <a:solidFill>
              <a:srgbClr val="000000"/>
            </a:solidFill>
          </p:spPr>
          <p:txBody>
            <a:bodyPr wrap="square" lIns="0" tIns="0" rIns="0" bIns="0" rtlCol="0"/>
            <a:lstStyle/>
            <a:p>
              <a:endParaRPr/>
            </a:p>
          </p:txBody>
        </p:sp>
        <p:sp>
          <p:nvSpPr>
            <p:cNvPr id="5" name="object 5"/>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4991318"/>
              <a:ext cx="9143999" cy="802234"/>
            </a:xfrm>
            <a:prstGeom prst="rect">
              <a:avLst/>
            </a:prstGeom>
            <a:blipFill>
              <a:blip r:embed="rId3" cstate="print"/>
              <a:stretch>
                <a:fillRect/>
              </a:stretch>
            </a:blipFill>
          </p:spPr>
          <p:txBody>
            <a:bodyPr wrap="square" lIns="0" tIns="0" rIns="0" bIns="0" rtlCol="0"/>
            <a:lstStyle/>
            <a:p>
              <a:endParaRPr/>
            </a:p>
          </p:txBody>
        </p:sp>
      </p:grpSp>
      <p:sp>
        <p:nvSpPr>
          <p:cNvPr id="7" name="object 7"/>
          <p:cNvSpPr/>
          <p:nvPr/>
        </p:nvSpPr>
        <p:spPr>
          <a:xfrm>
            <a:off x="4447416" y="3177539"/>
            <a:ext cx="4059166" cy="44747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52222" y="3717797"/>
            <a:ext cx="8641080" cy="0"/>
          </a:xfrm>
          <a:custGeom>
            <a:avLst/>
            <a:gdLst/>
            <a:ahLst/>
            <a:cxnLst/>
            <a:rect l="l" t="t" r="r" b="b"/>
            <a:pathLst>
              <a:path w="8641080">
                <a:moveTo>
                  <a:pt x="0" y="0"/>
                </a:moveTo>
                <a:lnTo>
                  <a:pt x="8640953" y="0"/>
                </a:lnTo>
              </a:path>
            </a:pathLst>
          </a:custGeom>
          <a:ln w="38100">
            <a:solidFill>
              <a:srgbClr val="001F5F"/>
            </a:solidFill>
          </a:ln>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6240" y="405384"/>
            <a:ext cx="2807208" cy="172821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52043" y="2205227"/>
            <a:ext cx="2880360" cy="172821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96240" y="4005071"/>
            <a:ext cx="2807208" cy="1728216"/>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3355085" y="235737"/>
            <a:ext cx="5245100" cy="5944235"/>
          </a:xfrm>
          <a:prstGeom prst="rect">
            <a:avLst/>
          </a:prstGeom>
        </p:spPr>
        <p:txBody>
          <a:bodyPr vert="horz" wrap="square" lIns="0" tIns="147955" rIns="0" bIns="0" rtlCol="0">
            <a:spAutoFit/>
          </a:bodyPr>
          <a:lstStyle/>
          <a:p>
            <a:pPr marL="12700">
              <a:lnSpc>
                <a:spcPct val="100000"/>
              </a:lnSpc>
              <a:spcBef>
                <a:spcPts val="1165"/>
              </a:spcBef>
            </a:pPr>
            <a:r>
              <a:rPr sz="1600" b="1" i="1" u="heavy" spc="-15" dirty="0">
                <a:solidFill>
                  <a:srgbClr val="001F5F"/>
                </a:solidFill>
                <a:uFill>
                  <a:solidFill>
                    <a:srgbClr val="001F5F"/>
                  </a:solidFill>
                </a:uFill>
                <a:latin typeface="Carlito"/>
                <a:cs typeface="Carlito"/>
              </a:rPr>
              <a:t>Ayurveda</a:t>
            </a:r>
            <a:endParaRPr sz="1600">
              <a:latin typeface="Carlito"/>
              <a:cs typeface="Carlito"/>
            </a:endParaRPr>
          </a:p>
          <a:p>
            <a:pPr marL="187960" marR="8890" indent="-175260" algn="just">
              <a:lnSpc>
                <a:spcPct val="114100"/>
              </a:lnSpc>
              <a:spcBef>
                <a:spcPts val="800"/>
              </a:spcBef>
              <a:buFont typeface="Wingdings"/>
              <a:buChar char=""/>
              <a:tabLst>
                <a:tab pos="187960" algn="l"/>
              </a:tabLst>
            </a:pPr>
            <a:r>
              <a:rPr sz="1600" i="1" spc="-10" dirty="0">
                <a:latin typeface="Carlito"/>
                <a:cs typeface="Carlito"/>
              </a:rPr>
              <a:t>Ayurveda </a:t>
            </a:r>
            <a:r>
              <a:rPr sz="1600" i="1" dirty="0">
                <a:latin typeface="Carlito"/>
                <a:cs typeface="Carlito"/>
              </a:rPr>
              <a:t>is the </a:t>
            </a:r>
            <a:r>
              <a:rPr sz="1600" i="1" spc="-10" dirty="0">
                <a:latin typeface="Carlito"/>
                <a:cs typeface="Carlito"/>
              </a:rPr>
              <a:t>earliest </a:t>
            </a:r>
            <a:r>
              <a:rPr sz="1600" i="1" spc="-5" dirty="0">
                <a:latin typeface="Carlito"/>
                <a:cs typeface="Carlito"/>
              </a:rPr>
              <a:t>school of medicine known </a:t>
            </a:r>
            <a:r>
              <a:rPr sz="1600" i="1" spc="-15" dirty="0">
                <a:latin typeface="Carlito"/>
                <a:cs typeface="Carlito"/>
              </a:rPr>
              <a:t>to  </a:t>
            </a:r>
            <a:r>
              <a:rPr sz="1600" i="1" spc="-5" dirty="0">
                <a:latin typeface="Carlito"/>
                <a:cs typeface="Carlito"/>
              </a:rPr>
              <a:t>mankind. </a:t>
            </a:r>
            <a:r>
              <a:rPr sz="1600" i="1" spc="-10" dirty="0">
                <a:latin typeface="Carlito"/>
                <a:cs typeface="Carlito"/>
              </a:rPr>
              <a:t>The father </a:t>
            </a:r>
            <a:r>
              <a:rPr sz="1600" i="1" spc="-5" dirty="0">
                <a:latin typeface="Carlito"/>
                <a:cs typeface="Carlito"/>
              </a:rPr>
              <a:t>of medicine, </a:t>
            </a:r>
            <a:r>
              <a:rPr sz="1600" i="1" spc="-10" dirty="0">
                <a:latin typeface="Carlito"/>
                <a:cs typeface="Carlito"/>
              </a:rPr>
              <a:t>Charaka, consolidated  </a:t>
            </a:r>
            <a:r>
              <a:rPr sz="1600" i="1" spc="-15" dirty="0">
                <a:latin typeface="Carlito"/>
                <a:cs typeface="Carlito"/>
              </a:rPr>
              <a:t>Ayurveda </a:t>
            </a:r>
            <a:r>
              <a:rPr sz="1600" i="1" spc="-10" dirty="0">
                <a:latin typeface="Carlito"/>
                <a:cs typeface="Carlito"/>
              </a:rPr>
              <a:t>2500 </a:t>
            </a:r>
            <a:r>
              <a:rPr sz="1600" i="1" spc="-5" dirty="0">
                <a:latin typeface="Carlito"/>
                <a:cs typeface="Carlito"/>
              </a:rPr>
              <a:t>years </a:t>
            </a:r>
            <a:r>
              <a:rPr sz="1600" i="1" spc="-10" dirty="0">
                <a:latin typeface="Carlito"/>
                <a:cs typeface="Carlito"/>
              </a:rPr>
              <a:t>ago </a:t>
            </a:r>
            <a:r>
              <a:rPr sz="1600" i="1" dirty="0">
                <a:latin typeface="Carlito"/>
                <a:cs typeface="Carlito"/>
              </a:rPr>
              <a:t>in</a:t>
            </a:r>
            <a:r>
              <a:rPr sz="1600" i="1" spc="110" dirty="0">
                <a:latin typeface="Carlito"/>
                <a:cs typeface="Carlito"/>
              </a:rPr>
              <a:t> </a:t>
            </a:r>
            <a:r>
              <a:rPr sz="1600" i="1" spc="-5" dirty="0">
                <a:latin typeface="Carlito"/>
                <a:cs typeface="Carlito"/>
              </a:rPr>
              <a:t>India.</a:t>
            </a:r>
            <a:endParaRPr sz="1600">
              <a:latin typeface="Carlito"/>
              <a:cs typeface="Carlito"/>
            </a:endParaRPr>
          </a:p>
          <a:p>
            <a:pPr marL="12700">
              <a:lnSpc>
                <a:spcPct val="100000"/>
              </a:lnSpc>
              <a:spcBef>
                <a:spcPts val="1070"/>
              </a:spcBef>
            </a:pPr>
            <a:r>
              <a:rPr sz="1600" b="1" i="1" u="heavy" spc="-40" dirty="0">
                <a:solidFill>
                  <a:srgbClr val="001F5F"/>
                </a:solidFill>
                <a:uFill>
                  <a:solidFill>
                    <a:srgbClr val="001F5F"/>
                  </a:solidFill>
                </a:uFill>
                <a:latin typeface="Carlito"/>
                <a:cs typeface="Carlito"/>
              </a:rPr>
              <a:t>Yoga</a:t>
            </a:r>
            <a:endParaRPr sz="1600">
              <a:latin typeface="Carlito"/>
              <a:cs typeface="Carlito"/>
            </a:endParaRPr>
          </a:p>
          <a:p>
            <a:pPr marL="187960" marR="8890" indent="-175260">
              <a:lnSpc>
                <a:spcPct val="113700"/>
              </a:lnSpc>
              <a:spcBef>
                <a:spcPts val="805"/>
              </a:spcBef>
              <a:buFont typeface="Wingdings"/>
              <a:buChar char=""/>
              <a:tabLst>
                <a:tab pos="187960" algn="l"/>
              </a:tabLst>
            </a:pPr>
            <a:r>
              <a:rPr sz="1600" i="1" spc="-35" dirty="0">
                <a:latin typeface="Carlito"/>
                <a:cs typeface="Carlito"/>
              </a:rPr>
              <a:t>Yoga </a:t>
            </a:r>
            <a:r>
              <a:rPr sz="1600" i="1" spc="-10" dirty="0">
                <a:latin typeface="Carlito"/>
                <a:cs typeface="Carlito"/>
              </a:rPr>
              <a:t>are </a:t>
            </a:r>
            <a:r>
              <a:rPr sz="1600" i="1" spc="-5" dirty="0">
                <a:latin typeface="Carlito"/>
                <a:cs typeface="Carlito"/>
              </a:rPr>
              <a:t>the </a:t>
            </a:r>
            <a:r>
              <a:rPr sz="1600" i="1" spc="-10" dirty="0">
                <a:latin typeface="Carlito"/>
                <a:cs typeface="Carlito"/>
              </a:rPr>
              <a:t>physical, mental, and </a:t>
            </a:r>
            <a:r>
              <a:rPr sz="1600" i="1" spc="-5" dirty="0">
                <a:latin typeface="Carlito"/>
                <a:cs typeface="Carlito"/>
              </a:rPr>
              <a:t>spiritual practices </a:t>
            </a:r>
            <a:r>
              <a:rPr sz="1600" i="1" spc="-10" dirty="0">
                <a:latin typeface="Carlito"/>
                <a:cs typeface="Carlito"/>
              </a:rPr>
              <a:t>or  disciplines </a:t>
            </a:r>
            <a:r>
              <a:rPr sz="1600" i="1" spc="-5" dirty="0">
                <a:latin typeface="Carlito"/>
                <a:cs typeface="Carlito"/>
              </a:rPr>
              <a:t>which </a:t>
            </a:r>
            <a:r>
              <a:rPr sz="1600" i="1" spc="-10" dirty="0">
                <a:latin typeface="Carlito"/>
                <a:cs typeface="Carlito"/>
              </a:rPr>
              <a:t>aim </a:t>
            </a:r>
            <a:r>
              <a:rPr sz="1600" i="1" spc="-5" dirty="0">
                <a:latin typeface="Carlito"/>
                <a:cs typeface="Carlito"/>
              </a:rPr>
              <a:t>at </a:t>
            </a:r>
            <a:r>
              <a:rPr sz="1600" i="1" spc="-10" dirty="0">
                <a:latin typeface="Carlito"/>
                <a:cs typeface="Carlito"/>
              </a:rPr>
              <a:t>transforming body and</a:t>
            </a:r>
            <a:r>
              <a:rPr sz="1600" i="1" spc="160" dirty="0">
                <a:latin typeface="Carlito"/>
                <a:cs typeface="Carlito"/>
              </a:rPr>
              <a:t> </a:t>
            </a:r>
            <a:r>
              <a:rPr sz="1600" i="1" spc="-5" dirty="0">
                <a:latin typeface="Carlito"/>
                <a:cs typeface="Carlito"/>
              </a:rPr>
              <a:t>mind.</a:t>
            </a:r>
            <a:endParaRPr sz="1600">
              <a:latin typeface="Carlito"/>
              <a:cs typeface="Carlito"/>
            </a:endParaRPr>
          </a:p>
          <a:p>
            <a:pPr marL="12700">
              <a:lnSpc>
                <a:spcPct val="100000"/>
              </a:lnSpc>
              <a:spcBef>
                <a:spcPts val="1070"/>
              </a:spcBef>
            </a:pPr>
            <a:r>
              <a:rPr sz="1600" b="1" i="1" u="heavy" spc="-10" dirty="0">
                <a:solidFill>
                  <a:srgbClr val="001F5F"/>
                </a:solidFill>
                <a:uFill>
                  <a:solidFill>
                    <a:srgbClr val="001F5F"/>
                  </a:solidFill>
                </a:uFill>
                <a:latin typeface="Carlito"/>
                <a:cs typeface="Carlito"/>
              </a:rPr>
              <a:t>Other </a:t>
            </a:r>
            <a:r>
              <a:rPr sz="1600" b="1" i="1" u="heavy" spc="-5" dirty="0">
                <a:solidFill>
                  <a:srgbClr val="001F5F"/>
                </a:solidFill>
                <a:uFill>
                  <a:solidFill>
                    <a:srgbClr val="001F5F"/>
                  </a:solidFill>
                </a:uFill>
                <a:latin typeface="Carlito"/>
                <a:cs typeface="Carlito"/>
              </a:rPr>
              <a:t>Contributions and</a:t>
            </a:r>
            <a:r>
              <a:rPr sz="1600" b="1" i="1" u="heavy" spc="65" dirty="0">
                <a:solidFill>
                  <a:srgbClr val="001F5F"/>
                </a:solidFill>
                <a:uFill>
                  <a:solidFill>
                    <a:srgbClr val="001F5F"/>
                  </a:solidFill>
                </a:uFill>
                <a:latin typeface="Carlito"/>
                <a:cs typeface="Carlito"/>
              </a:rPr>
              <a:t> </a:t>
            </a:r>
            <a:r>
              <a:rPr sz="1600" b="1" i="1" u="heavy" spc="-10" dirty="0">
                <a:solidFill>
                  <a:srgbClr val="001F5F"/>
                </a:solidFill>
                <a:uFill>
                  <a:solidFill>
                    <a:srgbClr val="001F5F"/>
                  </a:solidFill>
                </a:uFill>
                <a:latin typeface="Carlito"/>
                <a:cs typeface="Carlito"/>
              </a:rPr>
              <a:t>Achievements</a:t>
            </a:r>
            <a:endParaRPr sz="1600">
              <a:latin typeface="Carlito"/>
              <a:cs typeface="Carlito"/>
            </a:endParaRPr>
          </a:p>
          <a:p>
            <a:pPr marL="187960" indent="-175260" algn="just">
              <a:lnSpc>
                <a:spcPct val="100000"/>
              </a:lnSpc>
              <a:spcBef>
                <a:spcPts val="1080"/>
              </a:spcBef>
              <a:buFont typeface="Wingdings"/>
              <a:buChar char=""/>
              <a:tabLst>
                <a:tab pos="187960" algn="l"/>
              </a:tabLst>
            </a:pPr>
            <a:r>
              <a:rPr sz="1600" i="1" spc="-10" dirty="0">
                <a:latin typeface="Carlito"/>
                <a:cs typeface="Carlito"/>
              </a:rPr>
              <a:t>Sushruta </a:t>
            </a:r>
            <a:r>
              <a:rPr sz="1600" i="1" dirty="0">
                <a:latin typeface="Carlito"/>
                <a:cs typeface="Carlito"/>
              </a:rPr>
              <a:t>is </a:t>
            </a:r>
            <a:r>
              <a:rPr sz="1600" i="1" spc="-5" dirty="0">
                <a:latin typeface="Carlito"/>
                <a:cs typeface="Carlito"/>
              </a:rPr>
              <a:t>regarded as the </a:t>
            </a:r>
            <a:r>
              <a:rPr sz="1600" i="1" spc="-10" dirty="0">
                <a:latin typeface="Carlito"/>
                <a:cs typeface="Carlito"/>
              </a:rPr>
              <a:t>father </a:t>
            </a:r>
            <a:r>
              <a:rPr sz="1600" i="1" spc="-5" dirty="0">
                <a:latin typeface="Carlito"/>
                <a:cs typeface="Carlito"/>
              </a:rPr>
              <a:t>of</a:t>
            </a:r>
            <a:r>
              <a:rPr sz="1600" i="1" spc="120" dirty="0">
                <a:latin typeface="Carlito"/>
                <a:cs typeface="Carlito"/>
              </a:rPr>
              <a:t> </a:t>
            </a:r>
            <a:r>
              <a:rPr sz="1600" i="1" spc="-15" dirty="0">
                <a:latin typeface="Carlito"/>
                <a:cs typeface="Carlito"/>
              </a:rPr>
              <a:t>surgery.</a:t>
            </a:r>
            <a:endParaRPr sz="1600">
              <a:latin typeface="Carlito"/>
              <a:cs typeface="Carlito"/>
            </a:endParaRPr>
          </a:p>
          <a:p>
            <a:pPr marL="187960" marR="6985" indent="-175260" algn="just">
              <a:lnSpc>
                <a:spcPct val="113999"/>
              </a:lnSpc>
              <a:spcBef>
                <a:spcPts val="800"/>
              </a:spcBef>
              <a:buFont typeface="Wingdings"/>
              <a:buChar char=""/>
              <a:tabLst>
                <a:tab pos="187960" algn="l"/>
              </a:tabLst>
            </a:pPr>
            <a:r>
              <a:rPr sz="1600" i="1" spc="-10" dirty="0">
                <a:latin typeface="Carlito"/>
                <a:cs typeface="Carlito"/>
              </a:rPr>
              <a:t>Over </a:t>
            </a:r>
            <a:r>
              <a:rPr sz="1600" i="1" spc="-5" dirty="0">
                <a:latin typeface="Carlito"/>
                <a:cs typeface="Carlito"/>
              </a:rPr>
              <a:t>2600 </a:t>
            </a:r>
            <a:r>
              <a:rPr sz="1600" i="1" spc="-10" dirty="0">
                <a:latin typeface="Carlito"/>
                <a:cs typeface="Carlito"/>
              </a:rPr>
              <a:t>years ago </a:t>
            </a:r>
            <a:r>
              <a:rPr sz="1600" i="1" spc="-5" dirty="0">
                <a:latin typeface="Carlito"/>
                <a:cs typeface="Carlito"/>
              </a:rPr>
              <a:t>Sushrata &amp; his </a:t>
            </a:r>
            <a:r>
              <a:rPr sz="1600" i="1" spc="-10" dirty="0">
                <a:latin typeface="Carlito"/>
                <a:cs typeface="Carlito"/>
              </a:rPr>
              <a:t>team conducted  complicated </a:t>
            </a:r>
            <a:r>
              <a:rPr sz="1600" i="1" spc="-5" dirty="0">
                <a:latin typeface="Carlito"/>
                <a:cs typeface="Carlito"/>
              </a:rPr>
              <a:t>surgeries </a:t>
            </a:r>
            <a:r>
              <a:rPr sz="1600" i="1" spc="-20" dirty="0">
                <a:latin typeface="Carlito"/>
                <a:cs typeface="Carlito"/>
              </a:rPr>
              <a:t>like </a:t>
            </a:r>
            <a:r>
              <a:rPr sz="1600" i="1" spc="-10" dirty="0">
                <a:latin typeface="Carlito"/>
                <a:cs typeface="Carlito"/>
              </a:rPr>
              <a:t>cataract, </a:t>
            </a:r>
            <a:r>
              <a:rPr sz="1600" i="1" spc="-5" dirty="0">
                <a:latin typeface="Carlito"/>
                <a:cs typeface="Carlito"/>
              </a:rPr>
              <a:t>artificial </a:t>
            </a:r>
            <a:r>
              <a:rPr sz="1600" i="1" spc="-10" dirty="0">
                <a:latin typeface="Carlito"/>
                <a:cs typeface="Carlito"/>
              </a:rPr>
              <a:t>limbs,  </a:t>
            </a:r>
            <a:r>
              <a:rPr sz="1600" i="1" spc="-5" dirty="0">
                <a:latin typeface="Carlito"/>
                <a:cs typeface="Carlito"/>
              </a:rPr>
              <a:t>cesareans, fractures, urinary </a:t>
            </a:r>
            <a:r>
              <a:rPr sz="1600" i="1" spc="-10" dirty="0">
                <a:latin typeface="Carlito"/>
                <a:cs typeface="Carlito"/>
              </a:rPr>
              <a:t>stones and also plastic </a:t>
            </a:r>
            <a:r>
              <a:rPr sz="1600" i="1" spc="-5" dirty="0">
                <a:latin typeface="Carlito"/>
                <a:cs typeface="Carlito"/>
              </a:rPr>
              <a:t>surgery  </a:t>
            </a:r>
            <a:r>
              <a:rPr sz="1600" i="1" spc="-10" dirty="0">
                <a:latin typeface="Carlito"/>
                <a:cs typeface="Carlito"/>
              </a:rPr>
              <a:t>and </a:t>
            </a:r>
            <a:r>
              <a:rPr sz="1600" i="1" spc="-5" dirty="0">
                <a:latin typeface="Carlito"/>
                <a:cs typeface="Carlito"/>
              </a:rPr>
              <a:t>brain</a:t>
            </a:r>
            <a:r>
              <a:rPr sz="1600" i="1" spc="35" dirty="0">
                <a:latin typeface="Carlito"/>
                <a:cs typeface="Carlito"/>
              </a:rPr>
              <a:t> </a:t>
            </a:r>
            <a:r>
              <a:rPr sz="1600" i="1" spc="-5" dirty="0">
                <a:latin typeface="Carlito"/>
                <a:cs typeface="Carlito"/>
              </a:rPr>
              <a:t>surgeries.</a:t>
            </a:r>
            <a:endParaRPr sz="1600">
              <a:latin typeface="Carlito"/>
              <a:cs typeface="Carlito"/>
            </a:endParaRPr>
          </a:p>
          <a:p>
            <a:pPr marL="187960" marR="6350" indent="-175260" algn="just">
              <a:lnSpc>
                <a:spcPct val="114100"/>
              </a:lnSpc>
              <a:spcBef>
                <a:spcPts val="800"/>
              </a:spcBef>
              <a:buFont typeface="Wingdings"/>
              <a:buChar char=""/>
              <a:tabLst>
                <a:tab pos="187960" algn="l"/>
              </a:tabLst>
            </a:pPr>
            <a:r>
              <a:rPr sz="1600" i="1" spc="-5" dirty="0">
                <a:latin typeface="Carlito"/>
                <a:cs typeface="Carlito"/>
              </a:rPr>
              <a:t>More than 3000 </a:t>
            </a:r>
            <a:r>
              <a:rPr sz="1600" i="1" spc="-10" dirty="0">
                <a:latin typeface="Carlito"/>
                <a:cs typeface="Carlito"/>
              </a:rPr>
              <a:t>different </a:t>
            </a:r>
            <a:r>
              <a:rPr sz="1600" i="1" spc="-5" dirty="0">
                <a:latin typeface="Carlito"/>
                <a:cs typeface="Carlito"/>
              </a:rPr>
              <a:t>surgeries were </a:t>
            </a:r>
            <a:r>
              <a:rPr sz="1600" i="1" spc="-10" dirty="0">
                <a:latin typeface="Carlito"/>
                <a:cs typeface="Carlito"/>
              </a:rPr>
              <a:t>performed </a:t>
            </a:r>
            <a:r>
              <a:rPr sz="1600" i="1" spc="-5" dirty="0">
                <a:latin typeface="Carlito"/>
                <a:cs typeface="Carlito"/>
              </a:rPr>
              <a:t>and  nearly 120 surgical instruments have been </a:t>
            </a:r>
            <a:r>
              <a:rPr sz="1600" i="1" spc="-10" dirty="0">
                <a:latin typeface="Carlito"/>
                <a:cs typeface="Carlito"/>
              </a:rPr>
              <a:t>used before </a:t>
            </a:r>
            <a:r>
              <a:rPr sz="1600" i="1" spc="-5" dirty="0">
                <a:latin typeface="Carlito"/>
                <a:cs typeface="Carlito"/>
              </a:rPr>
              <a:t>2600  </a:t>
            </a:r>
            <a:r>
              <a:rPr sz="1600" i="1" spc="-10" dirty="0">
                <a:latin typeface="Carlito"/>
                <a:cs typeface="Carlito"/>
              </a:rPr>
              <a:t>years</a:t>
            </a:r>
            <a:r>
              <a:rPr sz="1600" i="1" spc="10" dirty="0">
                <a:latin typeface="Carlito"/>
                <a:cs typeface="Carlito"/>
              </a:rPr>
              <a:t> </a:t>
            </a:r>
            <a:r>
              <a:rPr sz="1600" i="1" spc="-15" dirty="0">
                <a:latin typeface="Carlito"/>
                <a:cs typeface="Carlito"/>
              </a:rPr>
              <a:t>itself.</a:t>
            </a:r>
            <a:endParaRPr sz="1600">
              <a:latin typeface="Carlito"/>
              <a:cs typeface="Carlito"/>
            </a:endParaRPr>
          </a:p>
          <a:p>
            <a:pPr marL="187960" marR="5080" indent="-175260" algn="just">
              <a:lnSpc>
                <a:spcPct val="113799"/>
              </a:lnSpc>
              <a:spcBef>
                <a:spcPts val="800"/>
              </a:spcBef>
              <a:buFont typeface="Wingdings"/>
              <a:buChar char=""/>
              <a:tabLst>
                <a:tab pos="187960" algn="l"/>
              </a:tabLst>
            </a:pPr>
            <a:r>
              <a:rPr sz="1600" i="1" spc="-5" dirty="0">
                <a:latin typeface="Carlito"/>
                <a:cs typeface="Carlito"/>
              </a:rPr>
              <a:t>Usage of anaesthesia was well </a:t>
            </a:r>
            <a:r>
              <a:rPr sz="1600" i="1" spc="-10" dirty="0">
                <a:latin typeface="Carlito"/>
                <a:cs typeface="Carlito"/>
              </a:rPr>
              <a:t>known </a:t>
            </a:r>
            <a:r>
              <a:rPr sz="1600" i="1" dirty="0">
                <a:latin typeface="Carlito"/>
                <a:cs typeface="Carlito"/>
              </a:rPr>
              <a:t>in </a:t>
            </a:r>
            <a:r>
              <a:rPr sz="1600" i="1" spc="-10" dirty="0">
                <a:latin typeface="Carlito"/>
                <a:cs typeface="Carlito"/>
              </a:rPr>
              <a:t>ancient </a:t>
            </a:r>
            <a:r>
              <a:rPr sz="1600" i="1" spc="-5" dirty="0">
                <a:latin typeface="Carlito"/>
                <a:cs typeface="Carlito"/>
              </a:rPr>
              <a:t>India  medicine.</a:t>
            </a:r>
            <a:endParaRPr sz="1600">
              <a:latin typeface="Carlito"/>
              <a:cs typeface="Carl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53000"/>
            <a:ext cx="9144000" cy="1905000"/>
            <a:chOff x="0" y="4953000"/>
            <a:chExt cx="9144000" cy="1905000"/>
          </a:xfrm>
        </p:grpSpPr>
        <p:sp>
          <p:nvSpPr>
            <p:cNvPr id="3" name="object 3"/>
            <p:cNvSpPr/>
            <p:nvPr/>
          </p:nvSpPr>
          <p:spPr>
            <a:xfrm>
              <a:off x="1687067" y="4953000"/>
              <a:ext cx="7457440" cy="487680"/>
            </a:xfrm>
            <a:custGeom>
              <a:avLst/>
              <a:gdLst/>
              <a:ahLst/>
              <a:cxnLst/>
              <a:rect l="l" t="t" r="r" b="b"/>
              <a:pathLst>
                <a:path w="7457440" h="487679">
                  <a:moveTo>
                    <a:pt x="7456932" y="0"/>
                  </a:moveTo>
                  <a:lnTo>
                    <a:pt x="0" y="289687"/>
                  </a:lnTo>
                  <a:lnTo>
                    <a:pt x="7456932" y="487680"/>
                  </a:lnTo>
                  <a:lnTo>
                    <a:pt x="7456932"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110959" y="5237988"/>
              <a:ext cx="9033510" cy="788035"/>
            </a:xfrm>
            <a:custGeom>
              <a:avLst/>
              <a:gdLst/>
              <a:ahLst/>
              <a:cxnLst/>
              <a:rect l="l" t="t" r="r" b="b"/>
              <a:pathLst>
                <a:path w="9033510" h="788035">
                  <a:moveTo>
                    <a:pt x="9033040" y="0"/>
                  </a:moveTo>
                  <a:lnTo>
                    <a:pt x="0" y="0"/>
                  </a:lnTo>
                  <a:lnTo>
                    <a:pt x="9033040" y="787908"/>
                  </a:lnTo>
                  <a:lnTo>
                    <a:pt x="9033040" y="0"/>
                  </a:lnTo>
                  <a:close/>
                </a:path>
              </a:pathLst>
            </a:custGeom>
            <a:solidFill>
              <a:srgbClr val="000000"/>
            </a:solidFill>
          </p:spPr>
          <p:txBody>
            <a:bodyPr wrap="square" lIns="0" tIns="0" rIns="0" bIns="0" rtlCol="0"/>
            <a:lstStyle/>
            <a:p>
              <a:endParaRPr/>
            </a:p>
          </p:txBody>
        </p:sp>
        <p:sp>
          <p:nvSpPr>
            <p:cNvPr id="5" name="object 5"/>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4991318"/>
              <a:ext cx="9143999" cy="802234"/>
            </a:xfrm>
            <a:prstGeom prst="rect">
              <a:avLst/>
            </a:prstGeom>
            <a:blipFill>
              <a:blip r:embed="rId3" cstate="print"/>
              <a:stretch>
                <a:fillRect/>
              </a:stretch>
            </a:blipFill>
          </p:spPr>
          <p:txBody>
            <a:bodyPr wrap="square" lIns="0" tIns="0" rIns="0" bIns="0" rtlCol="0"/>
            <a:lstStyle/>
            <a:p>
              <a:endParaRPr/>
            </a:p>
          </p:txBody>
        </p:sp>
      </p:grpSp>
      <p:grpSp>
        <p:nvGrpSpPr>
          <p:cNvPr id="7" name="object 7"/>
          <p:cNvGrpSpPr/>
          <p:nvPr/>
        </p:nvGrpSpPr>
        <p:grpSpPr>
          <a:xfrm>
            <a:off x="252222" y="3177539"/>
            <a:ext cx="8641080" cy="559435"/>
            <a:chOff x="252222" y="3177539"/>
            <a:chExt cx="8641080" cy="559435"/>
          </a:xfrm>
        </p:grpSpPr>
        <p:sp>
          <p:nvSpPr>
            <p:cNvPr id="8" name="object 8"/>
            <p:cNvSpPr/>
            <p:nvPr/>
          </p:nvSpPr>
          <p:spPr>
            <a:xfrm>
              <a:off x="6888814" y="3177539"/>
              <a:ext cx="1630345" cy="52120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52222" y="3717797"/>
              <a:ext cx="8641080" cy="0"/>
            </a:xfrm>
            <a:custGeom>
              <a:avLst/>
              <a:gdLst/>
              <a:ahLst/>
              <a:cxnLst/>
              <a:rect l="l" t="t" r="r" b="b"/>
              <a:pathLst>
                <a:path w="8641080">
                  <a:moveTo>
                    <a:pt x="0" y="0"/>
                  </a:moveTo>
                  <a:lnTo>
                    <a:pt x="8640953" y="0"/>
                  </a:lnTo>
                </a:path>
              </a:pathLst>
            </a:custGeom>
            <a:ln w="38100">
              <a:solidFill>
                <a:srgbClr val="001F5F"/>
              </a:solidFill>
            </a:ln>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27221" y="230784"/>
            <a:ext cx="5172710" cy="6031230"/>
          </a:xfrm>
          <a:prstGeom prst="rect">
            <a:avLst/>
          </a:prstGeom>
        </p:spPr>
        <p:txBody>
          <a:bodyPr vert="horz" wrap="square" lIns="0" tIns="147955" rIns="0" bIns="0" rtlCol="0">
            <a:spAutoFit/>
          </a:bodyPr>
          <a:lstStyle/>
          <a:p>
            <a:pPr marL="12700">
              <a:lnSpc>
                <a:spcPct val="100000"/>
              </a:lnSpc>
              <a:spcBef>
                <a:spcPts val="1165"/>
              </a:spcBef>
            </a:pPr>
            <a:r>
              <a:rPr sz="1600" b="1" i="1" u="heavy" spc="-5" dirty="0">
                <a:solidFill>
                  <a:srgbClr val="001F5F"/>
                </a:solidFill>
                <a:uFill>
                  <a:solidFill>
                    <a:srgbClr val="001F5F"/>
                  </a:solidFill>
                </a:uFill>
                <a:latin typeface="Carlito"/>
                <a:cs typeface="Carlito"/>
              </a:rPr>
              <a:t>Chess</a:t>
            </a:r>
            <a:endParaRPr sz="1600">
              <a:latin typeface="Carlito"/>
              <a:cs typeface="Carlito"/>
            </a:endParaRPr>
          </a:p>
          <a:p>
            <a:pPr marL="187960" indent="-175260" algn="just">
              <a:lnSpc>
                <a:spcPct val="100000"/>
              </a:lnSpc>
              <a:spcBef>
                <a:spcPts val="1070"/>
              </a:spcBef>
              <a:buFont typeface="Wingdings"/>
              <a:buChar char=""/>
              <a:tabLst>
                <a:tab pos="187960" algn="l"/>
              </a:tabLst>
            </a:pPr>
            <a:r>
              <a:rPr sz="1600" i="1" spc="-10" dirty="0">
                <a:latin typeface="Carlito"/>
                <a:cs typeface="Carlito"/>
              </a:rPr>
              <a:t>The</a:t>
            </a:r>
            <a:r>
              <a:rPr sz="1600" i="1" spc="90" dirty="0">
                <a:latin typeface="Carlito"/>
                <a:cs typeface="Carlito"/>
              </a:rPr>
              <a:t> </a:t>
            </a:r>
            <a:r>
              <a:rPr sz="1600" i="1" spc="-5" dirty="0">
                <a:latin typeface="Carlito"/>
                <a:cs typeface="Carlito"/>
              </a:rPr>
              <a:t>game</a:t>
            </a:r>
            <a:r>
              <a:rPr sz="1600" i="1" spc="110" dirty="0">
                <a:latin typeface="Carlito"/>
                <a:cs typeface="Carlito"/>
              </a:rPr>
              <a:t> </a:t>
            </a:r>
            <a:r>
              <a:rPr sz="1600" i="1" spc="-5" dirty="0">
                <a:latin typeface="Carlito"/>
                <a:cs typeface="Carlito"/>
              </a:rPr>
              <a:t>of</a:t>
            </a:r>
            <a:r>
              <a:rPr sz="1600" i="1" spc="95" dirty="0">
                <a:latin typeface="Carlito"/>
                <a:cs typeface="Carlito"/>
              </a:rPr>
              <a:t> </a:t>
            </a:r>
            <a:r>
              <a:rPr sz="1600" i="1" spc="-5" dirty="0">
                <a:latin typeface="Carlito"/>
                <a:cs typeface="Carlito"/>
              </a:rPr>
              <a:t>chess</a:t>
            </a:r>
            <a:r>
              <a:rPr sz="1600" i="1" spc="110" dirty="0">
                <a:latin typeface="Carlito"/>
                <a:cs typeface="Carlito"/>
              </a:rPr>
              <a:t> </a:t>
            </a:r>
            <a:r>
              <a:rPr sz="1600" i="1" spc="-5" dirty="0">
                <a:latin typeface="Carlito"/>
                <a:cs typeface="Carlito"/>
              </a:rPr>
              <a:t>was</a:t>
            </a:r>
            <a:r>
              <a:rPr sz="1600" i="1" spc="105" dirty="0">
                <a:latin typeface="Carlito"/>
                <a:cs typeface="Carlito"/>
              </a:rPr>
              <a:t> </a:t>
            </a:r>
            <a:r>
              <a:rPr sz="1600" i="1" spc="-10" dirty="0">
                <a:latin typeface="Carlito"/>
                <a:cs typeface="Carlito"/>
              </a:rPr>
              <a:t>invented</a:t>
            </a:r>
            <a:r>
              <a:rPr sz="1600" i="1" spc="90" dirty="0">
                <a:latin typeface="Carlito"/>
                <a:cs typeface="Carlito"/>
              </a:rPr>
              <a:t> </a:t>
            </a:r>
            <a:r>
              <a:rPr sz="1600" i="1" dirty="0">
                <a:latin typeface="Carlito"/>
                <a:cs typeface="Carlito"/>
              </a:rPr>
              <a:t>in</a:t>
            </a:r>
            <a:r>
              <a:rPr sz="1600" i="1" spc="80" dirty="0">
                <a:latin typeface="Carlito"/>
                <a:cs typeface="Carlito"/>
              </a:rPr>
              <a:t> </a:t>
            </a:r>
            <a:r>
              <a:rPr sz="1600" i="1" spc="-5" dirty="0">
                <a:latin typeface="Carlito"/>
                <a:cs typeface="Carlito"/>
              </a:rPr>
              <a:t>India</a:t>
            </a:r>
            <a:r>
              <a:rPr sz="1600" i="1" spc="114" dirty="0">
                <a:latin typeface="Carlito"/>
                <a:cs typeface="Carlito"/>
              </a:rPr>
              <a:t> </a:t>
            </a:r>
            <a:r>
              <a:rPr sz="1600" i="1" spc="-10" dirty="0">
                <a:latin typeface="Carlito"/>
                <a:cs typeface="Carlito"/>
              </a:rPr>
              <a:t>and</a:t>
            </a:r>
            <a:r>
              <a:rPr sz="1600" i="1" spc="114" dirty="0">
                <a:latin typeface="Carlito"/>
                <a:cs typeface="Carlito"/>
              </a:rPr>
              <a:t> </a:t>
            </a:r>
            <a:r>
              <a:rPr sz="1600" i="1" spc="-5" dirty="0">
                <a:latin typeface="Carlito"/>
                <a:cs typeface="Carlito"/>
              </a:rPr>
              <a:t>was</a:t>
            </a:r>
            <a:r>
              <a:rPr sz="1600" i="1" spc="110" dirty="0">
                <a:latin typeface="Carlito"/>
                <a:cs typeface="Carlito"/>
              </a:rPr>
              <a:t> </a:t>
            </a:r>
            <a:r>
              <a:rPr sz="1600" i="1" spc="-5" dirty="0">
                <a:latin typeface="Carlito"/>
                <a:cs typeface="Carlito"/>
              </a:rPr>
              <a:t>originally</a:t>
            </a:r>
            <a:endParaRPr sz="1600">
              <a:latin typeface="Carlito"/>
              <a:cs typeface="Carlito"/>
            </a:endParaRPr>
          </a:p>
          <a:p>
            <a:pPr marL="187960">
              <a:lnSpc>
                <a:spcPct val="100000"/>
              </a:lnSpc>
              <a:spcBef>
                <a:spcPts val="265"/>
              </a:spcBef>
            </a:pPr>
            <a:r>
              <a:rPr sz="1600" i="1" spc="-5" dirty="0">
                <a:latin typeface="Carlito"/>
                <a:cs typeface="Carlito"/>
              </a:rPr>
              <a:t>called </a:t>
            </a:r>
            <a:r>
              <a:rPr sz="1600" i="1" spc="-10" dirty="0">
                <a:latin typeface="Carlito"/>
                <a:cs typeface="Carlito"/>
              </a:rPr>
              <a:t>Ashtapada (sixty-four</a:t>
            </a:r>
            <a:r>
              <a:rPr sz="1600" i="1" spc="60" dirty="0">
                <a:latin typeface="Carlito"/>
                <a:cs typeface="Carlito"/>
              </a:rPr>
              <a:t> </a:t>
            </a:r>
            <a:r>
              <a:rPr sz="1600" i="1" spc="-5" dirty="0">
                <a:latin typeface="Carlito"/>
                <a:cs typeface="Carlito"/>
              </a:rPr>
              <a:t>squares).</a:t>
            </a:r>
            <a:endParaRPr sz="1600">
              <a:latin typeface="Carlito"/>
              <a:cs typeface="Carlito"/>
            </a:endParaRPr>
          </a:p>
          <a:p>
            <a:pPr marL="187960" indent="-175260" algn="just">
              <a:lnSpc>
                <a:spcPct val="100000"/>
              </a:lnSpc>
              <a:spcBef>
                <a:spcPts val="1070"/>
              </a:spcBef>
              <a:buFont typeface="Wingdings"/>
              <a:buChar char=""/>
              <a:tabLst>
                <a:tab pos="187960" algn="l"/>
              </a:tabLst>
            </a:pPr>
            <a:r>
              <a:rPr sz="1600" i="1" spc="-10" dirty="0">
                <a:latin typeface="Carlito"/>
                <a:cs typeface="Carlito"/>
              </a:rPr>
              <a:t>Later </a:t>
            </a:r>
            <a:r>
              <a:rPr sz="1600" i="1" spc="-5" dirty="0">
                <a:latin typeface="Carlito"/>
                <a:cs typeface="Carlito"/>
              </a:rPr>
              <a:t>this </a:t>
            </a:r>
            <a:r>
              <a:rPr sz="1600" i="1" spc="-10" dirty="0">
                <a:latin typeface="Carlito"/>
                <a:cs typeface="Carlito"/>
              </a:rPr>
              <a:t>game </a:t>
            </a:r>
            <a:r>
              <a:rPr sz="1600" i="1" spc="-15" dirty="0">
                <a:latin typeface="Carlito"/>
                <a:cs typeface="Carlito"/>
              </a:rPr>
              <a:t>came to </a:t>
            </a:r>
            <a:r>
              <a:rPr sz="1600" i="1" spc="-5" dirty="0">
                <a:latin typeface="Carlito"/>
                <a:cs typeface="Carlito"/>
              </a:rPr>
              <a:t>be </a:t>
            </a:r>
            <a:r>
              <a:rPr sz="1600" i="1" spc="-10" dirty="0">
                <a:latin typeface="Carlito"/>
                <a:cs typeface="Carlito"/>
              </a:rPr>
              <a:t>known </a:t>
            </a:r>
            <a:r>
              <a:rPr sz="1600" i="1" spc="-5" dirty="0">
                <a:latin typeface="Carlito"/>
                <a:cs typeface="Carlito"/>
              </a:rPr>
              <a:t>as</a:t>
            </a:r>
            <a:r>
              <a:rPr sz="1600" i="1" spc="165" dirty="0">
                <a:latin typeface="Carlito"/>
                <a:cs typeface="Carlito"/>
              </a:rPr>
              <a:t> </a:t>
            </a:r>
            <a:r>
              <a:rPr sz="1600" i="1" spc="-10" dirty="0">
                <a:latin typeface="Carlito"/>
                <a:cs typeface="Carlito"/>
              </a:rPr>
              <a:t>chaturanga.</a:t>
            </a:r>
            <a:endParaRPr sz="1600">
              <a:latin typeface="Carlito"/>
              <a:cs typeface="Carlito"/>
            </a:endParaRPr>
          </a:p>
          <a:p>
            <a:pPr marL="187960" marR="6985" indent="-175260" algn="just">
              <a:lnSpc>
                <a:spcPct val="113700"/>
              </a:lnSpc>
              <a:spcBef>
                <a:spcPts val="815"/>
              </a:spcBef>
              <a:buFont typeface="Wingdings"/>
              <a:buChar char=""/>
              <a:tabLst>
                <a:tab pos="187960" algn="l"/>
              </a:tabLst>
            </a:pPr>
            <a:r>
              <a:rPr sz="1600" i="1" spc="-5" dirty="0">
                <a:latin typeface="Carlito"/>
                <a:cs typeface="Carlito"/>
              </a:rPr>
              <a:t>Chaturanga was played on </a:t>
            </a:r>
            <a:r>
              <a:rPr sz="1600" i="1" dirty="0">
                <a:latin typeface="Carlito"/>
                <a:cs typeface="Carlito"/>
              </a:rPr>
              <a:t>an </a:t>
            </a:r>
            <a:r>
              <a:rPr sz="1600" i="1" spc="-5" dirty="0">
                <a:latin typeface="Carlito"/>
                <a:cs typeface="Carlito"/>
              </a:rPr>
              <a:t>authentic cloth game </a:t>
            </a:r>
            <a:r>
              <a:rPr sz="1600" i="1" spc="-10" dirty="0">
                <a:latin typeface="Carlito"/>
                <a:cs typeface="Carlito"/>
              </a:rPr>
              <a:t>surface  </a:t>
            </a:r>
            <a:r>
              <a:rPr sz="1600" i="1" spc="-15" dirty="0">
                <a:latin typeface="Carlito"/>
                <a:cs typeface="Carlito"/>
              </a:rPr>
              <a:t>by </a:t>
            </a:r>
            <a:r>
              <a:rPr sz="1600" i="1" spc="-5" dirty="0">
                <a:latin typeface="Carlito"/>
                <a:cs typeface="Carlito"/>
              </a:rPr>
              <a:t>2, 3 or 4</a:t>
            </a:r>
            <a:r>
              <a:rPr sz="1600" i="1" spc="70" dirty="0">
                <a:latin typeface="Carlito"/>
                <a:cs typeface="Carlito"/>
              </a:rPr>
              <a:t> </a:t>
            </a:r>
            <a:r>
              <a:rPr sz="1600" i="1" spc="-5" dirty="0">
                <a:latin typeface="Carlito"/>
                <a:cs typeface="Carlito"/>
              </a:rPr>
              <a:t>players.</a:t>
            </a:r>
            <a:endParaRPr sz="1600">
              <a:latin typeface="Carlito"/>
              <a:cs typeface="Carlito"/>
            </a:endParaRPr>
          </a:p>
          <a:p>
            <a:pPr marL="187960" marR="5715" indent="-175260" algn="just">
              <a:lnSpc>
                <a:spcPct val="114100"/>
              </a:lnSpc>
              <a:spcBef>
                <a:spcPts val="800"/>
              </a:spcBef>
              <a:buFont typeface="Wingdings"/>
              <a:buChar char=""/>
              <a:tabLst>
                <a:tab pos="187960" algn="l"/>
              </a:tabLst>
            </a:pPr>
            <a:r>
              <a:rPr sz="1600" i="1" spc="-5" dirty="0">
                <a:latin typeface="Carlito"/>
                <a:cs typeface="Carlito"/>
              </a:rPr>
              <a:t>Chaturanga combines the basic strategy of chess with </a:t>
            </a:r>
            <a:r>
              <a:rPr sz="1600" i="1" spc="-10" dirty="0">
                <a:latin typeface="Carlito"/>
                <a:cs typeface="Carlito"/>
              </a:rPr>
              <a:t>the  </a:t>
            </a:r>
            <a:r>
              <a:rPr sz="1600" i="1" spc="-5" dirty="0">
                <a:latin typeface="Carlito"/>
                <a:cs typeface="Carlito"/>
              </a:rPr>
              <a:t>dynamic challenge of chance </a:t>
            </a:r>
            <a:r>
              <a:rPr sz="1600" i="1" spc="-10" dirty="0">
                <a:latin typeface="Carlito"/>
                <a:cs typeface="Carlito"/>
              </a:rPr>
              <a:t>as </a:t>
            </a:r>
            <a:r>
              <a:rPr sz="1600" i="1" spc="-5" dirty="0">
                <a:latin typeface="Carlito"/>
                <a:cs typeface="Carlito"/>
              </a:rPr>
              <a:t>each </a:t>
            </a:r>
            <a:r>
              <a:rPr sz="1600" i="1" spc="-10" dirty="0">
                <a:latin typeface="Carlito"/>
                <a:cs typeface="Carlito"/>
              </a:rPr>
              <a:t>move </a:t>
            </a:r>
            <a:r>
              <a:rPr sz="1600" i="1" dirty="0">
                <a:latin typeface="Carlito"/>
                <a:cs typeface="Carlito"/>
              </a:rPr>
              <a:t>is </a:t>
            </a:r>
            <a:r>
              <a:rPr sz="1600" i="1" spc="-10" dirty="0">
                <a:latin typeface="Carlito"/>
                <a:cs typeface="Carlito"/>
              </a:rPr>
              <a:t>determined </a:t>
            </a:r>
            <a:r>
              <a:rPr sz="1600" i="1" spc="-15" dirty="0">
                <a:latin typeface="Carlito"/>
                <a:cs typeface="Carlito"/>
              </a:rPr>
              <a:t>by  </a:t>
            </a:r>
            <a:r>
              <a:rPr sz="1600" i="1" spc="-5" dirty="0">
                <a:latin typeface="Carlito"/>
                <a:cs typeface="Carlito"/>
              </a:rPr>
              <a:t>the random roll of </a:t>
            </a:r>
            <a:r>
              <a:rPr sz="1600" i="1" spc="-10" dirty="0">
                <a:latin typeface="Carlito"/>
                <a:cs typeface="Carlito"/>
              </a:rPr>
              <a:t>wooden</a:t>
            </a:r>
            <a:r>
              <a:rPr sz="1600" i="1" spc="85" dirty="0">
                <a:latin typeface="Carlito"/>
                <a:cs typeface="Carlito"/>
              </a:rPr>
              <a:t> </a:t>
            </a:r>
            <a:r>
              <a:rPr sz="1600" i="1" spc="-10" dirty="0">
                <a:latin typeface="Carlito"/>
                <a:cs typeface="Carlito"/>
              </a:rPr>
              <a:t>dice.</a:t>
            </a:r>
            <a:endParaRPr sz="1600">
              <a:latin typeface="Carlito"/>
              <a:cs typeface="Carlito"/>
            </a:endParaRPr>
          </a:p>
          <a:p>
            <a:pPr>
              <a:lnSpc>
                <a:spcPct val="100000"/>
              </a:lnSpc>
              <a:spcBef>
                <a:spcPts val="40"/>
              </a:spcBef>
              <a:buFont typeface="Wingdings"/>
              <a:buChar char=""/>
            </a:pPr>
            <a:endParaRPr sz="1400">
              <a:latin typeface="Carlito"/>
              <a:cs typeface="Carlito"/>
            </a:endParaRPr>
          </a:p>
          <a:p>
            <a:pPr marL="12700">
              <a:lnSpc>
                <a:spcPct val="100000"/>
              </a:lnSpc>
            </a:pPr>
            <a:r>
              <a:rPr sz="1600" b="1" i="1" u="heavy" spc="-10" dirty="0">
                <a:solidFill>
                  <a:srgbClr val="001F5F"/>
                </a:solidFill>
                <a:uFill>
                  <a:solidFill>
                    <a:srgbClr val="001F5F"/>
                  </a:solidFill>
                </a:uFill>
                <a:latin typeface="Carlito"/>
                <a:cs typeface="Carlito"/>
              </a:rPr>
              <a:t>The Game </a:t>
            </a:r>
            <a:r>
              <a:rPr sz="1600" b="1" i="1" u="heavy" spc="-5" dirty="0">
                <a:solidFill>
                  <a:srgbClr val="001F5F"/>
                </a:solidFill>
                <a:uFill>
                  <a:solidFill>
                    <a:srgbClr val="001F5F"/>
                  </a:solidFill>
                </a:uFill>
                <a:latin typeface="Carlito"/>
                <a:cs typeface="Carlito"/>
              </a:rPr>
              <a:t>of</a:t>
            </a:r>
            <a:r>
              <a:rPr sz="1600" b="1" i="1" u="heavy" spc="55" dirty="0">
                <a:solidFill>
                  <a:srgbClr val="001F5F"/>
                </a:solidFill>
                <a:uFill>
                  <a:solidFill>
                    <a:srgbClr val="001F5F"/>
                  </a:solidFill>
                </a:uFill>
                <a:latin typeface="Carlito"/>
                <a:cs typeface="Carlito"/>
              </a:rPr>
              <a:t> </a:t>
            </a:r>
            <a:r>
              <a:rPr sz="1600" b="1" i="1" u="heavy" spc="-5" dirty="0">
                <a:solidFill>
                  <a:srgbClr val="001F5F"/>
                </a:solidFill>
                <a:uFill>
                  <a:solidFill>
                    <a:srgbClr val="001F5F"/>
                  </a:solidFill>
                </a:uFill>
                <a:latin typeface="Carlito"/>
                <a:cs typeface="Carlito"/>
              </a:rPr>
              <a:t>Cards</a:t>
            </a:r>
            <a:endParaRPr sz="1600">
              <a:latin typeface="Carlito"/>
              <a:cs typeface="Carlito"/>
            </a:endParaRPr>
          </a:p>
          <a:p>
            <a:pPr marL="187960" marR="6350" indent="-175260" algn="just">
              <a:lnSpc>
                <a:spcPct val="113700"/>
              </a:lnSpc>
              <a:spcBef>
                <a:spcPts val="805"/>
              </a:spcBef>
              <a:buFont typeface="Wingdings"/>
              <a:buChar char=""/>
              <a:tabLst>
                <a:tab pos="187960" algn="l"/>
              </a:tabLst>
            </a:pPr>
            <a:r>
              <a:rPr sz="1600" i="1" spc="-10" dirty="0">
                <a:latin typeface="Carlito"/>
                <a:cs typeface="Carlito"/>
              </a:rPr>
              <a:t>The </a:t>
            </a:r>
            <a:r>
              <a:rPr sz="1600" i="1" spc="-5" dirty="0">
                <a:latin typeface="Carlito"/>
                <a:cs typeface="Carlito"/>
              </a:rPr>
              <a:t>popular game of cards </a:t>
            </a:r>
            <a:r>
              <a:rPr sz="1600" i="1" spc="-10" dirty="0">
                <a:latin typeface="Carlito"/>
                <a:cs typeface="Carlito"/>
              </a:rPr>
              <a:t>originated </a:t>
            </a:r>
            <a:r>
              <a:rPr sz="1600" i="1" dirty="0">
                <a:latin typeface="Carlito"/>
                <a:cs typeface="Carlito"/>
              </a:rPr>
              <a:t>in </a:t>
            </a:r>
            <a:r>
              <a:rPr sz="1600" i="1" spc="-10" dirty="0">
                <a:latin typeface="Carlito"/>
                <a:cs typeface="Carlito"/>
              </a:rPr>
              <a:t>ancient </a:t>
            </a:r>
            <a:r>
              <a:rPr sz="1600" i="1" spc="-5" dirty="0">
                <a:latin typeface="Carlito"/>
                <a:cs typeface="Carlito"/>
              </a:rPr>
              <a:t>India and  was </a:t>
            </a:r>
            <a:r>
              <a:rPr sz="1600" i="1" spc="-10" dirty="0">
                <a:latin typeface="Carlito"/>
                <a:cs typeface="Carlito"/>
              </a:rPr>
              <a:t>known </a:t>
            </a:r>
            <a:r>
              <a:rPr sz="1600" i="1" spc="-5" dirty="0">
                <a:latin typeface="Carlito"/>
                <a:cs typeface="Carlito"/>
              </a:rPr>
              <a:t>as</a:t>
            </a:r>
            <a:r>
              <a:rPr sz="1600" i="1" spc="80" dirty="0">
                <a:latin typeface="Carlito"/>
                <a:cs typeface="Carlito"/>
              </a:rPr>
              <a:t> </a:t>
            </a:r>
            <a:r>
              <a:rPr sz="1600" i="1" spc="-5" dirty="0">
                <a:latin typeface="Carlito"/>
                <a:cs typeface="Carlito"/>
              </a:rPr>
              <a:t>Krida-patram.</a:t>
            </a:r>
            <a:endParaRPr sz="1600">
              <a:latin typeface="Carlito"/>
              <a:cs typeface="Carlito"/>
            </a:endParaRPr>
          </a:p>
          <a:p>
            <a:pPr marL="187960" marR="5080" indent="-175260" algn="just">
              <a:lnSpc>
                <a:spcPct val="114100"/>
              </a:lnSpc>
              <a:spcBef>
                <a:spcPts val="800"/>
              </a:spcBef>
              <a:buFont typeface="Wingdings"/>
              <a:buChar char=""/>
              <a:tabLst>
                <a:tab pos="187960" algn="l"/>
              </a:tabLst>
            </a:pPr>
            <a:r>
              <a:rPr sz="1600" i="1" dirty="0">
                <a:latin typeface="Carlito"/>
                <a:cs typeface="Carlito"/>
              </a:rPr>
              <a:t>It </a:t>
            </a:r>
            <a:r>
              <a:rPr sz="1600" i="1" spc="-5" dirty="0">
                <a:latin typeface="Carlito"/>
                <a:cs typeface="Carlito"/>
              </a:rPr>
              <a:t>was one of the </a:t>
            </a:r>
            <a:r>
              <a:rPr sz="1600" i="1" spc="-10" dirty="0">
                <a:latin typeface="Carlito"/>
                <a:cs typeface="Carlito"/>
              </a:rPr>
              <a:t>favorite </a:t>
            </a:r>
            <a:r>
              <a:rPr sz="1600" i="1" spc="-5" dirty="0">
                <a:latin typeface="Carlito"/>
                <a:cs typeface="Carlito"/>
              </a:rPr>
              <a:t>pastimes of Indians </a:t>
            </a:r>
            <a:r>
              <a:rPr sz="1600" i="1" dirty="0">
                <a:latin typeface="Carlito"/>
                <a:cs typeface="Carlito"/>
              </a:rPr>
              <a:t>in </a:t>
            </a:r>
            <a:r>
              <a:rPr sz="1600" i="1" spc="-10" dirty="0">
                <a:latin typeface="Carlito"/>
                <a:cs typeface="Carlito"/>
              </a:rPr>
              <a:t>ancient  </a:t>
            </a:r>
            <a:r>
              <a:rPr sz="1600" i="1" spc="-5" dirty="0">
                <a:latin typeface="Carlito"/>
                <a:cs typeface="Carlito"/>
              </a:rPr>
              <a:t>times. This </a:t>
            </a:r>
            <a:r>
              <a:rPr sz="1600" i="1" spc="-10" dirty="0">
                <a:latin typeface="Carlito"/>
                <a:cs typeface="Carlito"/>
              </a:rPr>
              <a:t>game </a:t>
            </a:r>
            <a:r>
              <a:rPr sz="1600" i="1" spc="-5" dirty="0">
                <a:latin typeface="Carlito"/>
                <a:cs typeface="Carlito"/>
              </a:rPr>
              <a:t>was patronized </a:t>
            </a:r>
            <a:r>
              <a:rPr sz="1600" i="1" dirty="0">
                <a:latin typeface="Carlito"/>
                <a:cs typeface="Carlito"/>
              </a:rPr>
              <a:t>especially </a:t>
            </a:r>
            <a:r>
              <a:rPr sz="1600" i="1" spc="-15" dirty="0">
                <a:latin typeface="Carlito"/>
                <a:cs typeface="Carlito"/>
              </a:rPr>
              <a:t>by </a:t>
            </a:r>
            <a:r>
              <a:rPr sz="1600" i="1" spc="-5" dirty="0">
                <a:latin typeface="Carlito"/>
                <a:cs typeface="Carlito"/>
              </a:rPr>
              <a:t>the royalty  </a:t>
            </a:r>
            <a:r>
              <a:rPr sz="1600" i="1" spc="-10" dirty="0">
                <a:latin typeface="Carlito"/>
                <a:cs typeface="Carlito"/>
              </a:rPr>
              <a:t>and</a:t>
            </a:r>
            <a:r>
              <a:rPr sz="1600" i="1" spc="10" dirty="0">
                <a:latin typeface="Carlito"/>
                <a:cs typeface="Carlito"/>
              </a:rPr>
              <a:t> </a:t>
            </a:r>
            <a:r>
              <a:rPr sz="1600" i="1" spc="-15" dirty="0">
                <a:latin typeface="Carlito"/>
                <a:cs typeface="Carlito"/>
              </a:rPr>
              <a:t>nobility.</a:t>
            </a:r>
            <a:endParaRPr sz="1600">
              <a:latin typeface="Carlito"/>
              <a:cs typeface="Carlito"/>
            </a:endParaRPr>
          </a:p>
          <a:p>
            <a:pPr marL="187960" marR="5715" indent="-175260" algn="just">
              <a:lnSpc>
                <a:spcPct val="114100"/>
              </a:lnSpc>
              <a:spcBef>
                <a:spcPts val="795"/>
              </a:spcBef>
              <a:buFont typeface="Wingdings"/>
              <a:buChar char=""/>
              <a:tabLst>
                <a:tab pos="187960" algn="l"/>
              </a:tabLst>
            </a:pPr>
            <a:r>
              <a:rPr sz="1600" i="1" spc="-10" dirty="0">
                <a:latin typeface="Carlito"/>
                <a:cs typeface="Carlito"/>
              </a:rPr>
              <a:t>This game </a:t>
            </a:r>
            <a:r>
              <a:rPr sz="1600" i="1" dirty="0">
                <a:latin typeface="Carlito"/>
                <a:cs typeface="Carlito"/>
              </a:rPr>
              <a:t>is </a:t>
            </a:r>
            <a:r>
              <a:rPr sz="1600" i="1" spc="-10" dirty="0">
                <a:latin typeface="Carlito"/>
                <a:cs typeface="Carlito"/>
              </a:rPr>
              <a:t>recorded to </a:t>
            </a:r>
            <a:r>
              <a:rPr sz="1600" i="1" spc="-5" dirty="0">
                <a:latin typeface="Carlito"/>
                <a:cs typeface="Carlito"/>
              </a:rPr>
              <a:t>have been </a:t>
            </a:r>
            <a:r>
              <a:rPr sz="1600" i="1" spc="-10" dirty="0">
                <a:latin typeface="Carlito"/>
                <a:cs typeface="Carlito"/>
              </a:rPr>
              <a:t>played </a:t>
            </a:r>
            <a:r>
              <a:rPr sz="1600" i="1" dirty="0">
                <a:latin typeface="Carlito"/>
                <a:cs typeface="Carlito"/>
              </a:rPr>
              <a:t>in </a:t>
            </a:r>
            <a:r>
              <a:rPr sz="1600" i="1" spc="-5" dirty="0">
                <a:latin typeface="Carlito"/>
                <a:cs typeface="Carlito"/>
              </a:rPr>
              <a:t>Rajputana,  </a:t>
            </a:r>
            <a:r>
              <a:rPr sz="1600" i="1" spc="-10" dirty="0">
                <a:latin typeface="Carlito"/>
                <a:cs typeface="Carlito"/>
              </a:rPr>
              <a:t>Kashyapa </a:t>
            </a:r>
            <a:r>
              <a:rPr sz="1600" i="1" spc="-5" dirty="0">
                <a:latin typeface="Carlito"/>
                <a:cs typeface="Carlito"/>
              </a:rPr>
              <a:t>Meru </a:t>
            </a:r>
            <a:r>
              <a:rPr sz="1600" i="1" spc="-10" dirty="0">
                <a:latin typeface="Carlito"/>
                <a:cs typeface="Carlito"/>
              </a:rPr>
              <a:t>(Kashmir), </a:t>
            </a:r>
            <a:r>
              <a:rPr sz="1600" i="1" spc="-15" dirty="0">
                <a:latin typeface="Carlito"/>
                <a:cs typeface="Carlito"/>
              </a:rPr>
              <a:t>Utkala </a:t>
            </a:r>
            <a:r>
              <a:rPr sz="1600" i="1" spc="-5" dirty="0">
                <a:latin typeface="Carlito"/>
                <a:cs typeface="Carlito"/>
              </a:rPr>
              <a:t>(Orissa) </a:t>
            </a:r>
            <a:r>
              <a:rPr sz="1600" i="1" dirty="0">
                <a:latin typeface="Carlito"/>
                <a:cs typeface="Carlito"/>
              </a:rPr>
              <a:t>the </a:t>
            </a:r>
            <a:r>
              <a:rPr sz="1600" i="1" spc="-10" dirty="0">
                <a:latin typeface="Carlito"/>
                <a:cs typeface="Carlito"/>
              </a:rPr>
              <a:t>Deccan and  </a:t>
            </a:r>
            <a:r>
              <a:rPr sz="1600" i="1" spc="-5" dirty="0">
                <a:latin typeface="Carlito"/>
                <a:cs typeface="Carlito"/>
              </a:rPr>
              <a:t>even </a:t>
            </a:r>
            <a:r>
              <a:rPr sz="1600" i="1" dirty="0">
                <a:latin typeface="Carlito"/>
                <a:cs typeface="Carlito"/>
              </a:rPr>
              <a:t>in</a:t>
            </a:r>
            <a:r>
              <a:rPr sz="1600" i="1" spc="-5" dirty="0">
                <a:latin typeface="Carlito"/>
                <a:cs typeface="Carlito"/>
              </a:rPr>
              <a:t> Nepal.</a:t>
            </a:r>
            <a:endParaRPr sz="1600">
              <a:latin typeface="Carlito"/>
              <a:cs typeface="Carlito"/>
            </a:endParaRPr>
          </a:p>
        </p:txBody>
      </p:sp>
      <p:sp>
        <p:nvSpPr>
          <p:cNvPr id="3" name="object 3"/>
          <p:cNvSpPr/>
          <p:nvPr/>
        </p:nvSpPr>
        <p:spPr>
          <a:xfrm>
            <a:off x="467868" y="332231"/>
            <a:ext cx="2735580" cy="295351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67868" y="3429000"/>
            <a:ext cx="2735580" cy="223266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1459" y="332231"/>
            <a:ext cx="1728216" cy="180136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51304" y="332231"/>
            <a:ext cx="1368552" cy="180136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51459" y="3717035"/>
            <a:ext cx="3168395" cy="1799844"/>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3643121" y="163728"/>
            <a:ext cx="4956175" cy="5843905"/>
          </a:xfrm>
          <a:prstGeom prst="rect">
            <a:avLst/>
          </a:prstGeom>
        </p:spPr>
        <p:txBody>
          <a:bodyPr vert="horz" wrap="square" lIns="0" tIns="147955" rIns="0" bIns="0" rtlCol="0">
            <a:spAutoFit/>
          </a:bodyPr>
          <a:lstStyle/>
          <a:p>
            <a:pPr marL="12700">
              <a:lnSpc>
                <a:spcPct val="100000"/>
              </a:lnSpc>
              <a:spcBef>
                <a:spcPts val="1165"/>
              </a:spcBef>
            </a:pPr>
            <a:r>
              <a:rPr sz="1600" b="1" i="1" u="heavy" spc="-15" dirty="0">
                <a:solidFill>
                  <a:srgbClr val="001F5F"/>
                </a:solidFill>
                <a:uFill>
                  <a:solidFill>
                    <a:srgbClr val="001F5F"/>
                  </a:solidFill>
                </a:uFill>
                <a:latin typeface="Carlito"/>
                <a:cs typeface="Carlito"/>
              </a:rPr>
              <a:t>Snakes </a:t>
            </a:r>
            <a:r>
              <a:rPr sz="1600" b="1" i="1" u="heavy" spc="-5" dirty="0">
                <a:solidFill>
                  <a:srgbClr val="001F5F"/>
                </a:solidFill>
                <a:uFill>
                  <a:solidFill>
                    <a:srgbClr val="001F5F"/>
                  </a:solidFill>
                </a:uFill>
                <a:latin typeface="Carlito"/>
                <a:cs typeface="Carlito"/>
              </a:rPr>
              <a:t>and</a:t>
            </a:r>
            <a:r>
              <a:rPr sz="1600" b="1" i="1" u="heavy" spc="60" dirty="0">
                <a:solidFill>
                  <a:srgbClr val="001F5F"/>
                </a:solidFill>
                <a:uFill>
                  <a:solidFill>
                    <a:srgbClr val="001F5F"/>
                  </a:solidFill>
                </a:uFill>
                <a:latin typeface="Carlito"/>
                <a:cs typeface="Carlito"/>
              </a:rPr>
              <a:t> </a:t>
            </a:r>
            <a:r>
              <a:rPr sz="1600" b="1" i="1" u="heavy" spc="-10" dirty="0">
                <a:solidFill>
                  <a:srgbClr val="001F5F"/>
                </a:solidFill>
                <a:uFill>
                  <a:solidFill>
                    <a:srgbClr val="001F5F"/>
                  </a:solidFill>
                </a:uFill>
                <a:latin typeface="Carlito"/>
                <a:cs typeface="Carlito"/>
              </a:rPr>
              <a:t>Ladder</a:t>
            </a:r>
            <a:endParaRPr sz="1600">
              <a:latin typeface="Carlito"/>
              <a:cs typeface="Carlito"/>
            </a:endParaRPr>
          </a:p>
          <a:p>
            <a:pPr marL="187960" marR="6985" indent="-175260" algn="just">
              <a:lnSpc>
                <a:spcPct val="114100"/>
              </a:lnSpc>
              <a:spcBef>
                <a:spcPts val="800"/>
              </a:spcBef>
              <a:buFont typeface="Wingdings"/>
              <a:buChar char=""/>
              <a:tabLst>
                <a:tab pos="187960" algn="l"/>
              </a:tabLst>
            </a:pPr>
            <a:r>
              <a:rPr sz="1600" i="1" spc="-5" dirty="0">
                <a:latin typeface="Carlito"/>
                <a:cs typeface="Carlito"/>
              </a:rPr>
              <a:t>The game </a:t>
            </a:r>
            <a:r>
              <a:rPr sz="1600" i="1" dirty="0">
                <a:latin typeface="Carlito"/>
                <a:cs typeface="Carlito"/>
              </a:rPr>
              <a:t>had its </a:t>
            </a:r>
            <a:r>
              <a:rPr sz="1600" i="1" spc="-5" dirty="0">
                <a:latin typeface="Carlito"/>
                <a:cs typeface="Carlito"/>
              </a:rPr>
              <a:t>origin </a:t>
            </a:r>
            <a:r>
              <a:rPr sz="1600" i="1" dirty="0">
                <a:latin typeface="Carlito"/>
                <a:cs typeface="Carlito"/>
              </a:rPr>
              <a:t>in </a:t>
            </a:r>
            <a:r>
              <a:rPr sz="1600" i="1" spc="-5" dirty="0">
                <a:latin typeface="Carlito"/>
                <a:cs typeface="Carlito"/>
              </a:rPr>
              <a:t>India </a:t>
            </a:r>
            <a:r>
              <a:rPr sz="1600" i="1" spc="-10" dirty="0">
                <a:latin typeface="Carlito"/>
                <a:cs typeface="Carlito"/>
              </a:rPr>
              <a:t>and </a:t>
            </a:r>
            <a:r>
              <a:rPr sz="1600" i="1" spc="-5" dirty="0">
                <a:latin typeface="Carlito"/>
                <a:cs typeface="Carlito"/>
              </a:rPr>
              <a:t>was </a:t>
            </a:r>
            <a:r>
              <a:rPr sz="1600" i="1" spc="-10" dirty="0">
                <a:latin typeface="Carlito"/>
                <a:cs typeface="Carlito"/>
              </a:rPr>
              <a:t>called Moksha  </a:t>
            </a:r>
            <a:r>
              <a:rPr sz="1600" i="1" spc="-15" dirty="0">
                <a:latin typeface="Carlito"/>
                <a:cs typeface="Carlito"/>
              </a:rPr>
              <a:t>Patam </a:t>
            </a:r>
            <a:r>
              <a:rPr sz="1600" i="1" spc="-5" dirty="0">
                <a:latin typeface="Carlito"/>
                <a:cs typeface="Carlito"/>
              </a:rPr>
              <a:t>or </a:t>
            </a:r>
            <a:r>
              <a:rPr sz="1600" i="1" spc="-10" dirty="0">
                <a:latin typeface="Carlito"/>
                <a:cs typeface="Carlito"/>
              </a:rPr>
              <a:t>Parama Padam </a:t>
            </a:r>
            <a:r>
              <a:rPr sz="1600" i="1" spc="-5" dirty="0">
                <a:latin typeface="Carlito"/>
                <a:cs typeface="Carlito"/>
              </a:rPr>
              <a:t>or Mokshapat. </a:t>
            </a:r>
            <a:r>
              <a:rPr sz="1600" i="1" dirty="0">
                <a:latin typeface="Carlito"/>
                <a:cs typeface="Carlito"/>
              </a:rPr>
              <a:t>It </a:t>
            </a:r>
            <a:r>
              <a:rPr sz="1600" i="1" spc="-5" dirty="0">
                <a:latin typeface="Carlito"/>
                <a:cs typeface="Carlito"/>
              </a:rPr>
              <a:t>was used </a:t>
            </a:r>
            <a:r>
              <a:rPr sz="1600" i="1" spc="-25" dirty="0">
                <a:latin typeface="Carlito"/>
                <a:cs typeface="Carlito"/>
              </a:rPr>
              <a:t>to  </a:t>
            </a:r>
            <a:r>
              <a:rPr sz="1600" i="1" spc="-5" dirty="0">
                <a:latin typeface="Carlito"/>
                <a:cs typeface="Carlito"/>
              </a:rPr>
              <a:t>teach </a:t>
            </a:r>
            <a:r>
              <a:rPr sz="1600" i="1" spc="-10" dirty="0">
                <a:latin typeface="Carlito"/>
                <a:cs typeface="Carlito"/>
              </a:rPr>
              <a:t>Hindu Dharma and </a:t>
            </a:r>
            <a:r>
              <a:rPr sz="1600" i="1" spc="-5" dirty="0">
                <a:latin typeface="Carlito"/>
                <a:cs typeface="Carlito"/>
              </a:rPr>
              <a:t>Hindu values </a:t>
            </a:r>
            <a:r>
              <a:rPr sz="1600" i="1" spc="-15" dirty="0">
                <a:latin typeface="Carlito"/>
                <a:cs typeface="Carlito"/>
              </a:rPr>
              <a:t>to</a:t>
            </a:r>
            <a:r>
              <a:rPr sz="1600" i="1" spc="125" dirty="0">
                <a:latin typeface="Carlito"/>
                <a:cs typeface="Carlito"/>
              </a:rPr>
              <a:t> </a:t>
            </a:r>
            <a:r>
              <a:rPr sz="1600" i="1" spc="-5" dirty="0">
                <a:latin typeface="Carlito"/>
                <a:cs typeface="Carlito"/>
              </a:rPr>
              <a:t>children.</a:t>
            </a:r>
            <a:endParaRPr sz="1600">
              <a:latin typeface="Carlito"/>
              <a:cs typeface="Carlito"/>
            </a:endParaRPr>
          </a:p>
          <a:p>
            <a:pPr marL="187960" marR="5080" indent="-175260" algn="just">
              <a:lnSpc>
                <a:spcPct val="113999"/>
              </a:lnSpc>
              <a:spcBef>
                <a:spcPts val="800"/>
              </a:spcBef>
              <a:buFont typeface="Wingdings"/>
              <a:buChar char=""/>
              <a:tabLst>
                <a:tab pos="187960" algn="l"/>
              </a:tabLst>
            </a:pPr>
            <a:r>
              <a:rPr sz="1600" i="1" spc="-5" dirty="0">
                <a:latin typeface="Carlito"/>
                <a:cs typeface="Carlito"/>
              </a:rPr>
              <a:t>The game was created </a:t>
            </a:r>
            <a:r>
              <a:rPr sz="1600" i="1" spc="-15" dirty="0">
                <a:latin typeface="Carlito"/>
                <a:cs typeface="Carlito"/>
              </a:rPr>
              <a:t>by </a:t>
            </a:r>
            <a:r>
              <a:rPr sz="1600" i="1" dirty="0">
                <a:latin typeface="Carlito"/>
                <a:cs typeface="Carlito"/>
              </a:rPr>
              <a:t>the </a:t>
            </a:r>
            <a:r>
              <a:rPr sz="1600" i="1" spc="-5" dirty="0">
                <a:latin typeface="Carlito"/>
                <a:cs typeface="Carlito"/>
              </a:rPr>
              <a:t>13th </a:t>
            </a:r>
            <a:r>
              <a:rPr sz="1600" i="1" spc="-10" dirty="0">
                <a:latin typeface="Carlito"/>
                <a:cs typeface="Carlito"/>
              </a:rPr>
              <a:t>century </a:t>
            </a:r>
            <a:r>
              <a:rPr sz="1600" i="1" spc="-5" dirty="0">
                <a:latin typeface="Carlito"/>
                <a:cs typeface="Carlito"/>
              </a:rPr>
              <a:t>poet  </a:t>
            </a:r>
            <a:r>
              <a:rPr sz="1600" i="1" spc="-10" dirty="0">
                <a:latin typeface="Carlito"/>
                <a:cs typeface="Carlito"/>
              </a:rPr>
              <a:t>saint </a:t>
            </a:r>
            <a:r>
              <a:rPr sz="1600" i="1" spc="-20" dirty="0">
                <a:latin typeface="Carlito"/>
                <a:cs typeface="Carlito"/>
              </a:rPr>
              <a:t>Gyandev.</a:t>
            </a:r>
            <a:r>
              <a:rPr sz="1600" i="1" spc="320" dirty="0">
                <a:latin typeface="Carlito"/>
                <a:cs typeface="Carlito"/>
              </a:rPr>
              <a:t> </a:t>
            </a:r>
            <a:r>
              <a:rPr sz="1600" i="1" spc="-10" dirty="0">
                <a:latin typeface="Carlito"/>
                <a:cs typeface="Carlito"/>
              </a:rPr>
              <a:t>The </a:t>
            </a:r>
            <a:r>
              <a:rPr sz="1600" i="1" spc="-5" dirty="0">
                <a:latin typeface="Carlito"/>
                <a:cs typeface="Carlito"/>
              </a:rPr>
              <a:t>ladders </a:t>
            </a:r>
            <a:r>
              <a:rPr sz="1600" i="1" dirty="0">
                <a:latin typeface="Carlito"/>
                <a:cs typeface="Carlito"/>
              </a:rPr>
              <a:t>in </a:t>
            </a:r>
            <a:r>
              <a:rPr sz="1600" i="1" spc="-5" dirty="0">
                <a:latin typeface="Carlito"/>
                <a:cs typeface="Carlito"/>
              </a:rPr>
              <a:t>the </a:t>
            </a:r>
            <a:r>
              <a:rPr sz="1600" i="1" spc="-10" dirty="0">
                <a:latin typeface="Carlito"/>
                <a:cs typeface="Carlito"/>
              </a:rPr>
              <a:t>game </a:t>
            </a:r>
            <a:r>
              <a:rPr sz="1600" i="1" spc="-5" dirty="0">
                <a:latin typeface="Carlito"/>
                <a:cs typeface="Carlito"/>
              </a:rPr>
              <a:t>represented  virtues and </a:t>
            </a:r>
            <a:r>
              <a:rPr sz="1600" i="1" dirty="0">
                <a:latin typeface="Carlito"/>
                <a:cs typeface="Carlito"/>
              </a:rPr>
              <a:t>the </a:t>
            </a:r>
            <a:r>
              <a:rPr sz="1600" i="1" spc="-15" dirty="0">
                <a:latin typeface="Carlito"/>
                <a:cs typeface="Carlito"/>
              </a:rPr>
              <a:t>snakes </a:t>
            </a:r>
            <a:r>
              <a:rPr sz="1600" i="1" spc="-5" dirty="0">
                <a:latin typeface="Carlito"/>
                <a:cs typeface="Carlito"/>
              </a:rPr>
              <a:t>indicated vices. </a:t>
            </a:r>
            <a:r>
              <a:rPr sz="1600" i="1" spc="-10" dirty="0">
                <a:latin typeface="Carlito"/>
                <a:cs typeface="Carlito"/>
              </a:rPr>
              <a:t>The </a:t>
            </a:r>
            <a:r>
              <a:rPr sz="1600" i="1" spc="-5" dirty="0">
                <a:latin typeface="Carlito"/>
                <a:cs typeface="Carlito"/>
              </a:rPr>
              <a:t>game was  </a:t>
            </a:r>
            <a:r>
              <a:rPr sz="1600" i="1" spc="-10" dirty="0">
                <a:latin typeface="Carlito"/>
                <a:cs typeface="Carlito"/>
              </a:rPr>
              <a:t>played </a:t>
            </a:r>
            <a:r>
              <a:rPr sz="1600" i="1" spc="-5" dirty="0">
                <a:latin typeface="Carlito"/>
                <a:cs typeface="Carlito"/>
              </a:rPr>
              <a:t>with </a:t>
            </a:r>
            <a:r>
              <a:rPr sz="1600" i="1" spc="-10" dirty="0">
                <a:latin typeface="Carlito"/>
                <a:cs typeface="Carlito"/>
              </a:rPr>
              <a:t>cowrie </a:t>
            </a:r>
            <a:r>
              <a:rPr sz="1600" i="1" spc="-5" dirty="0">
                <a:latin typeface="Carlito"/>
                <a:cs typeface="Carlito"/>
              </a:rPr>
              <a:t>shells </a:t>
            </a:r>
            <a:r>
              <a:rPr sz="1600" i="1" spc="-10" dirty="0">
                <a:latin typeface="Carlito"/>
                <a:cs typeface="Carlito"/>
              </a:rPr>
              <a:t>and</a:t>
            </a:r>
            <a:r>
              <a:rPr sz="1600" i="1" spc="65" dirty="0">
                <a:latin typeface="Carlito"/>
                <a:cs typeface="Carlito"/>
              </a:rPr>
              <a:t> </a:t>
            </a:r>
            <a:r>
              <a:rPr sz="1600" i="1" spc="-10" dirty="0">
                <a:latin typeface="Carlito"/>
                <a:cs typeface="Carlito"/>
              </a:rPr>
              <a:t>dices.</a:t>
            </a:r>
            <a:endParaRPr sz="1600">
              <a:latin typeface="Carlito"/>
              <a:cs typeface="Carlito"/>
            </a:endParaRPr>
          </a:p>
          <a:p>
            <a:pPr marL="187960" marR="5080" indent="-175260" algn="just">
              <a:lnSpc>
                <a:spcPct val="114100"/>
              </a:lnSpc>
              <a:spcBef>
                <a:spcPts val="795"/>
              </a:spcBef>
              <a:buFont typeface="Wingdings"/>
              <a:buChar char=""/>
              <a:tabLst>
                <a:tab pos="187960" algn="l"/>
              </a:tabLst>
            </a:pPr>
            <a:r>
              <a:rPr sz="1600" i="1" spc="-5" dirty="0">
                <a:latin typeface="Carlito"/>
                <a:cs typeface="Carlito"/>
              </a:rPr>
              <a:t>The </a:t>
            </a:r>
            <a:r>
              <a:rPr sz="1600" i="1" spc="-10" dirty="0">
                <a:latin typeface="Carlito"/>
                <a:cs typeface="Carlito"/>
              </a:rPr>
              <a:t>game </a:t>
            </a:r>
            <a:r>
              <a:rPr sz="1600" i="1" dirty="0">
                <a:latin typeface="Carlito"/>
                <a:cs typeface="Carlito"/>
              </a:rPr>
              <a:t>serves </a:t>
            </a:r>
            <a:r>
              <a:rPr sz="1600" i="1" spc="-5" dirty="0">
                <a:latin typeface="Carlito"/>
                <a:cs typeface="Carlito"/>
              </a:rPr>
              <a:t>a </a:t>
            </a:r>
            <a:r>
              <a:rPr sz="1600" i="1" spc="-10" dirty="0">
                <a:latin typeface="Carlito"/>
                <a:cs typeface="Carlito"/>
              </a:rPr>
              <a:t>dual </a:t>
            </a:r>
            <a:r>
              <a:rPr sz="1600" i="1" spc="-5" dirty="0">
                <a:latin typeface="Carlito"/>
                <a:cs typeface="Carlito"/>
              </a:rPr>
              <a:t>purpose: </a:t>
            </a:r>
            <a:r>
              <a:rPr sz="1600" i="1" spc="-10" dirty="0">
                <a:latin typeface="Carlito"/>
                <a:cs typeface="Carlito"/>
              </a:rPr>
              <a:t>entertainment, </a:t>
            </a:r>
            <a:r>
              <a:rPr sz="1600" i="1" spc="-5" dirty="0">
                <a:latin typeface="Carlito"/>
                <a:cs typeface="Carlito"/>
              </a:rPr>
              <a:t>as well  as dos and don’ts, </a:t>
            </a:r>
            <a:r>
              <a:rPr sz="1600" i="1" spc="-10" dirty="0">
                <a:latin typeface="Carlito"/>
                <a:cs typeface="Carlito"/>
              </a:rPr>
              <a:t>divine </a:t>
            </a:r>
            <a:r>
              <a:rPr sz="1600" i="1" spc="-5" dirty="0">
                <a:latin typeface="Carlito"/>
                <a:cs typeface="Carlito"/>
              </a:rPr>
              <a:t>reward and </a:t>
            </a:r>
            <a:r>
              <a:rPr sz="1600" i="1" spc="-10" dirty="0">
                <a:latin typeface="Carlito"/>
                <a:cs typeface="Carlito"/>
              </a:rPr>
              <a:t>punishment, </a:t>
            </a:r>
            <a:r>
              <a:rPr sz="1600" i="1" spc="-5" dirty="0">
                <a:latin typeface="Carlito"/>
                <a:cs typeface="Carlito"/>
              </a:rPr>
              <a:t>ethical  values </a:t>
            </a:r>
            <a:r>
              <a:rPr sz="1600" i="1" spc="-10" dirty="0">
                <a:latin typeface="Carlito"/>
                <a:cs typeface="Carlito"/>
              </a:rPr>
              <a:t>and</a:t>
            </a:r>
            <a:r>
              <a:rPr sz="1600" i="1" spc="15" dirty="0">
                <a:latin typeface="Carlito"/>
                <a:cs typeface="Carlito"/>
              </a:rPr>
              <a:t> </a:t>
            </a:r>
            <a:r>
              <a:rPr sz="1600" i="1" spc="-10" dirty="0">
                <a:latin typeface="Carlito"/>
                <a:cs typeface="Carlito"/>
              </a:rPr>
              <a:t>morality.</a:t>
            </a:r>
            <a:endParaRPr sz="1600">
              <a:latin typeface="Carlito"/>
              <a:cs typeface="Carlito"/>
            </a:endParaRPr>
          </a:p>
          <a:p>
            <a:pPr marL="12700">
              <a:lnSpc>
                <a:spcPct val="100000"/>
              </a:lnSpc>
              <a:spcBef>
                <a:spcPts val="1070"/>
              </a:spcBef>
            </a:pPr>
            <a:r>
              <a:rPr sz="1600" b="1" i="1" u="heavy" spc="-10" dirty="0">
                <a:solidFill>
                  <a:srgbClr val="001F5F"/>
                </a:solidFill>
                <a:uFill>
                  <a:solidFill>
                    <a:srgbClr val="001F5F"/>
                  </a:solidFill>
                </a:uFill>
                <a:latin typeface="Carlito"/>
                <a:cs typeface="Carlito"/>
              </a:rPr>
              <a:t>Marshal</a:t>
            </a:r>
            <a:r>
              <a:rPr sz="1600" b="1" i="1" u="heavy" spc="35" dirty="0">
                <a:solidFill>
                  <a:srgbClr val="001F5F"/>
                </a:solidFill>
                <a:uFill>
                  <a:solidFill>
                    <a:srgbClr val="001F5F"/>
                  </a:solidFill>
                </a:uFill>
                <a:latin typeface="Carlito"/>
                <a:cs typeface="Carlito"/>
              </a:rPr>
              <a:t> </a:t>
            </a:r>
            <a:r>
              <a:rPr sz="1600" b="1" i="1" u="heavy" spc="-10" dirty="0">
                <a:solidFill>
                  <a:srgbClr val="001F5F"/>
                </a:solidFill>
                <a:uFill>
                  <a:solidFill>
                    <a:srgbClr val="001F5F"/>
                  </a:solidFill>
                </a:uFill>
                <a:latin typeface="Carlito"/>
                <a:cs typeface="Carlito"/>
              </a:rPr>
              <a:t>Arts</a:t>
            </a:r>
            <a:endParaRPr sz="1600">
              <a:latin typeface="Carlito"/>
              <a:cs typeface="Carlito"/>
            </a:endParaRPr>
          </a:p>
          <a:p>
            <a:pPr marL="187960" marR="6985" indent="-175260">
              <a:lnSpc>
                <a:spcPct val="114399"/>
              </a:lnSpc>
              <a:spcBef>
                <a:spcPts val="795"/>
              </a:spcBef>
              <a:buFont typeface="Wingdings"/>
              <a:buChar char=""/>
              <a:tabLst>
                <a:tab pos="187960" algn="l"/>
              </a:tabLst>
            </a:pPr>
            <a:r>
              <a:rPr sz="1600" i="1" spc="-5" dirty="0">
                <a:latin typeface="Carlito"/>
                <a:cs typeface="Carlito"/>
              </a:rPr>
              <a:t>Bodhidharma, a Buddhist monk from India, introduced  </a:t>
            </a:r>
            <a:r>
              <a:rPr sz="1600" i="1" spc="-10" dirty="0">
                <a:latin typeface="Carlito"/>
                <a:cs typeface="Carlito"/>
              </a:rPr>
              <a:t>Kalari </a:t>
            </a:r>
            <a:r>
              <a:rPr sz="1600" i="1" spc="-15" dirty="0">
                <a:latin typeface="Carlito"/>
                <a:cs typeface="Carlito"/>
              </a:rPr>
              <a:t>into </a:t>
            </a:r>
            <a:r>
              <a:rPr sz="1600" i="1" spc="-10" dirty="0">
                <a:latin typeface="Carlito"/>
                <a:cs typeface="Carlito"/>
              </a:rPr>
              <a:t>China and Japan </a:t>
            </a:r>
            <a:r>
              <a:rPr sz="1600" i="1" dirty="0">
                <a:latin typeface="Carlito"/>
                <a:cs typeface="Carlito"/>
              </a:rPr>
              <a:t>in </a:t>
            </a:r>
            <a:r>
              <a:rPr sz="1600" i="1" spc="-5" dirty="0">
                <a:latin typeface="Carlito"/>
                <a:cs typeface="Carlito"/>
              </a:rPr>
              <a:t>the 5th</a:t>
            </a:r>
            <a:r>
              <a:rPr sz="1600" i="1" spc="155" dirty="0">
                <a:latin typeface="Carlito"/>
                <a:cs typeface="Carlito"/>
              </a:rPr>
              <a:t> </a:t>
            </a:r>
            <a:r>
              <a:rPr sz="1600" i="1" spc="-20" dirty="0">
                <a:latin typeface="Carlito"/>
                <a:cs typeface="Carlito"/>
              </a:rPr>
              <a:t>century.</a:t>
            </a:r>
            <a:endParaRPr sz="1600">
              <a:latin typeface="Carlito"/>
              <a:cs typeface="Carlito"/>
            </a:endParaRPr>
          </a:p>
          <a:p>
            <a:pPr marL="187960" indent="-175260">
              <a:lnSpc>
                <a:spcPct val="100000"/>
              </a:lnSpc>
              <a:spcBef>
                <a:spcPts val="1065"/>
              </a:spcBef>
              <a:buFont typeface="Wingdings"/>
              <a:buChar char=""/>
              <a:tabLst>
                <a:tab pos="187960" algn="l"/>
              </a:tabLst>
            </a:pPr>
            <a:r>
              <a:rPr sz="1600" i="1" spc="-5" dirty="0">
                <a:latin typeface="Carlito"/>
                <a:cs typeface="Carlito"/>
              </a:rPr>
              <a:t>He</a:t>
            </a:r>
            <a:r>
              <a:rPr sz="1600" i="1" spc="30" dirty="0">
                <a:latin typeface="Carlito"/>
                <a:cs typeface="Carlito"/>
              </a:rPr>
              <a:t> </a:t>
            </a:r>
            <a:r>
              <a:rPr sz="1600" i="1" spc="-10" dirty="0">
                <a:latin typeface="Carlito"/>
                <a:cs typeface="Carlito"/>
              </a:rPr>
              <a:t>taught</a:t>
            </a:r>
            <a:r>
              <a:rPr sz="1600" i="1" spc="50" dirty="0">
                <a:latin typeface="Carlito"/>
                <a:cs typeface="Carlito"/>
              </a:rPr>
              <a:t> </a:t>
            </a:r>
            <a:r>
              <a:rPr sz="1600" i="1" spc="-5" dirty="0">
                <a:latin typeface="Carlito"/>
                <a:cs typeface="Carlito"/>
              </a:rPr>
              <a:t>this</a:t>
            </a:r>
            <a:r>
              <a:rPr sz="1600" i="1" spc="50" dirty="0">
                <a:latin typeface="Carlito"/>
                <a:cs typeface="Carlito"/>
              </a:rPr>
              <a:t> </a:t>
            </a:r>
            <a:r>
              <a:rPr sz="1600" i="1" spc="-5" dirty="0">
                <a:latin typeface="Carlito"/>
                <a:cs typeface="Carlito"/>
              </a:rPr>
              <a:t>art</a:t>
            </a:r>
            <a:r>
              <a:rPr sz="1600" i="1" spc="50" dirty="0">
                <a:latin typeface="Carlito"/>
                <a:cs typeface="Carlito"/>
              </a:rPr>
              <a:t> </a:t>
            </a:r>
            <a:r>
              <a:rPr sz="1600" i="1" dirty="0">
                <a:latin typeface="Carlito"/>
                <a:cs typeface="Carlito"/>
              </a:rPr>
              <a:t>in</a:t>
            </a:r>
            <a:r>
              <a:rPr sz="1600" i="1" spc="20" dirty="0">
                <a:latin typeface="Carlito"/>
                <a:cs typeface="Carlito"/>
              </a:rPr>
              <a:t> </a:t>
            </a:r>
            <a:r>
              <a:rPr sz="1600" i="1" spc="-5" dirty="0">
                <a:latin typeface="Carlito"/>
                <a:cs typeface="Carlito"/>
              </a:rPr>
              <a:t>a</a:t>
            </a:r>
            <a:r>
              <a:rPr sz="1600" i="1" spc="40" dirty="0">
                <a:latin typeface="Carlito"/>
                <a:cs typeface="Carlito"/>
              </a:rPr>
              <a:t> </a:t>
            </a:r>
            <a:r>
              <a:rPr sz="1600" i="1" spc="-5" dirty="0">
                <a:latin typeface="Carlito"/>
                <a:cs typeface="Carlito"/>
              </a:rPr>
              <a:t>temple</a:t>
            </a:r>
            <a:r>
              <a:rPr sz="1600" i="1" spc="40" dirty="0">
                <a:latin typeface="Carlito"/>
                <a:cs typeface="Carlito"/>
              </a:rPr>
              <a:t> </a:t>
            </a:r>
            <a:r>
              <a:rPr sz="1600" i="1" spc="-5" dirty="0">
                <a:latin typeface="Carlito"/>
                <a:cs typeface="Carlito"/>
              </a:rPr>
              <a:t>This</a:t>
            </a:r>
            <a:r>
              <a:rPr sz="1600" i="1" spc="35" dirty="0">
                <a:latin typeface="Carlito"/>
                <a:cs typeface="Carlito"/>
              </a:rPr>
              <a:t> </a:t>
            </a:r>
            <a:r>
              <a:rPr sz="1600" i="1" spc="-5" dirty="0">
                <a:latin typeface="Carlito"/>
                <a:cs typeface="Carlito"/>
              </a:rPr>
              <a:t>temple</a:t>
            </a:r>
            <a:r>
              <a:rPr sz="1600" i="1" spc="35" dirty="0">
                <a:latin typeface="Carlito"/>
                <a:cs typeface="Carlito"/>
              </a:rPr>
              <a:t> </a:t>
            </a:r>
            <a:r>
              <a:rPr sz="1600" i="1" dirty="0">
                <a:latin typeface="Carlito"/>
                <a:cs typeface="Carlito"/>
              </a:rPr>
              <a:t>is</a:t>
            </a:r>
            <a:r>
              <a:rPr sz="1600" i="1" spc="35" dirty="0">
                <a:latin typeface="Carlito"/>
                <a:cs typeface="Carlito"/>
              </a:rPr>
              <a:t> </a:t>
            </a:r>
            <a:r>
              <a:rPr sz="1600" i="1" spc="-10" dirty="0">
                <a:latin typeface="Carlito"/>
                <a:cs typeface="Carlito"/>
              </a:rPr>
              <a:t>today</a:t>
            </a:r>
            <a:r>
              <a:rPr sz="1600" i="1" spc="40" dirty="0">
                <a:latin typeface="Carlito"/>
                <a:cs typeface="Carlito"/>
              </a:rPr>
              <a:t> </a:t>
            </a:r>
            <a:r>
              <a:rPr sz="1600" i="1" dirty="0">
                <a:latin typeface="Carlito"/>
                <a:cs typeface="Carlito"/>
              </a:rPr>
              <a:t>known</a:t>
            </a:r>
            <a:endParaRPr sz="1600">
              <a:latin typeface="Carlito"/>
              <a:cs typeface="Carlito"/>
            </a:endParaRPr>
          </a:p>
          <a:p>
            <a:pPr marL="187960">
              <a:lnSpc>
                <a:spcPct val="100000"/>
              </a:lnSpc>
              <a:spcBef>
                <a:spcPts val="270"/>
              </a:spcBef>
            </a:pPr>
            <a:r>
              <a:rPr sz="1600" i="1" spc="-5" dirty="0">
                <a:latin typeface="Carlito"/>
                <a:cs typeface="Carlito"/>
              </a:rPr>
              <a:t>as the </a:t>
            </a:r>
            <a:r>
              <a:rPr sz="1600" i="1" spc="-10" dirty="0">
                <a:latin typeface="Carlito"/>
                <a:cs typeface="Carlito"/>
              </a:rPr>
              <a:t>Shaolin</a:t>
            </a:r>
            <a:r>
              <a:rPr sz="1600" i="1" spc="35" dirty="0">
                <a:latin typeface="Carlito"/>
                <a:cs typeface="Carlito"/>
              </a:rPr>
              <a:t> </a:t>
            </a:r>
            <a:r>
              <a:rPr sz="1600" i="1" spc="-5" dirty="0">
                <a:latin typeface="Carlito"/>
                <a:cs typeface="Carlito"/>
              </a:rPr>
              <a:t>temple.</a:t>
            </a:r>
            <a:endParaRPr sz="1600">
              <a:latin typeface="Carlito"/>
              <a:cs typeface="Carlito"/>
            </a:endParaRPr>
          </a:p>
          <a:p>
            <a:pPr marL="187960" marR="5080" indent="-175260">
              <a:lnSpc>
                <a:spcPct val="114399"/>
              </a:lnSpc>
              <a:spcBef>
                <a:spcPts val="790"/>
              </a:spcBef>
              <a:buFont typeface="Wingdings"/>
              <a:buChar char=""/>
              <a:tabLst>
                <a:tab pos="187960" algn="l"/>
              </a:tabLst>
            </a:pPr>
            <a:r>
              <a:rPr sz="1600" i="1" spc="-5" dirty="0">
                <a:latin typeface="Carlito"/>
                <a:cs typeface="Carlito"/>
              </a:rPr>
              <a:t>The </a:t>
            </a:r>
            <a:r>
              <a:rPr sz="1600" i="1" spc="-10" dirty="0">
                <a:latin typeface="Carlito"/>
                <a:cs typeface="Carlito"/>
              </a:rPr>
              <a:t>Chinese </a:t>
            </a:r>
            <a:r>
              <a:rPr sz="1600" i="1" spc="-5" dirty="0">
                <a:latin typeface="Carlito"/>
                <a:cs typeface="Carlito"/>
              </a:rPr>
              <a:t>called </a:t>
            </a:r>
            <a:r>
              <a:rPr sz="1600" i="1" spc="-10" dirty="0">
                <a:latin typeface="Carlito"/>
                <a:cs typeface="Carlito"/>
              </a:rPr>
              <a:t>him Po-ti-tama. What </a:t>
            </a:r>
            <a:r>
              <a:rPr sz="1600" i="1" spc="-5" dirty="0">
                <a:latin typeface="Carlito"/>
                <a:cs typeface="Carlito"/>
              </a:rPr>
              <a:t>he </a:t>
            </a:r>
            <a:r>
              <a:rPr sz="1600" i="1" spc="-10" dirty="0">
                <a:latin typeface="Carlito"/>
                <a:cs typeface="Carlito"/>
              </a:rPr>
              <a:t>taught has  evolved </a:t>
            </a:r>
            <a:r>
              <a:rPr sz="1600" i="1" spc="-15" dirty="0">
                <a:latin typeface="Carlito"/>
                <a:cs typeface="Carlito"/>
              </a:rPr>
              <a:t>into Karate </a:t>
            </a:r>
            <a:r>
              <a:rPr sz="1600" i="1" spc="-10" dirty="0">
                <a:latin typeface="Carlito"/>
                <a:cs typeface="Carlito"/>
              </a:rPr>
              <a:t>andKung</a:t>
            </a:r>
            <a:r>
              <a:rPr sz="1600" i="1" spc="105" dirty="0">
                <a:latin typeface="Carlito"/>
                <a:cs typeface="Carlito"/>
              </a:rPr>
              <a:t> </a:t>
            </a:r>
            <a:r>
              <a:rPr sz="1600" i="1" spc="-15" dirty="0">
                <a:latin typeface="Carlito"/>
                <a:cs typeface="Carlito"/>
              </a:rPr>
              <a:t>Fu.</a:t>
            </a:r>
            <a:endParaRPr sz="1600">
              <a:latin typeface="Carlito"/>
              <a:cs typeface="Carl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53000"/>
            <a:ext cx="9144000" cy="1905000"/>
            <a:chOff x="0" y="4953000"/>
            <a:chExt cx="9144000" cy="1905000"/>
          </a:xfrm>
        </p:grpSpPr>
        <p:sp>
          <p:nvSpPr>
            <p:cNvPr id="3" name="object 3"/>
            <p:cNvSpPr/>
            <p:nvPr/>
          </p:nvSpPr>
          <p:spPr>
            <a:xfrm>
              <a:off x="1687067" y="4953000"/>
              <a:ext cx="7457440" cy="487680"/>
            </a:xfrm>
            <a:custGeom>
              <a:avLst/>
              <a:gdLst/>
              <a:ahLst/>
              <a:cxnLst/>
              <a:rect l="l" t="t" r="r" b="b"/>
              <a:pathLst>
                <a:path w="7457440" h="487679">
                  <a:moveTo>
                    <a:pt x="7456932" y="0"/>
                  </a:moveTo>
                  <a:lnTo>
                    <a:pt x="0" y="289687"/>
                  </a:lnTo>
                  <a:lnTo>
                    <a:pt x="7456932" y="487680"/>
                  </a:lnTo>
                  <a:lnTo>
                    <a:pt x="7456932"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110959" y="5237988"/>
              <a:ext cx="9033510" cy="788035"/>
            </a:xfrm>
            <a:custGeom>
              <a:avLst/>
              <a:gdLst/>
              <a:ahLst/>
              <a:cxnLst/>
              <a:rect l="l" t="t" r="r" b="b"/>
              <a:pathLst>
                <a:path w="9033510" h="788035">
                  <a:moveTo>
                    <a:pt x="9033040" y="0"/>
                  </a:moveTo>
                  <a:lnTo>
                    <a:pt x="0" y="0"/>
                  </a:lnTo>
                  <a:lnTo>
                    <a:pt x="9033040" y="787908"/>
                  </a:lnTo>
                  <a:lnTo>
                    <a:pt x="9033040" y="0"/>
                  </a:lnTo>
                  <a:close/>
                </a:path>
              </a:pathLst>
            </a:custGeom>
            <a:solidFill>
              <a:srgbClr val="000000"/>
            </a:solidFill>
          </p:spPr>
          <p:txBody>
            <a:bodyPr wrap="square" lIns="0" tIns="0" rIns="0" bIns="0" rtlCol="0"/>
            <a:lstStyle/>
            <a:p>
              <a:endParaRPr/>
            </a:p>
          </p:txBody>
        </p:sp>
        <p:sp>
          <p:nvSpPr>
            <p:cNvPr id="5" name="object 5"/>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4991318"/>
              <a:ext cx="9143999" cy="802234"/>
            </a:xfrm>
            <a:prstGeom prst="rect">
              <a:avLst/>
            </a:prstGeom>
            <a:blipFill>
              <a:blip r:embed="rId3" cstate="print"/>
              <a:stretch>
                <a:fillRect/>
              </a:stretch>
            </a:blipFill>
          </p:spPr>
          <p:txBody>
            <a:bodyPr wrap="square" lIns="0" tIns="0" rIns="0" bIns="0" rtlCol="0"/>
            <a:lstStyle/>
            <a:p>
              <a:endParaRPr/>
            </a:p>
          </p:txBody>
        </p:sp>
      </p:grpSp>
      <p:sp>
        <p:nvSpPr>
          <p:cNvPr id="7" name="object 7"/>
          <p:cNvSpPr/>
          <p:nvPr/>
        </p:nvSpPr>
        <p:spPr>
          <a:xfrm>
            <a:off x="2280298" y="3177539"/>
            <a:ext cx="6247611" cy="44916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52222" y="3717797"/>
            <a:ext cx="8641080" cy="0"/>
          </a:xfrm>
          <a:custGeom>
            <a:avLst/>
            <a:gdLst/>
            <a:ahLst/>
            <a:cxnLst/>
            <a:rect l="l" t="t" r="r" b="b"/>
            <a:pathLst>
              <a:path w="8641080">
                <a:moveTo>
                  <a:pt x="0" y="0"/>
                </a:moveTo>
                <a:lnTo>
                  <a:pt x="8640953" y="0"/>
                </a:lnTo>
              </a:path>
            </a:pathLst>
          </a:custGeom>
          <a:ln w="38100">
            <a:solidFill>
              <a:srgbClr val="001F5F"/>
            </a:solidFill>
          </a:ln>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43121" y="444144"/>
            <a:ext cx="4956810" cy="5464175"/>
          </a:xfrm>
          <a:prstGeom prst="rect">
            <a:avLst/>
          </a:prstGeom>
        </p:spPr>
        <p:txBody>
          <a:bodyPr vert="horz" wrap="square" lIns="0" tIns="147955" rIns="0" bIns="0" rtlCol="0">
            <a:spAutoFit/>
          </a:bodyPr>
          <a:lstStyle/>
          <a:p>
            <a:pPr marL="12700">
              <a:lnSpc>
                <a:spcPct val="100000"/>
              </a:lnSpc>
              <a:spcBef>
                <a:spcPts val="1165"/>
              </a:spcBef>
            </a:pPr>
            <a:r>
              <a:rPr sz="1600" b="1" i="1" u="heavy" spc="-5" dirty="0">
                <a:solidFill>
                  <a:srgbClr val="001F5F"/>
                </a:solidFill>
                <a:uFill>
                  <a:solidFill>
                    <a:srgbClr val="001F5F"/>
                  </a:solidFill>
                </a:uFill>
                <a:latin typeface="Carlito"/>
                <a:cs typeface="Carlito"/>
              </a:rPr>
              <a:t>Musical </a:t>
            </a:r>
            <a:r>
              <a:rPr sz="1600" b="1" i="1" u="heavy" spc="-10" dirty="0">
                <a:solidFill>
                  <a:srgbClr val="001F5F"/>
                </a:solidFill>
                <a:uFill>
                  <a:solidFill>
                    <a:srgbClr val="001F5F"/>
                  </a:solidFill>
                </a:uFill>
                <a:latin typeface="Carlito"/>
                <a:cs typeface="Carlito"/>
              </a:rPr>
              <a:t>instruments </a:t>
            </a:r>
            <a:r>
              <a:rPr sz="1600" b="1" i="1" u="heavy" spc="-5" dirty="0">
                <a:solidFill>
                  <a:srgbClr val="001F5F"/>
                </a:solidFill>
                <a:uFill>
                  <a:solidFill>
                    <a:srgbClr val="001F5F"/>
                  </a:solidFill>
                </a:uFill>
                <a:latin typeface="Carlito"/>
                <a:cs typeface="Carlito"/>
              </a:rPr>
              <a:t>and</a:t>
            </a:r>
            <a:r>
              <a:rPr sz="1600" b="1" i="1" u="heavy" spc="65" dirty="0">
                <a:solidFill>
                  <a:srgbClr val="001F5F"/>
                </a:solidFill>
                <a:uFill>
                  <a:solidFill>
                    <a:srgbClr val="001F5F"/>
                  </a:solidFill>
                </a:uFill>
                <a:latin typeface="Carlito"/>
                <a:cs typeface="Carlito"/>
              </a:rPr>
              <a:t> </a:t>
            </a:r>
            <a:r>
              <a:rPr sz="1600" b="1" i="1" u="heavy" spc="-10" dirty="0">
                <a:solidFill>
                  <a:srgbClr val="001F5F"/>
                </a:solidFill>
                <a:uFill>
                  <a:solidFill>
                    <a:srgbClr val="001F5F"/>
                  </a:solidFill>
                </a:uFill>
                <a:latin typeface="Carlito"/>
                <a:cs typeface="Carlito"/>
              </a:rPr>
              <a:t>styles</a:t>
            </a:r>
            <a:endParaRPr sz="1600">
              <a:latin typeface="Carlito"/>
              <a:cs typeface="Carlito"/>
            </a:endParaRPr>
          </a:p>
          <a:p>
            <a:pPr marL="187960" marR="6985" indent="-175260" algn="just">
              <a:lnSpc>
                <a:spcPct val="113900"/>
              </a:lnSpc>
              <a:spcBef>
                <a:spcPts val="805"/>
              </a:spcBef>
              <a:buFont typeface="Wingdings"/>
              <a:buChar char=""/>
              <a:tabLst>
                <a:tab pos="187960" algn="l"/>
              </a:tabLst>
            </a:pPr>
            <a:r>
              <a:rPr sz="1600" i="1" spc="-5" dirty="0">
                <a:latin typeface="Carlito"/>
                <a:cs typeface="Carlito"/>
              </a:rPr>
              <a:t>Music has remained </a:t>
            </a:r>
            <a:r>
              <a:rPr sz="1600" i="1" dirty="0">
                <a:latin typeface="Carlito"/>
                <a:cs typeface="Carlito"/>
              </a:rPr>
              <a:t>an </a:t>
            </a:r>
            <a:r>
              <a:rPr sz="1600" i="1" spc="-10" dirty="0">
                <a:latin typeface="Carlito"/>
                <a:cs typeface="Carlito"/>
              </a:rPr>
              <a:t>integral </a:t>
            </a:r>
            <a:r>
              <a:rPr sz="1600" i="1" spc="-5" dirty="0">
                <a:latin typeface="Carlito"/>
                <a:cs typeface="Carlito"/>
              </a:rPr>
              <a:t>part of </a:t>
            </a:r>
            <a:r>
              <a:rPr sz="1600" i="1" dirty="0">
                <a:latin typeface="Carlito"/>
                <a:cs typeface="Carlito"/>
              </a:rPr>
              <a:t>the </a:t>
            </a:r>
            <a:r>
              <a:rPr sz="1600" i="1" spc="-5" dirty="0">
                <a:latin typeface="Carlito"/>
                <a:cs typeface="Carlito"/>
              </a:rPr>
              <a:t>Indian culture  </a:t>
            </a:r>
            <a:r>
              <a:rPr sz="1600" i="1" spc="-10" dirty="0">
                <a:latin typeface="Carlito"/>
                <a:cs typeface="Carlito"/>
              </a:rPr>
              <a:t>since</a:t>
            </a:r>
            <a:r>
              <a:rPr sz="1600" i="1" spc="-5" dirty="0">
                <a:latin typeface="Carlito"/>
                <a:cs typeface="Carlito"/>
              </a:rPr>
              <a:t> </a:t>
            </a:r>
            <a:r>
              <a:rPr sz="1600" i="1" spc="-15" dirty="0">
                <a:latin typeface="Carlito"/>
                <a:cs typeface="Carlito"/>
              </a:rPr>
              <a:t>antiquity.</a:t>
            </a:r>
            <a:endParaRPr sz="1600">
              <a:latin typeface="Carlito"/>
              <a:cs typeface="Carlito"/>
            </a:endParaRPr>
          </a:p>
          <a:p>
            <a:pPr marL="187960" marR="6350" indent="-175260" algn="just">
              <a:lnSpc>
                <a:spcPct val="114100"/>
              </a:lnSpc>
              <a:spcBef>
                <a:spcPts val="795"/>
              </a:spcBef>
              <a:buFont typeface="Wingdings"/>
              <a:buChar char=""/>
              <a:tabLst>
                <a:tab pos="187960" algn="l"/>
              </a:tabLst>
            </a:pPr>
            <a:r>
              <a:rPr sz="1600" i="1" spc="-10" dirty="0">
                <a:latin typeface="Carlito"/>
                <a:cs typeface="Carlito"/>
              </a:rPr>
              <a:t>Musical </a:t>
            </a:r>
            <a:r>
              <a:rPr sz="1600" i="1" spc="-5" dirty="0">
                <a:latin typeface="Carlito"/>
                <a:cs typeface="Carlito"/>
              </a:rPr>
              <a:t>instruments </a:t>
            </a:r>
            <a:r>
              <a:rPr sz="1600" i="1" spc="-20" dirty="0">
                <a:latin typeface="Carlito"/>
                <a:cs typeface="Carlito"/>
              </a:rPr>
              <a:t>like </a:t>
            </a:r>
            <a:r>
              <a:rPr sz="1600" i="1" spc="-5" dirty="0">
                <a:latin typeface="Carlito"/>
                <a:cs typeface="Carlito"/>
              </a:rPr>
              <a:t>the sarod, sarangi, </a:t>
            </a:r>
            <a:r>
              <a:rPr sz="1600" i="1" spc="-10" dirty="0">
                <a:latin typeface="Carlito"/>
                <a:cs typeface="Carlito"/>
              </a:rPr>
              <a:t>tabla </a:t>
            </a:r>
            <a:r>
              <a:rPr sz="1600" i="1" spc="-5" dirty="0">
                <a:latin typeface="Carlito"/>
                <a:cs typeface="Carlito"/>
              </a:rPr>
              <a:t>and  </a:t>
            </a:r>
            <a:r>
              <a:rPr sz="1600" i="1" spc="-10" dirty="0">
                <a:latin typeface="Carlito"/>
                <a:cs typeface="Carlito"/>
              </a:rPr>
              <a:t>sitar </a:t>
            </a:r>
            <a:r>
              <a:rPr sz="1600" i="1" spc="-5" dirty="0">
                <a:latin typeface="Carlito"/>
                <a:cs typeface="Carlito"/>
              </a:rPr>
              <a:t>which </a:t>
            </a:r>
            <a:r>
              <a:rPr sz="1600" i="1" spc="-10" dirty="0">
                <a:latin typeface="Carlito"/>
                <a:cs typeface="Carlito"/>
              </a:rPr>
              <a:t>are </a:t>
            </a:r>
            <a:r>
              <a:rPr sz="1600" i="1" dirty="0">
                <a:latin typeface="Carlito"/>
                <a:cs typeface="Carlito"/>
              </a:rPr>
              <a:t>very </a:t>
            </a:r>
            <a:r>
              <a:rPr sz="1600" i="1" spc="-5" dirty="0">
                <a:latin typeface="Carlito"/>
                <a:cs typeface="Carlito"/>
              </a:rPr>
              <a:t>popular </a:t>
            </a:r>
            <a:r>
              <a:rPr sz="1600" i="1" dirty="0">
                <a:latin typeface="Carlito"/>
                <a:cs typeface="Carlito"/>
              </a:rPr>
              <a:t>in </a:t>
            </a:r>
            <a:r>
              <a:rPr sz="1600" i="1" spc="-5" dirty="0">
                <a:latin typeface="Carlito"/>
                <a:cs typeface="Carlito"/>
              </a:rPr>
              <a:t>the world of music </a:t>
            </a:r>
            <a:r>
              <a:rPr sz="1600" i="1" spc="-10" dirty="0">
                <a:latin typeface="Carlito"/>
                <a:cs typeface="Carlito"/>
              </a:rPr>
              <a:t>today  had also </a:t>
            </a:r>
            <a:r>
              <a:rPr sz="1600" i="1" spc="-5" dirty="0">
                <a:latin typeface="Carlito"/>
                <a:cs typeface="Carlito"/>
              </a:rPr>
              <a:t>been a </a:t>
            </a:r>
            <a:r>
              <a:rPr sz="1600" i="1" spc="-10" dirty="0">
                <a:latin typeface="Carlito"/>
                <a:cs typeface="Carlito"/>
              </a:rPr>
              <a:t>part </a:t>
            </a:r>
            <a:r>
              <a:rPr sz="1600" i="1" spc="-5" dirty="0">
                <a:latin typeface="Carlito"/>
                <a:cs typeface="Carlito"/>
              </a:rPr>
              <a:t>of the </a:t>
            </a:r>
            <a:r>
              <a:rPr sz="1600" i="1" spc="-10" dirty="0">
                <a:latin typeface="Carlito"/>
                <a:cs typeface="Carlito"/>
              </a:rPr>
              <a:t>ancient </a:t>
            </a:r>
            <a:r>
              <a:rPr sz="1600" i="1" spc="-5" dirty="0">
                <a:latin typeface="Carlito"/>
                <a:cs typeface="Carlito"/>
              </a:rPr>
              <a:t>Indian</a:t>
            </a:r>
            <a:r>
              <a:rPr sz="1600" i="1" spc="145" dirty="0">
                <a:latin typeface="Carlito"/>
                <a:cs typeface="Carlito"/>
              </a:rPr>
              <a:t> </a:t>
            </a:r>
            <a:r>
              <a:rPr sz="1600" i="1" spc="-5" dirty="0">
                <a:latin typeface="Carlito"/>
                <a:cs typeface="Carlito"/>
              </a:rPr>
              <a:t>music.</a:t>
            </a:r>
            <a:endParaRPr sz="1600">
              <a:latin typeface="Carlito"/>
              <a:cs typeface="Carlito"/>
            </a:endParaRPr>
          </a:p>
          <a:p>
            <a:pPr marL="187960" indent="-175260" algn="just">
              <a:lnSpc>
                <a:spcPct val="100000"/>
              </a:lnSpc>
              <a:spcBef>
                <a:spcPts val="1070"/>
              </a:spcBef>
              <a:buFont typeface="Wingdings"/>
              <a:buChar char=""/>
              <a:tabLst>
                <a:tab pos="187960" algn="l"/>
              </a:tabLst>
            </a:pPr>
            <a:r>
              <a:rPr sz="1600" i="1" spc="-5" dirty="0">
                <a:latin typeface="Carlito"/>
                <a:cs typeface="Carlito"/>
              </a:rPr>
              <a:t>Gazals, khayal, tala, gharana </a:t>
            </a:r>
            <a:r>
              <a:rPr sz="1600" i="1" dirty="0">
                <a:latin typeface="Carlito"/>
                <a:cs typeface="Carlito"/>
              </a:rPr>
              <a:t>and </a:t>
            </a:r>
            <a:r>
              <a:rPr sz="1600" i="1" spc="-5" dirty="0">
                <a:latin typeface="Carlito"/>
                <a:cs typeface="Carlito"/>
              </a:rPr>
              <a:t>raga are the</a:t>
            </a:r>
            <a:r>
              <a:rPr sz="1600" i="1" spc="-45" dirty="0">
                <a:latin typeface="Carlito"/>
                <a:cs typeface="Carlito"/>
              </a:rPr>
              <a:t> </a:t>
            </a:r>
            <a:r>
              <a:rPr sz="1600" i="1" spc="-5" dirty="0">
                <a:latin typeface="Carlito"/>
                <a:cs typeface="Carlito"/>
              </a:rPr>
              <a:t>musical</a:t>
            </a:r>
            <a:endParaRPr sz="1600">
              <a:latin typeface="Carlito"/>
              <a:cs typeface="Carlito"/>
            </a:endParaRPr>
          </a:p>
          <a:p>
            <a:pPr marL="187960" algn="just">
              <a:lnSpc>
                <a:spcPct val="100000"/>
              </a:lnSpc>
              <a:spcBef>
                <a:spcPts val="275"/>
              </a:spcBef>
            </a:pPr>
            <a:r>
              <a:rPr sz="1600" i="1" spc="-5" dirty="0">
                <a:latin typeface="Carlito"/>
                <a:cs typeface="Carlito"/>
              </a:rPr>
              <a:t>genres of the Indian classical</a:t>
            </a:r>
            <a:r>
              <a:rPr sz="1600" i="1" spc="30" dirty="0">
                <a:latin typeface="Carlito"/>
                <a:cs typeface="Carlito"/>
              </a:rPr>
              <a:t> </a:t>
            </a:r>
            <a:r>
              <a:rPr sz="1600" i="1" spc="-5" dirty="0">
                <a:latin typeface="Carlito"/>
                <a:cs typeface="Carlito"/>
              </a:rPr>
              <a:t>music.</a:t>
            </a:r>
            <a:endParaRPr sz="1600">
              <a:latin typeface="Carlito"/>
              <a:cs typeface="Carlito"/>
            </a:endParaRPr>
          </a:p>
          <a:p>
            <a:pPr marL="187960" marR="6350" indent="-175260" algn="just">
              <a:lnSpc>
                <a:spcPct val="114100"/>
              </a:lnSpc>
              <a:spcBef>
                <a:spcPts val="800"/>
              </a:spcBef>
              <a:buFont typeface="Wingdings"/>
              <a:buChar char=""/>
              <a:tabLst>
                <a:tab pos="187960" algn="l"/>
              </a:tabLst>
            </a:pPr>
            <a:r>
              <a:rPr sz="1600" i="1" dirty="0">
                <a:latin typeface="Carlito"/>
                <a:cs typeface="Carlito"/>
              </a:rPr>
              <a:t>In </a:t>
            </a:r>
            <a:r>
              <a:rPr sz="1600" i="1" spc="-10" dirty="0">
                <a:latin typeface="Carlito"/>
                <a:cs typeface="Carlito"/>
              </a:rPr>
              <a:t>ancient </a:t>
            </a:r>
            <a:r>
              <a:rPr sz="1600" i="1" spc="-5" dirty="0">
                <a:latin typeface="Carlito"/>
                <a:cs typeface="Carlito"/>
              </a:rPr>
              <a:t>India, music </a:t>
            </a:r>
            <a:r>
              <a:rPr sz="1600" i="1" spc="-10" dirty="0">
                <a:latin typeface="Carlito"/>
                <a:cs typeface="Carlito"/>
              </a:rPr>
              <a:t>used to </a:t>
            </a:r>
            <a:r>
              <a:rPr sz="1600" i="1" spc="-5" dirty="0">
                <a:latin typeface="Carlito"/>
                <a:cs typeface="Carlito"/>
              </a:rPr>
              <a:t>be a part of </a:t>
            </a:r>
            <a:r>
              <a:rPr sz="1600" i="1" dirty="0">
                <a:latin typeface="Carlito"/>
                <a:cs typeface="Carlito"/>
              </a:rPr>
              <a:t>the </a:t>
            </a:r>
            <a:r>
              <a:rPr sz="1600" i="1" spc="-5" dirty="0">
                <a:latin typeface="Carlito"/>
                <a:cs typeface="Carlito"/>
              </a:rPr>
              <a:t>famous  Sanskrit dramas </a:t>
            </a:r>
            <a:r>
              <a:rPr sz="1600" i="1" spc="-20" dirty="0">
                <a:latin typeface="Carlito"/>
                <a:cs typeface="Carlito"/>
              </a:rPr>
              <a:t>like </a:t>
            </a:r>
            <a:r>
              <a:rPr sz="1600" i="1" spc="-15" dirty="0">
                <a:latin typeface="Carlito"/>
                <a:cs typeface="Carlito"/>
              </a:rPr>
              <a:t>Mirchakatika </a:t>
            </a:r>
            <a:r>
              <a:rPr sz="1600" i="1" dirty="0">
                <a:latin typeface="Carlito"/>
                <a:cs typeface="Carlito"/>
              </a:rPr>
              <a:t>and </a:t>
            </a:r>
            <a:r>
              <a:rPr sz="1600" i="1" spc="-5" dirty="0">
                <a:latin typeface="Carlito"/>
                <a:cs typeface="Carlito"/>
              </a:rPr>
              <a:t>Abhijnana  </a:t>
            </a:r>
            <a:r>
              <a:rPr sz="1600" i="1" spc="-15" dirty="0">
                <a:latin typeface="Carlito"/>
                <a:cs typeface="Carlito"/>
              </a:rPr>
              <a:t>Shakuntalam.</a:t>
            </a:r>
            <a:endParaRPr sz="1600">
              <a:latin typeface="Carlito"/>
              <a:cs typeface="Carlito"/>
            </a:endParaRPr>
          </a:p>
          <a:p>
            <a:pPr marL="187960" indent="-175260" algn="just">
              <a:lnSpc>
                <a:spcPct val="100000"/>
              </a:lnSpc>
              <a:spcBef>
                <a:spcPts val="1065"/>
              </a:spcBef>
              <a:buFont typeface="Wingdings"/>
              <a:buChar char=""/>
              <a:tabLst>
                <a:tab pos="187960" algn="l"/>
              </a:tabLst>
            </a:pPr>
            <a:r>
              <a:rPr sz="1600" i="1" spc="-5" dirty="0">
                <a:latin typeface="Carlito"/>
                <a:cs typeface="Carlito"/>
              </a:rPr>
              <a:t>The origin of the ancient Indian music began </a:t>
            </a:r>
            <a:r>
              <a:rPr sz="1600" i="1" dirty="0">
                <a:latin typeface="Carlito"/>
                <a:cs typeface="Carlito"/>
              </a:rPr>
              <a:t>in </a:t>
            </a:r>
            <a:r>
              <a:rPr sz="1600" i="1" spc="-5" dirty="0">
                <a:latin typeface="Carlito"/>
                <a:cs typeface="Carlito"/>
              </a:rPr>
              <a:t>the age</a:t>
            </a:r>
            <a:r>
              <a:rPr sz="1600" i="1" spc="265" dirty="0">
                <a:latin typeface="Carlito"/>
                <a:cs typeface="Carlito"/>
              </a:rPr>
              <a:t> </a:t>
            </a:r>
            <a:r>
              <a:rPr sz="1600" i="1" spc="-10" dirty="0">
                <a:latin typeface="Carlito"/>
                <a:cs typeface="Carlito"/>
              </a:rPr>
              <a:t>of</a:t>
            </a:r>
            <a:endParaRPr sz="1600">
              <a:latin typeface="Carlito"/>
              <a:cs typeface="Carlito"/>
            </a:endParaRPr>
          </a:p>
          <a:p>
            <a:pPr marL="187960" algn="just">
              <a:lnSpc>
                <a:spcPct val="100000"/>
              </a:lnSpc>
              <a:spcBef>
                <a:spcPts val="270"/>
              </a:spcBef>
            </a:pPr>
            <a:r>
              <a:rPr sz="1600" i="1" spc="-5" dirty="0">
                <a:latin typeface="Carlito"/>
                <a:cs typeface="Carlito"/>
              </a:rPr>
              <a:t>the Aryans, with the </a:t>
            </a:r>
            <a:r>
              <a:rPr sz="1600" i="1" spc="-10" dirty="0">
                <a:latin typeface="Carlito"/>
                <a:cs typeface="Carlito"/>
              </a:rPr>
              <a:t>chanting </a:t>
            </a:r>
            <a:r>
              <a:rPr sz="1600" i="1" spc="-5" dirty="0">
                <a:latin typeface="Carlito"/>
                <a:cs typeface="Carlito"/>
              </a:rPr>
              <a:t>of the</a:t>
            </a:r>
            <a:r>
              <a:rPr sz="1600" i="1" spc="90" dirty="0">
                <a:latin typeface="Carlito"/>
                <a:cs typeface="Carlito"/>
              </a:rPr>
              <a:t> </a:t>
            </a:r>
            <a:r>
              <a:rPr sz="1600" i="1" spc="-20" dirty="0">
                <a:latin typeface="Carlito"/>
                <a:cs typeface="Carlito"/>
              </a:rPr>
              <a:t>Vedas.</a:t>
            </a:r>
            <a:endParaRPr sz="1600">
              <a:latin typeface="Carlito"/>
              <a:cs typeface="Carlito"/>
            </a:endParaRPr>
          </a:p>
          <a:p>
            <a:pPr marL="187960" marR="6985" indent="-175260" algn="just">
              <a:lnSpc>
                <a:spcPct val="114199"/>
              </a:lnSpc>
              <a:spcBef>
                <a:spcPts val="795"/>
              </a:spcBef>
              <a:buFont typeface="Wingdings"/>
              <a:buChar char=""/>
              <a:tabLst>
                <a:tab pos="187960" algn="l"/>
              </a:tabLst>
            </a:pPr>
            <a:r>
              <a:rPr sz="1600" i="1" spc="-5" dirty="0">
                <a:latin typeface="Carlito"/>
                <a:cs typeface="Carlito"/>
              </a:rPr>
              <a:t>The music was finally created with </a:t>
            </a:r>
            <a:r>
              <a:rPr sz="1600" i="1" dirty="0">
                <a:latin typeface="Carlito"/>
                <a:cs typeface="Carlito"/>
              </a:rPr>
              <a:t>the </a:t>
            </a:r>
            <a:r>
              <a:rPr sz="1600" i="1" spc="-10" dirty="0">
                <a:latin typeface="Carlito"/>
                <a:cs typeface="Carlito"/>
              </a:rPr>
              <a:t>rhythm </a:t>
            </a:r>
            <a:r>
              <a:rPr sz="1600" i="1" spc="-5" dirty="0">
                <a:latin typeface="Carlito"/>
                <a:cs typeface="Carlito"/>
              </a:rPr>
              <a:t>and  </a:t>
            </a:r>
            <a:r>
              <a:rPr sz="1600" i="1" spc="-15" dirty="0">
                <a:latin typeface="Carlito"/>
                <a:cs typeface="Carlito"/>
              </a:rPr>
              <a:t>melody. References </a:t>
            </a:r>
            <a:r>
              <a:rPr sz="1600" i="1" spc="-5" dirty="0">
                <a:latin typeface="Carlito"/>
                <a:cs typeface="Carlito"/>
              </a:rPr>
              <a:t>of the </a:t>
            </a:r>
            <a:r>
              <a:rPr sz="1600" i="1" spc="-10" dirty="0">
                <a:latin typeface="Carlito"/>
                <a:cs typeface="Carlito"/>
              </a:rPr>
              <a:t>ancient </a:t>
            </a:r>
            <a:r>
              <a:rPr sz="1600" i="1" spc="-5" dirty="0">
                <a:latin typeface="Carlito"/>
                <a:cs typeface="Carlito"/>
              </a:rPr>
              <a:t>Indian music can </a:t>
            </a:r>
            <a:r>
              <a:rPr sz="1600" i="1" spc="-10" dirty="0">
                <a:latin typeface="Carlito"/>
                <a:cs typeface="Carlito"/>
              </a:rPr>
              <a:t>be  </a:t>
            </a:r>
            <a:r>
              <a:rPr sz="1600" i="1" spc="-5" dirty="0">
                <a:latin typeface="Carlito"/>
                <a:cs typeface="Carlito"/>
              </a:rPr>
              <a:t>found </a:t>
            </a:r>
            <a:r>
              <a:rPr sz="1600" i="1" dirty="0">
                <a:latin typeface="Carlito"/>
                <a:cs typeface="Carlito"/>
              </a:rPr>
              <a:t>in the </a:t>
            </a:r>
            <a:r>
              <a:rPr sz="1600" i="1" spc="-20" dirty="0">
                <a:latin typeface="Carlito"/>
                <a:cs typeface="Carlito"/>
              </a:rPr>
              <a:t>Vedas,</a:t>
            </a:r>
            <a:r>
              <a:rPr sz="1600" i="1" spc="320" dirty="0">
                <a:latin typeface="Carlito"/>
                <a:cs typeface="Carlito"/>
              </a:rPr>
              <a:t> </a:t>
            </a:r>
            <a:r>
              <a:rPr sz="1600" i="1" spc="-5" dirty="0">
                <a:latin typeface="Carlito"/>
                <a:cs typeface="Carlito"/>
              </a:rPr>
              <a:t>Puranas, Upanishads, epics and  Srimad </a:t>
            </a:r>
            <a:r>
              <a:rPr sz="1600" i="1" spc="-10" dirty="0">
                <a:latin typeface="Carlito"/>
                <a:cs typeface="Carlito"/>
              </a:rPr>
              <a:t>Bhagavata</a:t>
            </a:r>
            <a:r>
              <a:rPr sz="1600" i="1" spc="40" dirty="0">
                <a:latin typeface="Carlito"/>
                <a:cs typeface="Carlito"/>
              </a:rPr>
              <a:t> </a:t>
            </a:r>
            <a:r>
              <a:rPr sz="1600" i="1" spc="-10" dirty="0">
                <a:latin typeface="Carlito"/>
                <a:cs typeface="Carlito"/>
              </a:rPr>
              <a:t>Gita.</a:t>
            </a:r>
            <a:endParaRPr sz="1600">
              <a:latin typeface="Carlito"/>
              <a:cs typeface="Carlito"/>
            </a:endParaRPr>
          </a:p>
        </p:txBody>
      </p:sp>
      <p:sp>
        <p:nvSpPr>
          <p:cNvPr id="3" name="object 3"/>
          <p:cNvSpPr/>
          <p:nvPr/>
        </p:nvSpPr>
        <p:spPr>
          <a:xfrm>
            <a:off x="396240" y="693419"/>
            <a:ext cx="1511808" cy="14737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051304" y="477012"/>
            <a:ext cx="974396" cy="179184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63547" y="2491358"/>
            <a:ext cx="2143450" cy="168592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67868" y="4293108"/>
            <a:ext cx="2735580" cy="1607819"/>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1876" y="688848"/>
            <a:ext cx="8144256" cy="50444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38932" y="378924"/>
            <a:ext cx="5459730" cy="5844540"/>
          </a:xfrm>
          <a:prstGeom prst="rect">
            <a:avLst/>
          </a:prstGeom>
        </p:spPr>
        <p:txBody>
          <a:bodyPr vert="horz" wrap="square" lIns="0" tIns="149225" rIns="0" bIns="0" rtlCol="0">
            <a:spAutoFit/>
          </a:bodyPr>
          <a:lstStyle/>
          <a:p>
            <a:pPr marL="12700">
              <a:lnSpc>
                <a:spcPct val="100000"/>
              </a:lnSpc>
              <a:spcBef>
                <a:spcPts val="1175"/>
              </a:spcBef>
            </a:pPr>
            <a:r>
              <a:rPr sz="1600" b="1" i="1" u="heavy" spc="-10" dirty="0">
                <a:solidFill>
                  <a:srgbClr val="001F5F"/>
                </a:solidFill>
                <a:uFill>
                  <a:solidFill>
                    <a:srgbClr val="001F5F"/>
                  </a:solidFill>
                </a:uFill>
                <a:latin typeface="Carlito"/>
                <a:cs typeface="Carlito"/>
              </a:rPr>
              <a:t>Theatre In</a:t>
            </a:r>
            <a:r>
              <a:rPr sz="1600" b="1" i="1" u="heavy" spc="40" dirty="0">
                <a:solidFill>
                  <a:srgbClr val="001F5F"/>
                </a:solidFill>
                <a:uFill>
                  <a:solidFill>
                    <a:srgbClr val="001F5F"/>
                  </a:solidFill>
                </a:uFill>
                <a:latin typeface="Carlito"/>
                <a:cs typeface="Carlito"/>
              </a:rPr>
              <a:t> </a:t>
            </a:r>
            <a:r>
              <a:rPr sz="1600" b="1" i="1" u="heavy" spc="-10" dirty="0">
                <a:solidFill>
                  <a:srgbClr val="001F5F"/>
                </a:solidFill>
                <a:uFill>
                  <a:solidFill>
                    <a:srgbClr val="001F5F"/>
                  </a:solidFill>
                </a:uFill>
                <a:latin typeface="Carlito"/>
                <a:cs typeface="Carlito"/>
              </a:rPr>
              <a:t>India</a:t>
            </a:r>
            <a:endParaRPr sz="1600">
              <a:latin typeface="Carlito"/>
              <a:cs typeface="Carlito"/>
            </a:endParaRPr>
          </a:p>
          <a:p>
            <a:pPr marL="187325" marR="5080" indent="-175260" algn="just">
              <a:lnSpc>
                <a:spcPct val="113700"/>
              </a:lnSpc>
              <a:spcBef>
                <a:spcPts val="805"/>
              </a:spcBef>
              <a:buFont typeface="Wingdings"/>
              <a:buChar char=""/>
              <a:tabLst>
                <a:tab pos="187960" algn="l"/>
              </a:tabLst>
            </a:pPr>
            <a:r>
              <a:rPr sz="1600" i="1" spc="-5" dirty="0">
                <a:latin typeface="Carlito"/>
                <a:cs typeface="Carlito"/>
              </a:rPr>
              <a:t>The </a:t>
            </a:r>
            <a:r>
              <a:rPr sz="1600" i="1" spc="-10" dirty="0">
                <a:latin typeface="Carlito"/>
                <a:cs typeface="Carlito"/>
              </a:rPr>
              <a:t>ancient </a:t>
            </a:r>
            <a:r>
              <a:rPr sz="1600" i="1" spc="-5" dirty="0">
                <a:latin typeface="Carlito"/>
                <a:cs typeface="Carlito"/>
              </a:rPr>
              <a:t>Indian theatres played a major role </a:t>
            </a:r>
            <a:r>
              <a:rPr sz="1600" i="1" dirty="0">
                <a:latin typeface="Carlito"/>
                <a:cs typeface="Carlito"/>
              </a:rPr>
              <a:t>in </a:t>
            </a:r>
            <a:r>
              <a:rPr sz="1600" i="1" spc="-5" dirty="0">
                <a:latin typeface="Carlito"/>
                <a:cs typeface="Carlito"/>
              </a:rPr>
              <a:t>the Indian  culture </a:t>
            </a:r>
            <a:r>
              <a:rPr sz="1600" i="1" dirty="0">
                <a:latin typeface="Carlito"/>
                <a:cs typeface="Carlito"/>
              </a:rPr>
              <a:t>in </a:t>
            </a:r>
            <a:r>
              <a:rPr sz="1600" i="1" spc="-5" dirty="0">
                <a:latin typeface="Carlito"/>
                <a:cs typeface="Carlito"/>
              </a:rPr>
              <a:t>the </a:t>
            </a:r>
            <a:r>
              <a:rPr sz="1600" i="1" spc="-10" dirty="0">
                <a:latin typeface="Carlito"/>
                <a:cs typeface="Carlito"/>
              </a:rPr>
              <a:t>past.</a:t>
            </a:r>
            <a:endParaRPr sz="1600">
              <a:latin typeface="Carlito"/>
              <a:cs typeface="Carlito"/>
            </a:endParaRPr>
          </a:p>
          <a:p>
            <a:pPr marL="187325" marR="5080" indent="-175260" algn="just">
              <a:lnSpc>
                <a:spcPct val="114199"/>
              </a:lnSpc>
              <a:spcBef>
                <a:spcPts val="795"/>
              </a:spcBef>
              <a:buFont typeface="Wingdings"/>
              <a:buChar char=""/>
              <a:tabLst>
                <a:tab pos="187960" algn="l"/>
              </a:tabLst>
            </a:pPr>
            <a:r>
              <a:rPr sz="1600" i="1" spc="-5" dirty="0">
                <a:latin typeface="Carlito"/>
                <a:cs typeface="Carlito"/>
              </a:rPr>
              <a:t>India </a:t>
            </a:r>
            <a:r>
              <a:rPr sz="1600" i="1" dirty="0">
                <a:latin typeface="Carlito"/>
                <a:cs typeface="Carlito"/>
              </a:rPr>
              <a:t>in </a:t>
            </a:r>
            <a:r>
              <a:rPr sz="1600" i="1" spc="-5" dirty="0">
                <a:latin typeface="Carlito"/>
                <a:cs typeface="Carlito"/>
              </a:rPr>
              <a:t>the </a:t>
            </a:r>
            <a:r>
              <a:rPr sz="1600" i="1" spc="-10" dirty="0">
                <a:latin typeface="Carlito"/>
                <a:cs typeface="Carlito"/>
              </a:rPr>
              <a:t>ancient past </a:t>
            </a:r>
            <a:r>
              <a:rPr sz="1600" i="1" spc="-5" dirty="0">
                <a:latin typeface="Carlito"/>
                <a:cs typeface="Carlito"/>
              </a:rPr>
              <a:t>was </a:t>
            </a:r>
            <a:r>
              <a:rPr sz="1600" i="1" spc="-10" dirty="0">
                <a:latin typeface="Carlito"/>
                <a:cs typeface="Carlito"/>
              </a:rPr>
              <a:t>invaded </a:t>
            </a:r>
            <a:r>
              <a:rPr sz="1600" i="1" spc="-5" dirty="0">
                <a:latin typeface="Carlito"/>
                <a:cs typeface="Carlito"/>
              </a:rPr>
              <a:t>several times </a:t>
            </a:r>
            <a:r>
              <a:rPr sz="1600" i="1" spc="-10" dirty="0">
                <a:latin typeface="Carlito"/>
                <a:cs typeface="Carlito"/>
              </a:rPr>
              <a:t>and </a:t>
            </a:r>
            <a:r>
              <a:rPr sz="1600" i="1" spc="-5" dirty="0">
                <a:latin typeface="Carlito"/>
                <a:cs typeface="Carlito"/>
              </a:rPr>
              <a:t>this  contributed </a:t>
            </a:r>
            <a:r>
              <a:rPr sz="1600" i="1" dirty="0">
                <a:latin typeface="Carlito"/>
                <a:cs typeface="Carlito"/>
              </a:rPr>
              <a:t>in </a:t>
            </a:r>
            <a:r>
              <a:rPr sz="1600" i="1" spc="-5" dirty="0">
                <a:latin typeface="Carlito"/>
                <a:cs typeface="Carlito"/>
              </a:rPr>
              <a:t>shaping the culture and </a:t>
            </a:r>
            <a:r>
              <a:rPr sz="1600" i="1" spc="-10" dirty="0">
                <a:latin typeface="Carlito"/>
                <a:cs typeface="Carlito"/>
              </a:rPr>
              <a:t>heritage </a:t>
            </a:r>
            <a:r>
              <a:rPr sz="1600" i="1" spc="-5" dirty="0">
                <a:latin typeface="Carlito"/>
                <a:cs typeface="Carlito"/>
              </a:rPr>
              <a:t>of India. </a:t>
            </a:r>
            <a:r>
              <a:rPr sz="1600" i="1" spc="-25" dirty="0">
                <a:latin typeface="Carlito"/>
                <a:cs typeface="Carlito"/>
              </a:rPr>
              <a:t>Two </a:t>
            </a:r>
            <a:r>
              <a:rPr sz="1600" i="1" spc="-10" dirty="0">
                <a:latin typeface="Carlito"/>
                <a:cs typeface="Carlito"/>
              </a:rPr>
              <a:t>of  </a:t>
            </a:r>
            <a:r>
              <a:rPr sz="1600" i="1" spc="-5" dirty="0">
                <a:latin typeface="Carlito"/>
                <a:cs typeface="Carlito"/>
              </a:rPr>
              <a:t>the </a:t>
            </a:r>
            <a:r>
              <a:rPr sz="1600" i="1" spc="-10" dirty="0">
                <a:latin typeface="Carlito"/>
                <a:cs typeface="Carlito"/>
              </a:rPr>
              <a:t>best </a:t>
            </a:r>
            <a:r>
              <a:rPr sz="1600" i="1" spc="-5" dirty="0">
                <a:latin typeface="Carlito"/>
                <a:cs typeface="Carlito"/>
              </a:rPr>
              <a:t>known ancient Indian </a:t>
            </a:r>
            <a:r>
              <a:rPr sz="1600" i="1" dirty="0">
                <a:latin typeface="Carlito"/>
                <a:cs typeface="Carlito"/>
              </a:rPr>
              <a:t>theatres </a:t>
            </a:r>
            <a:r>
              <a:rPr sz="1600" i="1" spc="-5" dirty="0">
                <a:latin typeface="Carlito"/>
                <a:cs typeface="Carlito"/>
              </a:rPr>
              <a:t>are Ramayana </a:t>
            </a:r>
            <a:r>
              <a:rPr sz="1600" i="1" dirty="0">
                <a:latin typeface="Carlito"/>
                <a:cs typeface="Carlito"/>
              </a:rPr>
              <a:t>and  </a:t>
            </a:r>
            <a:r>
              <a:rPr sz="1600" i="1" spc="-10" dirty="0">
                <a:latin typeface="Carlito"/>
                <a:cs typeface="Carlito"/>
              </a:rPr>
              <a:t>Mahabharata.</a:t>
            </a:r>
            <a:endParaRPr sz="1600">
              <a:latin typeface="Carlito"/>
              <a:cs typeface="Carlito"/>
            </a:endParaRPr>
          </a:p>
          <a:p>
            <a:pPr marL="187325" marR="5080" indent="-175260" algn="just">
              <a:lnSpc>
                <a:spcPct val="113999"/>
              </a:lnSpc>
              <a:spcBef>
                <a:spcPts val="800"/>
              </a:spcBef>
              <a:buFont typeface="Wingdings"/>
              <a:buChar char=""/>
              <a:tabLst>
                <a:tab pos="187960" algn="l"/>
              </a:tabLst>
            </a:pPr>
            <a:r>
              <a:rPr sz="1600" i="1" spc="-5" dirty="0">
                <a:latin typeface="Carlito"/>
                <a:cs typeface="Carlito"/>
              </a:rPr>
              <a:t>Dramatics </a:t>
            </a:r>
            <a:r>
              <a:rPr sz="1600" i="1" dirty="0">
                <a:latin typeface="Carlito"/>
                <a:cs typeface="Carlito"/>
              </a:rPr>
              <a:t>and </a:t>
            </a:r>
            <a:r>
              <a:rPr sz="1600" i="1" spc="-10" dirty="0">
                <a:latin typeface="Carlito"/>
                <a:cs typeface="Carlito"/>
              </a:rPr>
              <a:t>folk </a:t>
            </a:r>
            <a:r>
              <a:rPr sz="1600" i="1" spc="-5" dirty="0">
                <a:latin typeface="Carlito"/>
                <a:cs typeface="Carlito"/>
              </a:rPr>
              <a:t>theatre were </a:t>
            </a:r>
            <a:r>
              <a:rPr sz="1600" i="1" dirty="0">
                <a:latin typeface="Carlito"/>
                <a:cs typeface="Carlito"/>
              </a:rPr>
              <a:t>very </a:t>
            </a:r>
            <a:r>
              <a:rPr sz="1600" i="1" spc="-5" dirty="0">
                <a:latin typeface="Carlito"/>
                <a:cs typeface="Carlito"/>
              </a:rPr>
              <a:t>popular with </a:t>
            </a:r>
            <a:r>
              <a:rPr sz="1600" i="1" dirty="0">
                <a:latin typeface="Carlito"/>
                <a:cs typeface="Carlito"/>
              </a:rPr>
              <a:t>the </a:t>
            </a:r>
            <a:r>
              <a:rPr sz="1600" i="1" spc="-25" dirty="0">
                <a:latin typeface="Carlito"/>
                <a:cs typeface="Carlito"/>
              </a:rPr>
              <a:t>Vedic  </a:t>
            </a:r>
            <a:r>
              <a:rPr sz="1600" i="1" spc="-5" dirty="0">
                <a:latin typeface="Carlito"/>
                <a:cs typeface="Carlito"/>
              </a:rPr>
              <a:t>people. </a:t>
            </a:r>
            <a:r>
              <a:rPr sz="1600" i="1" spc="-10" dirty="0">
                <a:latin typeface="Carlito"/>
                <a:cs typeface="Carlito"/>
              </a:rPr>
              <a:t>The </a:t>
            </a:r>
            <a:r>
              <a:rPr sz="1600" i="1" spc="-5" dirty="0">
                <a:latin typeface="Carlito"/>
                <a:cs typeface="Carlito"/>
              </a:rPr>
              <a:t>main </a:t>
            </a:r>
            <a:r>
              <a:rPr sz="1600" i="1" spc="-10" dirty="0">
                <a:latin typeface="Carlito"/>
                <a:cs typeface="Carlito"/>
              </a:rPr>
              <a:t>ingredients </a:t>
            </a:r>
            <a:r>
              <a:rPr sz="1600" i="1" spc="-5" dirty="0">
                <a:latin typeface="Carlito"/>
                <a:cs typeface="Carlito"/>
              </a:rPr>
              <a:t>of the </a:t>
            </a:r>
            <a:r>
              <a:rPr sz="1600" i="1" spc="-10" dirty="0">
                <a:latin typeface="Carlito"/>
                <a:cs typeface="Carlito"/>
              </a:rPr>
              <a:t>ancient </a:t>
            </a:r>
            <a:r>
              <a:rPr sz="1600" i="1" spc="-5" dirty="0">
                <a:latin typeface="Carlito"/>
                <a:cs typeface="Carlito"/>
              </a:rPr>
              <a:t>Indian theatres  used </a:t>
            </a:r>
            <a:r>
              <a:rPr sz="1600" i="1" spc="-10" dirty="0">
                <a:latin typeface="Carlito"/>
                <a:cs typeface="Carlito"/>
              </a:rPr>
              <a:t>to </a:t>
            </a:r>
            <a:r>
              <a:rPr sz="1600" i="1" spc="-5" dirty="0">
                <a:latin typeface="Carlito"/>
                <a:cs typeface="Carlito"/>
              </a:rPr>
              <a:t>be depiction of </a:t>
            </a:r>
            <a:r>
              <a:rPr sz="1600" i="1" spc="-10" dirty="0">
                <a:latin typeface="Carlito"/>
                <a:cs typeface="Carlito"/>
              </a:rPr>
              <a:t>events </a:t>
            </a:r>
            <a:r>
              <a:rPr sz="1600" i="1" spc="-5" dirty="0">
                <a:latin typeface="Carlito"/>
                <a:cs typeface="Carlito"/>
              </a:rPr>
              <a:t>of everyday </a:t>
            </a:r>
            <a:r>
              <a:rPr sz="1600" i="1" spc="-10" dirty="0">
                <a:latin typeface="Carlito"/>
                <a:cs typeface="Carlito"/>
              </a:rPr>
              <a:t>life, dance, </a:t>
            </a:r>
            <a:r>
              <a:rPr sz="1600" i="1" spc="-5" dirty="0">
                <a:latin typeface="Carlito"/>
                <a:cs typeface="Carlito"/>
              </a:rPr>
              <a:t>ritualism  </a:t>
            </a:r>
            <a:r>
              <a:rPr sz="1600" i="1" spc="-10" dirty="0">
                <a:latin typeface="Carlito"/>
                <a:cs typeface="Carlito"/>
              </a:rPr>
              <a:t>and</a:t>
            </a:r>
            <a:r>
              <a:rPr sz="1600" i="1" spc="5" dirty="0">
                <a:latin typeface="Carlito"/>
                <a:cs typeface="Carlito"/>
              </a:rPr>
              <a:t> </a:t>
            </a:r>
            <a:r>
              <a:rPr sz="1600" i="1" spc="-10" dirty="0">
                <a:latin typeface="Carlito"/>
                <a:cs typeface="Carlito"/>
              </a:rPr>
              <a:t>food.</a:t>
            </a:r>
            <a:endParaRPr sz="1600">
              <a:latin typeface="Carlito"/>
              <a:cs typeface="Carlito"/>
            </a:endParaRPr>
          </a:p>
          <a:p>
            <a:pPr marL="12700">
              <a:lnSpc>
                <a:spcPct val="100000"/>
              </a:lnSpc>
              <a:spcBef>
                <a:spcPts val="1070"/>
              </a:spcBef>
            </a:pPr>
            <a:r>
              <a:rPr sz="1600" b="1" i="1" u="heavy" spc="-5" dirty="0">
                <a:solidFill>
                  <a:srgbClr val="001F5F"/>
                </a:solidFill>
                <a:uFill>
                  <a:solidFill>
                    <a:srgbClr val="001F5F"/>
                  </a:solidFill>
                </a:uFill>
                <a:latin typeface="Carlito"/>
                <a:cs typeface="Carlito"/>
              </a:rPr>
              <a:t>Natya</a:t>
            </a:r>
            <a:r>
              <a:rPr sz="1600" b="1" i="1" u="heavy" spc="20" dirty="0">
                <a:solidFill>
                  <a:srgbClr val="001F5F"/>
                </a:solidFill>
                <a:uFill>
                  <a:solidFill>
                    <a:srgbClr val="001F5F"/>
                  </a:solidFill>
                </a:uFill>
                <a:latin typeface="Carlito"/>
                <a:cs typeface="Carlito"/>
              </a:rPr>
              <a:t> </a:t>
            </a:r>
            <a:r>
              <a:rPr sz="1600" b="1" i="1" u="heavy" spc="-10" dirty="0">
                <a:solidFill>
                  <a:srgbClr val="001F5F"/>
                </a:solidFill>
                <a:uFill>
                  <a:solidFill>
                    <a:srgbClr val="001F5F"/>
                  </a:solidFill>
                </a:uFill>
                <a:latin typeface="Carlito"/>
                <a:cs typeface="Carlito"/>
              </a:rPr>
              <a:t>Shastra</a:t>
            </a:r>
            <a:endParaRPr sz="1600">
              <a:latin typeface="Carlito"/>
              <a:cs typeface="Carlito"/>
            </a:endParaRPr>
          </a:p>
          <a:p>
            <a:pPr marL="187325" marR="6350" indent="-175260" algn="just">
              <a:lnSpc>
                <a:spcPct val="112300"/>
              </a:lnSpc>
              <a:spcBef>
                <a:spcPts val="830"/>
              </a:spcBef>
              <a:buFont typeface="Wingdings"/>
              <a:buChar char=""/>
              <a:tabLst>
                <a:tab pos="187960" algn="l"/>
              </a:tabLst>
            </a:pPr>
            <a:r>
              <a:rPr sz="1600" i="1" spc="-5" dirty="0">
                <a:latin typeface="Carlito"/>
                <a:cs typeface="Carlito"/>
              </a:rPr>
              <a:t>The </a:t>
            </a:r>
            <a:r>
              <a:rPr sz="1600" i="1" spc="-10" dirty="0">
                <a:latin typeface="Carlito"/>
                <a:cs typeface="Carlito"/>
              </a:rPr>
              <a:t>ancient </a:t>
            </a:r>
            <a:r>
              <a:rPr sz="1600" i="1" spc="-5" dirty="0">
                <a:latin typeface="Carlito"/>
                <a:cs typeface="Carlito"/>
              </a:rPr>
              <a:t>Indian writer - Bharata Muni who </a:t>
            </a:r>
            <a:r>
              <a:rPr sz="1600" i="1" spc="-15" dirty="0">
                <a:latin typeface="Carlito"/>
                <a:cs typeface="Carlito"/>
              </a:rPr>
              <a:t>existed </a:t>
            </a:r>
            <a:r>
              <a:rPr sz="1600" i="1" spc="-5" dirty="0">
                <a:latin typeface="Carlito"/>
                <a:cs typeface="Carlito"/>
              </a:rPr>
              <a:t>between  the </a:t>
            </a:r>
            <a:r>
              <a:rPr sz="1600" i="1" spc="-15" dirty="0">
                <a:latin typeface="Carlito"/>
                <a:cs typeface="Carlito"/>
              </a:rPr>
              <a:t>5th</a:t>
            </a:r>
            <a:r>
              <a:rPr sz="1650" i="1" spc="-15" dirty="0">
                <a:latin typeface="Tahoma"/>
                <a:cs typeface="Tahoma"/>
              </a:rPr>
              <a:t>�</a:t>
            </a:r>
            <a:r>
              <a:rPr sz="1600" i="1" spc="-15" dirty="0">
                <a:latin typeface="Carlito"/>
                <a:cs typeface="Carlito"/>
              </a:rPr>
              <a:t>2nd </a:t>
            </a:r>
            <a:r>
              <a:rPr sz="1600" i="1" spc="-10" dirty="0">
                <a:latin typeface="Carlito"/>
                <a:cs typeface="Carlito"/>
              </a:rPr>
              <a:t>century </a:t>
            </a:r>
            <a:r>
              <a:rPr sz="1600" i="1" dirty="0">
                <a:latin typeface="Carlito"/>
                <a:cs typeface="Carlito"/>
              </a:rPr>
              <a:t>BC </a:t>
            </a:r>
            <a:r>
              <a:rPr sz="1600" i="1" spc="-10" dirty="0">
                <a:latin typeface="Carlito"/>
                <a:cs typeface="Carlito"/>
              </a:rPr>
              <a:t>became famous for </a:t>
            </a:r>
            <a:r>
              <a:rPr sz="1600" i="1" spc="-5" dirty="0">
                <a:latin typeface="Carlito"/>
                <a:cs typeface="Carlito"/>
              </a:rPr>
              <a:t>his </a:t>
            </a:r>
            <a:r>
              <a:rPr sz="1600" i="1" spc="-10" dirty="0">
                <a:latin typeface="Carlito"/>
                <a:cs typeface="Carlito"/>
              </a:rPr>
              <a:t>theatrical  </a:t>
            </a:r>
            <a:r>
              <a:rPr sz="1600" i="1" spc="-5" dirty="0">
                <a:latin typeface="Carlito"/>
                <a:cs typeface="Carlito"/>
              </a:rPr>
              <a:t>treatise Natya </a:t>
            </a:r>
            <a:r>
              <a:rPr sz="1600" i="1" spc="-10" dirty="0">
                <a:latin typeface="Carlito"/>
                <a:cs typeface="Carlito"/>
              </a:rPr>
              <a:t>Shastra </a:t>
            </a:r>
            <a:r>
              <a:rPr sz="1600" i="1" spc="-5" dirty="0">
                <a:latin typeface="Carlito"/>
                <a:cs typeface="Carlito"/>
              </a:rPr>
              <a:t>of</a:t>
            </a:r>
            <a:r>
              <a:rPr sz="1600" i="1" spc="45" dirty="0">
                <a:latin typeface="Carlito"/>
                <a:cs typeface="Carlito"/>
              </a:rPr>
              <a:t> </a:t>
            </a:r>
            <a:r>
              <a:rPr sz="1600" i="1" spc="-10" dirty="0">
                <a:latin typeface="Carlito"/>
                <a:cs typeface="Carlito"/>
              </a:rPr>
              <a:t>Bharata.</a:t>
            </a:r>
            <a:endParaRPr sz="1600">
              <a:latin typeface="Carlito"/>
              <a:cs typeface="Carlito"/>
            </a:endParaRPr>
          </a:p>
          <a:p>
            <a:pPr marL="187960" indent="-175260" algn="just">
              <a:lnSpc>
                <a:spcPct val="100000"/>
              </a:lnSpc>
              <a:spcBef>
                <a:spcPts val="1070"/>
              </a:spcBef>
              <a:buFont typeface="Wingdings"/>
              <a:buChar char=""/>
              <a:tabLst>
                <a:tab pos="187960" algn="l"/>
              </a:tabLst>
            </a:pPr>
            <a:r>
              <a:rPr sz="1600" i="1" dirty="0">
                <a:latin typeface="Carlito"/>
                <a:cs typeface="Carlito"/>
              </a:rPr>
              <a:t>It </a:t>
            </a:r>
            <a:r>
              <a:rPr sz="1600" i="1" spc="-5" dirty="0">
                <a:latin typeface="Carlito"/>
                <a:cs typeface="Carlito"/>
              </a:rPr>
              <a:t>included </a:t>
            </a:r>
            <a:r>
              <a:rPr sz="1600" i="1" spc="-10" dirty="0">
                <a:latin typeface="Carlito"/>
                <a:cs typeface="Carlito"/>
              </a:rPr>
              <a:t>dance, song, </a:t>
            </a:r>
            <a:r>
              <a:rPr sz="1600" i="1" spc="-5" dirty="0">
                <a:latin typeface="Carlito"/>
                <a:cs typeface="Carlito"/>
              </a:rPr>
              <a:t>music </a:t>
            </a:r>
            <a:r>
              <a:rPr sz="1600" i="1" spc="-10" dirty="0">
                <a:latin typeface="Carlito"/>
                <a:cs typeface="Carlito"/>
              </a:rPr>
              <a:t>and</a:t>
            </a:r>
            <a:r>
              <a:rPr sz="1600" i="1" spc="100" dirty="0">
                <a:latin typeface="Carlito"/>
                <a:cs typeface="Carlito"/>
              </a:rPr>
              <a:t> </a:t>
            </a:r>
            <a:r>
              <a:rPr sz="1600" i="1" dirty="0">
                <a:latin typeface="Carlito"/>
                <a:cs typeface="Carlito"/>
              </a:rPr>
              <a:t>theatre.</a:t>
            </a:r>
            <a:endParaRPr sz="1600">
              <a:latin typeface="Carlito"/>
              <a:cs typeface="Carlito"/>
            </a:endParaRPr>
          </a:p>
          <a:p>
            <a:pPr marL="187325" marR="7620" indent="-175260" algn="just">
              <a:lnSpc>
                <a:spcPct val="114399"/>
              </a:lnSpc>
              <a:spcBef>
                <a:spcPts val="795"/>
              </a:spcBef>
              <a:buFont typeface="Wingdings"/>
              <a:buChar char=""/>
              <a:tabLst>
                <a:tab pos="187960" algn="l"/>
              </a:tabLst>
            </a:pPr>
            <a:r>
              <a:rPr sz="1600" i="1" spc="-10" dirty="0">
                <a:latin typeface="Carlito"/>
                <a:cs typeface="Carlito"/>
              </a:rPr>
              <a:t>According to </a:t>
            </a:r>
            <a:r>
              <a:rPr sz="1600" i="1" spc="-5" dirty="0">
                <a:latin typeface="Carlito"/>
                <a:cs typeface="Carlito"/>
              </a:rPr>
              <a:t>the </a:t>
            </a:r>
            <a:r>
              <a:rPr sz="1600" i="1" spc="-10" dirty="0">
                <a:latin typeface="Carlito"/>
                <a:cs typeface="Carlito"/>
              </a:rPr>
              <a:t>historians </a:t>
            </a:r>
            <a:r>
              <a:rPr sz="1600" i="1" spc="-5" dirty="0">
                <a:latin typeface="Carlito"/>
                <a:cs typeface="Carlito"/>
              </a:rPr>
              <a:t>this was </a:t>
            </a:r>
            <a:r>
              <a:rPr sz="1600" i="1" dirty="0">
                <a:latin typeface="Carlito"/>
                <a:cs typeface="Carlito"/>
              </a:rPr>
              <a:t>the </a:t>
            </a:r>
            <a:r>
              <a:rPr sz="1600" i="1" spc="-5" dirty="0">
                <a:latin typeface="Carlito"/>
                <a:cs typeface="Carlito"/>
              </a:rPr>
              <a:t>first </a:t>
            </a:r>
            <a:r>
              <a:rPr sz="1600" i="1" spc="-10" dirty="0">
                <a:latin typeface="Carlito"/>
                <a:cs typeface="Carlito"/>
              </a:rPr>
              <a:t>systematic form of  drama.</a:t>
            </a:r>
            <a:endParaRPr sz="1600">
              <a:latin typeface="Carlito"/>
              <a:cs typeface="Carlito"/>
            </a:endParaRPr>
          </a:p>
        </p:txBody>
      </p:sp>
      <p:sp>
        <p:nvSpPr>
          <p:cNvPr id="3" name="object 3"/>
          <p:cNvSpPr/>
          <p:nvPr/>
        </p:nvSpPr>
        <p:spPr>
          <a:xfrm>
            <a:off x="467868" y="548640"/>
            <a:ext cx="2307336" cy="302361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67868" y="3717035"/>
            <a:ext cx="2337816" cy="208787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53000"/>
            <a:ext cx="9144000" cy="1905000"/>
            <a:chOff x="0" y="4953000"/>
            <a:chExt cx="9144000" cy="1905000"/>
          </a:xfrm>
        </p:grpSpPr>
        <p:sp>
          <p:nvSpPr>
            <p:cNvPr id="3" name="object 3"/>
            <p:cNvSpPr/>
            <p:nvPr/>
          </p:nvSpPr>
          <p:spPr>
            <a:xfrm>
              <a:off x="1687067" y="4953000"/>
              <a:ext cx="7457440" cy="487680"/>
            </a:xfrm>
            <a:custGeom>
              <a:avLst/>
              <a:gdLst/>
              <a:ahLst/>
              <a:cxnLst/>
              <a:rect l="l" t="t" r="r" b="b"/>
              <a:pathLst>
                <a:path w="7457440" h="487679">
                  <a:moveTo>
                    <a:pt x="7456932" y="0"/>
                  </a:moveTo>
                  <a:lnTo>
                    <a:pt x="0" y="289687"/>
                  </a:lnTo>
                  <a:lnTo>
                    <a:pt x="7456932" y="487680"/>
                  </a:lnTo>
                  <a:lnTo>
                    <a:pt x="7456932"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110959" y="5237988"/>
              <a:ext cx="9033510" cy="788035"/>
            </a:xfrm>
            <a:custGeom>
              <a:avLst/>
              <a:gdLst/>
              <a:ahLst/>
              <a:cxnLst/>
              <a:rect l="l" t="t" r="r" b="b"/>
              <a:pathLst>
                <a:path w="9033510" h="788035">
                  <a:moveTo>
                    <a:pt x="9033040" y="0"/>
                  </a:moveTo>
                  <a:lnTo>
                    <a:pt x="0" y="0"/>
                  </a:lnTo>
                  <a:lnTo>
                    <a:pt x="9033040" y="787908"/>
                  </a:lnTo>
                  <a:lnTo>
                    <a:pt x="9033040" y="0"/>
                  </a:lnTo>
                  <a:close/>
                </a:path>
              </a:pathLst>
            </a:custGeom>
            <a:solidFill>
              <a:srgbClr val="000000"/>
            </a:solidFill>
          </p:spPr>
          <p:txBody>
            <a:bodyPr wrap="square" lIns="0" tIns="0" rIns="0" bIns="0" rtlCol="0"/>
            <a:lstStyle/>
            <a:p>
              <a:endParaRPr/>
            </a:p>
          </p:txBody>
        </p:sp>
        <p:sp>
          <p:nvSpPr>
            <p:cNvPr id="5" name="object 5"/>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4991318"/>
              <a:ext cx="9143999" cy="802234"/>
            </a:xfrm>
            <a:prstGeom prst="rect">
              <a:avLst/>
            </a:prstGeom>
            <a:blipFill>
              <a:blip r:embed="rId3" cstate="print"/>
              <a:stretch>
                <a:fillRect/>
              </a:stretch>
            </a:blipFill>
          </p:spPr>
          <p:txBody>
            <a:bodyPr wrap="square" lIns="0" tIns="0" rIns="0" bIns="0" rtlCol="0"/>
            <a:lstStyle/>
            <a:p>
              <a:endParaRPr/>
            </a:p>
          </p:txBody>
        </p:sp>
      </p:grpSp>
      <p:sp>
        <p:nvSpPr>
          <p:cNvPr id="7" name="object 7"/>
          <p:cNvSpPr/>
          <p:nvPr/>
        </p:nvSpPr>
        <p:spPr>
          <a:xfrm>
            <a:off x="5351152" y="3177539"/>
            <a:ext cx="3155425" cy="44747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52222" y="3717797"/>
            <a:ext cx="8641080" cy="0"/>
          </a:xfrm>
          <a:custGeom>
            <a:avLst/>
            <a:gdLst/>
            <a:ahLst/>
            <a:cxnLst/>
            <a:rect l="l" t="t" r="r" b="b"/>
            <a:pathLst>
              <a:path w="8641080">
                <a:moveTo>
                  <a:pt x="0" y="0"/>
                </a:moveTo>
                <a:lnTo>
                  <a:pt x="8640953" y="0"/>
                </a:lnTo>
              </a:path>
            </a:pathLst>
          </a:custGeom>
          <a:ln w="38100">
            <a:solidFill>
              <a:srgbClr val="001F5F"/>
            </a:solidFill>
          </a:ln>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38932" y="378924"/>
            <a:ext cx="5459095" cy="5742305"/>
          </a:xfrm>
          <a:prstGeom prst="rect">
            <a:avLst/>
          </a:prstGeom>
        </p:spPr>
        <p:txBody>
          <a:bodyPr vert="horz" wrap="square" lIns="0" tIns="149225" rIns="0" bIns="0" rtlCol="0">
            <a:spAutoFit/>
          </a:bodyPr>
          <a:lstStyle/>
          <a:p>
            <a:pPr marL="12700">
              <a:lnSpc>
                <a:spcPct val="100000"/>
              </a:lnSpc>
              <a:spcBef>
                <a:spcPts val="1175"/>
              </a:spcBef>
            </a:pPr>
            <a:r>
              <a:rPr sz="1600" b="1" i="1" u="heavy" spc="-5" dirty="0">
                <a:solidFill>
                  <a:srgbClr val="001F5F"/>
                </a:solidFill>
                <a:uFill>
                  <a:solidFill>
                    <a:srgbClr val="001F5F"/>
                  </a:solidFill>
                </a:uFill>
                <a:latin typeface="Carlito"/>
                <a:cs typeface="Carlito"/>
              </a:rPr>
              <a:t>Indian</a:t>
            </a:r>
            <a:r>
              <a:rPr sz="1600" b="1" i="1" u="heavy" spc="25" dirty="0">
                <a:solidFill>
                  <a:srgbClr val="001F5F"/>
                </a:solidFill>
                <a:uFill>
                  <a:solidFill>
                    <a:srgbClr val="001F5F"/>
                  </a:solidFill>
                </a:uFill>
                <a:latin typeface="Carlito"/>
                <a:cs typeface="Carlito"/>
              </a:rPr>
              <a:t> </a:t>
            </a:r>
            <a:r>
              <a:rPr sz="1600" b="1" i="1" u="heavy" spc="-5" dirty="0">
                <a:solidFill>
                  <a:srgbClr val="001F5F"/>
                </a:solidFill>
                <a:uFill>
                  <a:solidFill>
                    <a:srgbClr val="001F5F"/>
                  </a:solidFill>
                </a:uFill>
                <a:latin typeface="Carlito"/>
                <a:cs typeface="Carlito"/>
              </a:rPr>
              <a:t>Architecture</a:t>
            </a:r>
            <a:endParaRPr sz="1600">
              <a:latin typeface="Carlito"/>
              <a:cs typeface="Carlito"/>
            </a:endParaRPr>
          </a:p>
          <a:p>
            <a:pPr marL="187325" marR="5080" indent="-175260" algn="just">
              <a:lnSpc>
                <a:spcPct val="113700"/>
              </a:lnSpc>
              <a:spcBef>
                <a:spcPts val="805"/>
              </a:spcBef>
              <a:buFont typeface="Wingdings"/>
              <a:buChar char=""/>
              <a:tabLst>
                <a:tab pos="187960" algn="l"/>
              </a:tabLst>
            </a:pPr>
            <a:r>
              <a:rPr sz="1600" i="1" spc="-5" dirty="0">
                <a:latin typeface="Carlito"/>
                <a:cs typeface="Carlito"/>
              </a:rPr>
              <a:t>The Indian architecture embraces a variety of structures </a:t>
            </a:r>
            <a:r>
              <a:rPr sz="1600" i="1" spc="-10" dirty="0">
                <a:latin typeface="Carlito"/>
                <a:cs typeface="Carlito"/>
              </a:rPr>
              <a:t>that  came </a:t>
            </a:r>
            <a:r>
              <a:rPr sz="1600" i="1" spc="-15" dirty="0">
                <a:latin typeface="Carlito"/>
                <a:cs typeface="Carlito"/>
              </a:rPr>
              <a:t>into existence </a:t>
            </a:r>
            <a:r>
              <a:rPr sz="1600" i="1" dirty="0">
                <a:latin typeface="Carlito"/>
                <a:cs typeface="Carlito"/>
              </a:rPr>
              <a:t>in </a:t>
            </a:r>
            <a:r>
              <a:rPr sz="1600" i="1" spc="-5" dirty="0">
                <a:latin typeface="Carlito"/>
                <a:cs typeface="Carlito"/>
              </a:rPr>
              <a:t>the </a:t>
            </a:r>
            <a:r>
              <a:rPr sz="1600" i="1" spc="-10" dirty="0">
                <a:latin typeface="Carlito"/>
                <a:cs typeface="Carlito"/>
              </a:rPr>
              <a:t>ancient </a:t>
            </a:r>
            <a:r>
              <a:rPr sz="1600" i="1" spc="-5" dirty="0">
                <a:latin typeface="Carlito"/>
                <a:cs typeface="Carlito"/>
              </a:rPr>
              <a:t>period of Indian</a:t>
            </a:r>
            <a:r>
              <a:rPr sz="1600" i="1" spc="95" dirty="0">
                <a:latin typeface="Carlito"/>
                <a:cs typeface="Carlito"/>
              </a:rPr>
              <a:t> </a:t>
            </a:r>
            <a:r>
              <a:rPr sz="1600" i="1" spc="-20" dirty="0">
                <a:latin typeface="Carlito"/>
                <a:cs typeface="Carlito"/>
              </a:rPr>
              <a:t>history.</a:t>
            </a:r>
            <a:endParaRPr sz="1600">
              <a:latin typeface="Carlito"/>
              <a:cs typeface="Carlito"/>
            </a:endParaRPr>
          </a:p>
          <a:p>
            <a:pPr marL="187325" marR="5080" indent="-175260" algn="just">
              <a:lnSpc>
                <a:spcPct val="114399"/>
              </a:lnSpc>
              <a:spcBef>
                <a:spcPts val="790"/>
              </a:spcBef>
              <a:buFont typeface="Wingdings"/>
              <a:buChar char=""/>
              <a:tabLst>
                <a:tab pos="187960" algn="l"/>
              </a:tabLst>
            </a:pPr>
            <a:r>
              <a:rPr sz="1600" i="1" spc="-5" dirty="0">
                <a:latin typeface="Carlito"/>
                <a:cs typeface="Carlito"/>
              </a:rPr>
              <a:t>The </a:t>
            </a:r>
            <a:r>
              <a:rPr sz="1600" i="1" spc="-10" dirty="0">
                <a:latin typeface="Carlito"/>
                <a:cs typeface="Carlito"/>
              </a:rPr>
              <a:t>vast </a:t>
            </a:r>
            <a:r>
              <a:rPr sz="1600" i="1" spc="-5" dirty="0">
                <a:latin typeface="Carlito"/>
                <a:cs typeface="Carlito"/>
              </a:rPr>
              <a:t>diversity of Indian culture </a:t>
            </a:r>
            <a:r>
              <a:rPr sz="1600" i="1" spc="-10" dirty="0">
                <a:latin typeface="Carlito"/>
                <a:cs typeface="Carlito"/>
              </a:rPr>
              <a:t>gets reflected </a:t>
            </a:r>
            <a:r>
              <a:rPr sz="1600" i="1" dirty="0">
                <a:latin typeface="Carlito"/>
                <a:cs typeface="Carlito"/>
              </a:rPr>
              <a:t>in </a:t>
            </a:r>
            <a:r>
              <a:rPr sz="1600" i="1" spc="-5" dirty="0">
                <a:latin typeface="Carlito"/>
                <a:cs typeface="Carlito"/>
              </a:rPr>
              <a:t>the  </a:t>
            </a:r>
            <a:r>
              <a:rPr sz="1600" i="1" spc="-10" dirty="0">
                <a:latin typeface="Carlito"/>
                <a:cs typeface="Carlito"/>
              </a:rPr>
              <a:t>country's </a:t>
            </a:r>
            <a:r>
              <a:rPr sz="1600" i="1" spc="-5" dirty="0">
                <a:latin typeface="Carlito"/>
                <a:cs typeface="Carlito"/>
              </a:rPr>
              <a:t>architectural </a:t>
            </a:r>
            <a:r>
              <a:rPr sz="1600" i="1" spc="-10" dirty="0">
                <a:latin typeface="Carlito"/>
                <a:cs typeface="Carlito"/>
              </a:rPr>
              <a:t>monuments and</a:t>
            </a:r>
            <a:r>
              <a:rPr sz="1600" i="1" spc="105" dirty="0">
                <a:latin typeface="Carlito"/>
                <a:cs typeface="Carlito"/>
              </a:rPr>
              <a:t> </a:t>
            </a:r>
            <a:r>
              <a:rPr sz="1600" i="1" spc="-5" dirty="0">
                <a:latin typeface="Carlito"/>
                <a:cs typeface="Carlito"/>
              </a:rPr>
              <a:t>structures.</a:t>
            </a:r>
            <a:endParaRPr sz="1600">
              <a:latin typeface="Carlito"/>
              <a:cs typeface="Carlito"/>
            </a:endParaRPr>
          </a:p>
          <a:p>
            <a:pPr marL="187325" marR="5715" indent="-175260" algn="just">
              <a:lnSpc>
                <a:spcPct val="114100"/>
              </a:lnSpc>
              <a:spcBef>
                <a:spcPts val="800"/>
              </a:spcBef>
              <a:buFont typeface="Wingdings"/>
              <a:buChar char=""/>
              <a:tabLst>
                <a:tab pos="187960" algn="l"/>
              </a:tabLst>
            </a:pPr>
            <a:r>
              <a:rPr sz="1600" i="1" spc="-5" dirty="0">
                <a:latin typeface="Carlito"/>
                <a:cs typeface="Carlito"/>
              </a:rPr>
              <a:t>The architecture of India </a:t>
            </a:r>
            <a:r>
              <a:rPr sz="1600" i="1" spc="-10" dirty="0">
                <a:latin typeface="Carlito"/>
                <a:cs typeface="Carlito"/>
              </a:rPr>
              <a:t>exhibits </a:t>
            </a:r>
            <a:r>
              <a:rPr sz="1600" i="1" spc="-5" dirty="0">
                <a:latin typeface="Carlito"/>
                <a:cs typeface="Carlito"/>
              </a:rPr>
              <a:t>a wonderful amalgamation </a:t>
            </a:r>
            <a:r>
              <a:rPr sz="1600" i="1" spc="-10" dirty="0">
                <a:latin typeface="Carlito"/>
                <a:cs typeface="Carlito"/>
              </a:rPr>
              <a:t>of  </a:t>
            </a:r>
            <a:r>
              <a:rPr sz="1600" i="1" spc="-5" dirty="0">
                <a:latin typeface="Carlito"/>
                <a:cs typeface="Carlito"/>
              </a:rPr>
              <a:t>ancient </a:t>
            </a:r>
            <a:r>
              <a:rPr sz="1600" i="1" spc="-10" dirty="0">
                <a:latin typeface="Carlito"/>
                <a:cs typeface="Carlito"/>
              </a:rPr>
              <a:t>and variegated </a:t>
            </a:r>
            <a:r>
              <a:rPr sz="1600" i="1" spc="-5" dirty="0">
                <a:latin typeface="Carlito"/>
                <a:cs typeface="Carlito"/>
              </a:rPr>
              <a:t>traditions </a:t>
            </a:r>
            <a:r>
              <a:rPr sz="1600" i="1" spc="-20" dirty="0">
                <a:latin typeface="Carlito"/>
                <a:cs typeface="Carlito"/>
              </a:rPr>
              <a:t>taken </a:t>
            </a:r>
            <a:r>
              <a:rPr sz="1600" i="1" spc="-5" dirty="0">
                <a:latin typeface="Carlito"/>
                <a:cs typeface="Carlito"/>
              </a:rPr>
              <a:t>from Europe, </a:t>
            </a:r>
            <a:r>
              <a:rPr sz="1600" i="1" spc="-10" dirty="0">
                <a:latin typeface="Carlito"/>
                <a:cs typeface="Carlito"/>
              </a:rPr>
              <a:t>Central  and </a:t>
            </a:r>
            <a:r>
              <a:rPr sz="1600" i="1" spc="-25" dirty="0">
                <a:latin typeface="Carlito"/>
                <a:cs typeface="Carlito"/>
              </a:rPr>
              <a:t>West</a:t>
            </a:r>
            <a:r>
              <a:rPr sz="1600" i="1" spc="20" dirty="0">
                <a:latin typeface="Carlito"/>
                <a:cs typeface="Carlito"/>
              </a:rPr>
              <a:t> </a:t>
            </a:r>
            <a:r>
              <a:rPr sz="1600" i="1" spc="-5" dirty="0">
                <a:latin typeface="Carlito"/>
                <a:cs typeface="Carlito"/>
              </a:rPr>
              <a:t>Asia.</a:t>
            </a:r>
            <a:endParaRPr sz="1600">
              <a:latin typeface="Carlito"/>
              <a:cs typeface="Carlito"/>
            </a:endParaRPr>
          </a:p>
          <a:p>
            <a:pPr marL="187325" marR="5080" indent="-175260" algn="just">
              <a:lnSpc>
                <a:spcPct val="113799"/>
              </a:lnSpc>
              <a:spcBef>
                <a:spcPts val="800"/>
              </a:spcBef>
              <a:buFont typeface="Wingdings"/>
              <a:buChar char=""/>
              <a:tabLst>
                <a:tab pos="187960" algn="l"/>
              </a:tabLst>
            </a:pPr>
            <a:r>
              <a:rPr sz="1600" i="1" spc="-5" dirty="0">
                <a:latin typeface="Carlito"/>
                <a:cs typeface="Carlito"/>
              </a:rPr>
              <a:t>Buddhist </a:t>
            </a:r>
            <a:r>
              <a:rPr sz="1600" i="1" spc="-10" dirty="0">
                <a:latin typeface="Carlito"/>
                <a:cs typeface="Carlito"/>
              </a:rPr>
              <a:t>temples </a:t>
            </a:r>
            <a:r>
              <a:rPr sz="1600" i="1" spc="-5" dirty="0">
                <a:latin typeface="Carlito"/>
                <a:cs typeface="Carlito"/>
              </a:rPr>
              <a:t>and Viharas emerged during </a:t>
            </a:r>
            <a:r>
              <a:rPr sz="1600" i="1" dirty="0">
                <a:latin typeface="Carlito"/>
                <a:cs typeface="Carlito"/>
              </a:rPr>
              <a:t>the </a:t>
            </a:r>
            <a:r>
              <a:rPr sz="1600" i="1" spc="-5" dirty="0">
                <a:latin typeface="Carlito"/>
                <a:cs typeface="Carlito"/>
              </a:rPr>
              <a:t>rule </a:t>
            </a:r>
            <a:r>
              <a:rPr sz="1600" i="1" spc="-10" dirty="0">
                <a:latin typeface="Carlito"/>
                <a:cs typeface="Carlito"/>
              </a:rPr>
              <a:t>of  </a:t>
            </a:r>
            <a:r>
              <a:rPr sz="1600" i="1" spc="-5" dirty="0">
                <a:latin typeface="Carlito"/>
                <a:cs typeface="Carlito"/>
              </a:rPr>
              <a:t>Maurya</a:t>
            </a:r>
            <a:r>
              <a:rPr sz="1600" i="1" dirty="0">
                <a:latin typeface="Carlito"/>
                <a:cs typeface="Carlito"/>
              </a:rPr>
              <a:t> </a:t>
            </a:r>
            <a:r>
              <a:rPr sz="1600" i="1" spc="-5" dirty="0">
                <a:latin typeface="Carlito"/>
                <a:cs typeface="Carlito"/>
              </a:rPr>
              <a:t>Empire.</a:t>
            </a:r>
            <a:endParaRPr sz="1600">
              <a:latin typeface="Carlito"/>
              <a:cs typeface="Carlito"/>
            </a:endParaRPr>
          </a:p>
          <a:p>
            <a:pPr marL="187325" marR="5080" indent="-175260" algn="just">
              <a:lnSpc>
                <a:spcPct val="114199"/>
              </a:lnSpc>
              <a:spcBef>
                <a:spcPts val="795"/>
              </a:spcBef>
              <a:buFont typeface="Wingdings"/>
              <a:buChar char=""/>
              <a:tabLst>
                <a:tab pos="187960" algn="l"/>
              </a:tabLst>
            </a:pPr>
            <a:r>
              <a:rPr sz="1600" i="1" spc="-5" dirty="0">
                <a:latin typeface="Carlito"/>
                <a:cs typeface="Carlito"/>
              </a:rPr>
              <a:t>Apart from the Viharas, </a:t>
            </a:r>
            <a:r>
              <a:rPr sz="1600" i="1" spc="-10" dirty="0">
                <a:latin typeface="Carlito"/>
                <a:cs typeface="Carlito"/>
              </a:rPr>
              <a:t>stone </a:t>
            </a:r>
            <a:r>
              <a:rPr sz="1600" i="1" spc="-5" dirty="0">
                <a:latin typeface="Carlito"/>
                <a:cs typeface="Carlito"/>
              </a:rPr>
              <a:t>architectural structures also  </a:t>
            </a:r>
            <a:r>
              <a:rPr sz="1600" i="1" spc="-10" dirty="0">
                <a:latin typeface="Carlito"/>
                <a:cs typeface="Carlito"/>
              </a:rPr>
              <a:t>came into </a:t>
            </a:r>
            <a:r>
              <a:rPr sz="1600" i="1" spc="-15" dirty="0">
                <a:latin typeface="Carlito"/>
                <a:cs typeface="Carlito"/>
              </a:rPr>
              <a:t>existence. </a:t>
            </a:r>
            <a:r>
              <a:rPr sz="1600" i="1" spc="-5" dirty="0">
                <a:latin typeface="Carlito"/>
                <a:cs typeface="Carlito"/>
              </a:rPr>
              <a:t>The </a:t>
            </a:r>
            <a:r>
              <a:rPr sz="1600" i="1" spc="-10" dirty="0">
                <a:latin typeface="Carlito"/>
                <a:cs typeface="Carlito"/>
              </a:rPr>
              <a:t>Ashokan Period marked the  </a:t>
            </a:r>
            <a:r>
              <a:rPr sz="1600" i="1" spc="-5" dirty="0">
                <a:latin typeface="Carlito"/>
                <a:cs typeface="Carlito"/>
              </a:rPr>
              <a:t>emergence of rock-cut architecture with wonderful carvings  </a:t>
            </a:r>
            <a:r>
              <a:rPr sz="1600" i="1" spc="-10" dirty="0">
                <a:latin typeface="Carlito"/>
                <a:cs typeface="Carlito"/>
              </a:rPr>
              <a:t>and depictions </a:t>
            </a:r>
            <a:r>
              <a:rPr sz="1600" i="1" spc="-5" dirty="0">
                <a:latin typeface="Carlito"/>
                <a:cs typeface="Carlito"/>
              </a:rPr>
              <a:t>on</a:t>
            </a:r>
            <a:r>
              <a:rPr sz="1600" i="1" spc="55" dirty="0">
                <a:latin typeface="Carlito"/>
                <a:cs typeface="Carlito"/>
              </a:rPr>
              <a:t> </a:t>
            </a:r>
            <a:r>
              <a:rPr sz="1600" i="1" spc="-5" dirty="0">
                <a:latin typeface="Carlito"/>
                <a:cs typeface="Carlito"/>
              </a:rPr>
              <a:t>them.</a:t>
            </a:r>
            <a:endParaRPr sz="1600">
              <a:latin typeface="Carlito"/>
              <a:cs typeface="Carlito"/>
            </a:endParaRPr>
          </a:p>
          <a:p>
            <a:pPr marL="187325" marR="6350" indent="-175260" algn="just">
              <a:lnSpc>
                <a:spcPct val="113999"/>
              </a:lnSpc>
              <a:spcBef>
                <a:spcPts val="800"/>
              </a:spcBef>
              <a:buFont typeface="Wingdings"/>
              <a:buChar char=""/>
              <a:tabLst>
                <a:tab pos="187960" algn="l"/>
              </a:tabLst>
            </a:pPr>
            <a:r>
              <a:rPr sz="1600" i="1" spc="-5" dirty="0">
                <a:latin typeface="Carlito"/>
                <a:cs typeface="Carlito"/>
              </a:rPr>
              <a:t>During the Mughal empire </a:t>
            </a:r>
            <a:r>
              <a:rPr sz="1600" i="1" dirty="0">
                <a:latin typeface="Carlito"/>
                <a:cs typeface="Carlito"/>
              </a:rPr>
              <a:t>in </a:t>
            </a:r>
            <a:r>
              <a:rPr sz="1600" i="1" spc="-5" dirty="0">
                <a:latin typeface="Carlito"/>
                <a:cs typeface="Carlito"/>
              </a:rPr>
              <a:t>India, the artists </a:t>
            </a:r>
            <a:r>
              <a:rPr sz="1600" i="1" spc="-10" dirty="0">
                <a:latin typeface="Carlito"/>
                <a:cs typeface="Carlito"/>
              </a:rPr>
              <a:t>and sculptors  </a:t>
            </a:r>
            <a:r>
              <a:rPr sz="1600" i="1" spc="-5" dirty="0">
                <a:latin typeface="Carlito"/>
                <a:cs typeface="Carlito"/>
              </a:rPr>
              <a:t>adopted new styles and architectural </a:t>
            </a:r>
            <a:r>
              <a:rPr sz="1600" i="1" spc="-10" dirty="0">
                <a:latin typeface="Carlito"/>
                <a:cs typeface="Carlito"/>
              </a:rPr>
              <a:t>forms. </a:t>
            </a:r>
            <a:r>
              <a:rPr sz="1600" i="1" spc="-5" dirty="0">
                <a:latin typeface="Carlito"/>
                <a:cs typeface="Carlito"/>
              </a:rPr>
              <a:t>Most of the  structures </a:t>
            </a:r>
            <a:r>
              <a:rPr sz="1600" i="1" spc="-10" dirty="0">
                <a:latin typeface="Carlito"/>
                <a:cs typeface="Carlito"/>
              </a:rPr>
              <a:t>constructed </a:t>
            </a:r>
            <a:r>
              <a:rPr sz="1600" i="1" spc="-5" dirty="0">
                <a:latin typeface="Carlito"/>
                <a:cs typeface="Carlito"/>
              </a:rPr>
              <a:t>during </a:t>
            </a:r>
            <a:r>
              <a:rPr sz="1600" i="1" dirty="0">
                <a:latin typeface="Carlito"/>
                <a:cs typeface="Carlito"/>
              </a:rPr>
              <a:t>the </a:t>
            </a:r>
            <a:r>
              <a:rPr sz="1600" i="1" spc="-5" dirty="0">
                <a:latin typeface="Carlito"/>
                <a:cs typeface="Carlito"/>
              </a:rPr>
              <a:t>Mughal </a:t>
            </a:r>
            <a:r>
              <a:rPr sz="1600" i="1" dirty="0">
                <a:latin typeface="Carlito"/>
                <a:cs typeface="Carlito"/>
              </a:rPr>
              <a:t>era </a:t>
            </a:r>
            <a:r>
              <a:rPr sz="1600" i="1" spc="-5" dirty="0">
                <a:latin typeface="Carlito"/>
                <a:cs typeface="Carlito"/>
              </a:rPr>
              <a:t>are arched </a:t>
            </a:r>
            <a:r>
              <a:rPr sz="1600" i="1" spc="-10" dirty="0">
                <a:latin typeface="Carlito"/>
                <a:cs typeface="Carlito"/>
              </a:rPr>
              <a:t>or  dome-shaped.</a:t>
            </a:r>
            <a:endParaRPr sz="1600">
              <a:latin typeface="Carlito"/>
              <a:cs typeface="Carlito"/>
            </a:endParaRPr>
          </a:p>
        </p:txBody>
      </p:sp>
      <p:sp>
        <p:nvSpPr>
          <p:cNvPr id="3" name="object 3"/>
          <p:cNvSpPr/>
          <p:nvPr/>
        </p:nvSpPr>
        <p:spPr>
          <a:xfrm>
            <a:off x="323088" y="477012"/>
            <a:ext cx="2592324" cy="172821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3088" y="2261616"/>
            <a:ext cx="2592324" cy="172821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23088" y="4076700"/>
            <a:ext cx="2592324" cy="172821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53000"/>
            <a:ext cx="9144000" cy="1905000"/>
            <a:chOff x="0" y="4953000"/>
            <a:chExt cx="9144000" cy="1905000"/>
          </a:xfrm>
        </p:grpSpPr>
        <p:sp>
          <p:nvSpPr>
            <p:cNvPr id="3" name="object 3"/>
            <p:cNvSpPr/>
            <p:nvPr/>
          </p:nvSpPr>
          <p:spPr>
            <a:xfrm>
              <a:off x="1687067" y="4953000"/>
              <a:ext cx="7457440" cy="487680"/>
            </a:xfrm>
            <a:custGeom>
              <a:avLst/>
              <a:gdLst/>
              <a:ahLst/>
              <a:cxnLst/>
              <a:rect l="l" t="t" r="r" b="b"/>
              <a:pathLst>
                <a:path w="7457440" h="487679">
                  <a:moveTo>
                    <a:pt x="7456932" y="0"/>
                  </a:moveTo>
                  <a:lnTo>
                    <a:pt x="0" y="289687"/>
                  </a:lnTo>
                  <a:lnTo>
                    <a:pt x="7456932" y="487680"/>
                  </a:lnTo>
                  <a:lnTo>
                    <a:pt x="7456932"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110959" y="5237988"/>
              <a:ext cx="9033510" cy="788035"/>
            </a:xfrm>
            <a:custGeom>
              <a:avLst/>
              <a:gdLst/>
              <a:ahLst/>
              <a:cxnLst/>
              <a:rect l="l" t="t" r="r" b="b"/>
              <a:pathLst>
                <a:path w="9033510" h="788035">
                  <a:moveTo>
                    <a:pt x="9033040" y="0"/>
                  </a:moveTo>
                  <a:lnTo>
                    <a:pt x="0" y="0"/>
                  </a:lnTo>
                  <a:lnTo>
                    <a:pt x="9033040" y="787908"/>
                  </a:lnTo>
                  <a:lnTo>
                    <a:pt x="9033040" y="0"/>
                  </a:lnTo>
                  <a:close/>
                </a:path>
              </a:pathLst>
            </a:custGeom>
            <a:solidFill>
              <a:srgbClr val="000000"/>
            </a:solidFill>
          </p:spPr>
          <p:txBody>
            <a:bodyPr wrap="square" lIns="0" tIns="0" rIns="0" bIns="0" rtlCol="0"/>
            <a:lstStyle/>
            <a:p>
              <a:endParaRPr/>
            </a:p>
          </p:txBody>
        </p:sp>
        <p:sp>
          <p:nvSpPr>
            <p:cNvPr id="5" name="object 5"/>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4991318"/>
              <a:ext cx="9143999" cy="802234"/>
            </a:xfrm>
            <a:prstGeom prst="rect">
              <a:avLst/>
            </a:prstGeom>
            <a:blipFill>
              <a:blip r:embed="rId3" cstate="print"/>
              <a:stretch>
                <a:fillRect/>
              </a:stretch>
            </a:blipFill>
          </p:spPr>
          <p:txBody>
            <a:bodyPr wrap="square" lIns="0" tIns="0" rIns="0" bIns="0" rtlCol="0"/>
            <a:lstStyle/>
            <a:p>
              <a:endParaRPr/>
            </a:p>
          </p:txBody>
        </p:sp>
      </p:grpSp>
      <p:sp>
        <p:nvSpPr>
          <p:cNvPr id="7" name="object 7"/>
          <p:cNvSpPr/>
          <p:nvPr/>
        </p:nvSpPr>
        <p:spPr>
          <a:xfrm>
            <a:off x="6003445" y="3177539"/>
            <a:ext cx="2503112" cy="44747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52222" y="3717797"/>
            <a:ext cx="8641080" cy="0"/>
          </a:xfrm>
          <a:custGeom>
            <a:avLst/>
            <a:gdLst/>
            <a:ahLst/>
            <a:cxnLst/>
            <a:rect l="l" t="t" r="r" b="b"/>
            <a:pathLst>
              <a:path w="8641080">
                <a:moveTo>
                  <a:pt x="0" y="0"/>
                </a:moveTo>
                <a:lnTo>
                  <a:pt x="8640953" y="0"/>
                </a:lnTo>
              </a:path>
            </a:pathLst>
          </a:custGeom>
          <a:ln w="38100">
            <a:solidFill>
              <a:srgbClr val="001F5F"/>
            </a:solidFill>
          </a:ln>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4264152"/>
            <a:ext cx="2106167" cy="165658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995041" y="375583"/>
            <a:ext cx="5534025" cy="5068570"/>
          </a:xfrm>
          <a:prstGeom prst="rect">
            <a:avLst/>
          </a:prstGeom>
        </p:spPr>
        <p:txBody>
          <a:bodyPr vert="horz" wrap="square" lIns="0" tIns="151765" rIns="0" bIns="0" rtlCol="0">
            <a:spAutoFit/>
          </a:bodyPr>
          <a:lstStyle/>
          <a:p>
            <a:pPr marL="12700">
              <a:lnSpc>
                <a:spcPct val="100000"/>
              </a:lnSpc>
              <a:spcBef>
                <a:spcPts val="1195"/>
              </a:spcBef>
            </a:pPr>
            <a:r>
              <a:rPr sz="1700" b="1" i="1" u="heavy" dirty="0">
                <a:solidFill>
                  <a:srgbClr val="001F5F"/>
                </a:solidFill>
                <a:uFill>
                  <a:solidFill>
                    <a:srgbClr val="001F5F"/>
                  </a:solidFill>
                </a:uFill>
                <a:latin typeface="Carlito"/>
                <a:cs typeface="Carlito"/>
              </a:rPr>
              <a:t>Indian</a:t>
            </a:r>
            <a:r>
              <a:rPr sz="1700" b="1" i="1" u="heavy" spc="-20" dirty="0">
                <a:solidFill>
                  <a:srgbClr val="001F5F"/>
                </a:solidFill>
                <a:uFill>
                  <a:solidFill>
                    <a:srgbClr val="001F5F"/>
                  </a:solidFill>
                </a:uFill>
                <a:latin typeface="Carlito"/>
                <a:cs typeface="Carlito"/>
              </a:rPr>
              <a:t> </a:t>
            </a:r>
            <a:r>
              <a:rPr sz="1700" b="1" i="1" u="heavy" spc="-5" dirty="0">
                <a:solidFill>
                  <a:srgbClr val="001F5F"/>
                </a:solidFill>
                <a:uFill>
                  <a:solidFill>
                    <a:srgbClr val="001F5F"/>
                  </a:solidFill>
                </a:uFill>
                <a:latin typeface="Carlito"/>
                <a:cs typeface="Carlito"/>
              </a:rPr>
              <a:t>Literature</a:t>
            </a:r>
            <a:endParaRPr sz="1700">
              <a:latin typeface="Carlito"/>
              <a:cs typeface="Carlito"/>
            </a:endParaRPr>
          </a:p>
          <a:p>
            <a:pPr marL="187960" indent="-175260" algn="just">
              <a:lnSpc>
                <a:spcPct val="100000"/>
              </a:lnSpc>
              <a:spcBef>
                <a:spcPts val="1095"/>
              </a:spcBef>
              <a:buFont typeface="Wingdings"/>
              <a:buChar char=""/>
              <a:tabLst>
                <a:tab pos="187960" algn="l"/>
              </a:tabLst>
            </a:pPr>
            <a:r>
              <a:rPr sz="1700" i="1" dirty="0">
                <a:latin typeface="Carlito"/>
                <a:cs typeface="Carlito"/>
              </a:rPr>
              <a:t>Indian </a:t>
            </a:r>
            <a:r>
              <a:rPr sz="1700" i="1" spc="-5" dirty="0">
                <a:latin typeface="Carlito"/>
                <a:cs typeface="Carlito"/>
              </a:rPr>
              <a:t>literature </a:t>
            </a:r>
            <a:r>
              <a:rPr sz="1700" i="1" dirty="0">
                <a:latin typeface="Carlito"/>
                <a:cs typeface="Carlito"/>
              </a:rPr>
              <a:t>is </a:t>
            </a:r>
            <a:r>
              <a:rPr sz="1700" i="1" spc="-5" dirty="0">
                <a:latin typeface="Carlito"/>
                <a:cs typeface="Carlito"/>
              </a:rPr>
              <a:t>considered one </a:t>
            </a:r>
            <a:r>
              <a:rPr sz="1700" i="1" dirty="0">
                <a:latin typeface="Carlito"/>
                <a:cs typeface="Carlito"/>
              </a:rPr>
              <a:t>of the </a:t>
            </a:r>
            <a:r>
              <a:rPr sz="1700" i="1" spc="-10" dirty="0">
                <a:latin typeface="Carlito"/>
                <a:cs typeface="Carlito"/>
              </a:rPr>
              <a:t>oldest </a:t>
            </a:r>
            <a:r>
              <a:rPr sz="1700" i="1" dirty="0">
                <a:latin typeface="Carlito"/>
                <a:cs typeface="Carlito"/>
              </a:rPr>
              <a:t>in the world.</a:t>
            </a:r>
            <a:endParaRPr sz="1700">
              <a:latin typeface="Carlito"/>
              <a:cs typeface="Carlito"/>
            </a:endParaRPr>
          </a:p>
          <a:p>
            <a:pPr marL="187325" marR="6985" indent="-175260" algn="just">
              <a:lnSpc>
                <a:spcPct val="114100"/>
              </a:lnSpc>
              <a:spcBef>
                <a:spcPts val="790"/>
              </a:spcBef>
              <a:buFont typeface="Wingdings"/>
              <a:buChar char=""/>
              <a:tabLst>
                <a:tab pos="187960" algn="l"/>
              </a:tabLst>
            </a:pPr>
            <a:r>
              <a:rPr sz="1700" i="1" dirty="0">
                <a:latin typeface="Carlito"/>
                <a:cs typeface="Carlito"/>
              </a:rPr>
              <a:t>India was </a:t>
            </a:r>
            <a:r>
              <a:rPr sz="1700" i="1" spc="-5" dirty="0">
                <a:latin typeface="Carlito"/>
                <a:cs typeface="Carlito"/>
              </a:rPr>
              <a:t>one </a:t>
            </a:r>
            <a:r>
              <a:rPr sz="1700" i="1" dirty="0">
                <a:latin typeface="Carlito"/>
                <a:cs typeface="Carlito"/>
              </a:rPr>
              <a:t>of the </a:t>
            </a:r>
            <a:r>
              <a:rPr sz="1700" i="1" spc="-10" dirty="0">
                <a:latin typeface="Carlito"/>
                <a:cs typeface="Carlito"/>
              </a:rPr>
              <a:t>first </a:t>
            </a:r>
            <a:r>
              <a:rPr sz="1700" i="1" spc="-5" dirty="0">
                <a:latin typeface="Carlito"/>
                <a:cs typeface="Carlito"/>
              </a:rPr>
              <a:t>places </a:t>
            </a:r>
            <a:r>
              <a:rPr sz="1700" i="1" dirty="0">
                <a:latin typeface="Carlito"/>
                <a:cs typeface="Carlito"/>
              </a:rPr>
              <a:t>in the </a:t>
            </a:r>
            <a:r>
              <a:rPr sz="1700" i="1" spc="-5" dirty="0">
                <a:latin typeface="Carlito"/>
                <a:cs typeface="Carlito"/>
              </a:rPr>
              <a:t>world </a:t>
            </a:r>
            <a:r>
              <a:rPr sz="1700" i="1" spc="-10" dirty="0">
                <a:latin typeface="Carlito"/>
                <a:cs typeface="Carlito"/>
              </a:rPr>
              <a:t>to start </a:t>
            </a:r>
            <a:r>
              <a:rPr sz="1700" i="1" spc="-5" dirty="0">
                <a:latin typeface="Carlito"/>
                <a:cs typeface="Carlito"/>
              </a:rPr>
              <a:t>the  </a:t>
            </a:r>
            <a:r>
              <a:rPr sz="1700" i="1" dirty="0">
                <a:latin typeface="Carlito"/>
                <a:cs typeface="Carlito"/>
              </a:rPr>
              <a:t>writing </a:t>
            </a:r>
            <a:r>
              <a:rPr sz="1700" i="1" spc="-15" dirty="0">
                <a:latin typeface="Carlito"/>
                <a:cs typeface="Carlito"/>
              </a:rPr>
              <a:t>system </a:t>
            </a:r>
            <a:r>
              <a:rPr sz="1700" i="1" spc="-5" dirty="0">
                <a:latin typeface="Carlito"/>
                <a:cs typeface="Carlito"/>
              </a:rPr>
              <a:t>and this began </a:t>
            </a:r>
            <a:r>
              <a:rPr sz="1700" i="1" dirty="0">
                <a:latin typeface="Carlito"/>
                <a:cs typeface="Carlito"/>
              </a:rPr>
              <a:t>in </a:t>
            </a:r>
            <a:r>
              <a:rPr sz="1700" i="1" spc="-5" dirty="0">
                <a:latin typeface="Carlito"/>
                <a:cs typeface="Carlito"/>
              </a:rPr>
              <a:t>around </a:t>
            </a:r>
            <a:r>
              <a:rPr sz="1700" i="1" dirty="0">
                <a:latin typeface="Carlito"/>
                <a:cs typeface="Carlito"/>
              </a:rPr>
              <a:t>the 2500</a:t>
            </a:r>
            <a:r>
              <a:rPr sz="1700" i="1" spc="15" dirty="0">
                <a:latin typeface="Carlito"/>
                <a:cs typeface="Carlito"/>
              </a:rPr>
              <a:t> </a:t>
            </a:r>
            <a:r>
              <a:rPr sz="1700" i="1" spc="-5" dirty="0">
                <a:latin typeface="Carlito"/>
                <a:cs typeface="Carlito"/>
              </a:rPr>
              <a:t>BC.</a:t>
            </a:r>
            <a:endParaRPr sz="1700">
              <a:latin typeface="Carlito"/>
              <a:cs typeface="Carlito"/>
            </a:endParaRPr>
          </a:p>
          <a:p>
            <a:pPr marL="187325" marR="5080" indent="-175260" algn="just">
              <a:lnSpc>
                <a:spcPct val="113900"/>
              </a:lnSpc>
              <a:spcBef>
                <a:spcPts val="810"/>
              </a:spcBef>
              <a:buFont typeface="Wingdings"/>
              <a:buChar char=""/>
              <a:tabLst>
                <a:tab pos="187960" algn="l"/>
              </a:tabLst>
            </a:pPr>
            <a:r>
              <a:rPr sz="1700" i="1" spc="-5" dirty="0">
                <a:latin typeface="Carlito"/>
                <a:cs typeface="Carlito"/>
              </a:rPr>
              <a:t>The </a:t>
            </a:r>
            <a:r>
              <a:rPr sz="1700" i="1" dirty="0">
                <a:latin typeface="Carlito"/>
                <a:cs typeface="Carlito"/>
              </a:rPr>
              <a:t>Ancient </a:t>
            </a:r>
            <a:r>
              <a:rPr sz="1700" i="1" spc="-5" dirty="0">
                <a:latin typeface="Carlito"/>
                <a:cs typeface="Carlito"/>
              </a:rPr>
              <a:t>Indian Literature </a:t>
            </a:r>
            <a:r>
              <a:rPr sz="1700" i="1" spc="-10" dirty="0">
                <a:latin typeface="Carlito"/>
                <a:cs typeface="Carlito"/>
              </a:rPr>
              <a:t>dates </a:t>
            </a:r>
            <a:r>
              <a:rPr sz="1700" i="1" spc="-5" dirty="0">
                <a:latin typeface="Carlito"/>
                <a:cs typeface="Carlito"/>
              </a:rPr>
              <a:t>back </a:t>
            </a:r>
            <a:r>
              <a:rPr sz="1700" i="1" spc="-10" dirty="0">
                <a:latin typeface="Carlito"/>
                <a:cs typeface="Carlito"/>
              </a:rPr>
              <a:t>to </a:t>
            </a:r>
            <a:r>
              <a:rPr sz="1700" i="1" dirty="0">
                <a:latin typeface="Carlito"/>
                <a:cs typeface="Carlito"/>
              </a:rPr>
              <a:t>the </a:t>
            </a:r>
            <a:r>
              <a:rPr sz="1700" i="1" spc="-15" dirty="0">
                <a:latin typeface="Carlito"/>
                <a:cs typeface="Carlito"/>
              </a:rPr>
              <a:t>Vedic </a:t>
            </a:r>
            <a:r>
              <a:rPr sz="1700" i="1" dirty="0">
                <a:latin typeface="Carlito"/>
                <a:cs typeface="Carlito"/>
              </a:rPr>
              <a:t>Age.  </a:t>
            </a:r>
            <a:r>
              <a:rPr sz="1700" i="1" spc="-5" dirty="0">
                <a:latin typeface="Carlito"/>
                <a:cs typeface="Carlito"/>
              </a:rPr>
              <a:t>The </a:t>
            </a:r>
            <a:r>
              <a:rPr sz="1700" i="1" spc="-10" dirty="0">
                <a:latin typeface="Carlito"/>
                <a:cs typeface="Carlito"/>
              </a:rPr>
              <a:t>oldest </a:t>
            </a:r>
            <a:r>
              <a:rPr sz="1700" i="1" spc="-5" dirty="0">
                <a:latin typeface="Carlito"/>
                <a:cs typeface="Carlito"/>
              </a:rPr>
              <a:t>literary </a:t>
            </a:r>
            <a:r>
              <a:rPr sz="1700" i="1" dirty="0">
                <a:latin typeface="Carlito"/>
                <a:cs typeface="Carlito"/>
              </a:rPr>
              <a:t>work of India is the Rig </a:t>
            </a:r>
            <a:r>
              <a:rPr sz="1700" i="1" spc="-20" dirty="0">
                <a:latin typeface="Carlito"/>
                <a:cs typeface="Carlito"/>
              </a:rPr>
              <a:t>Veda. </a:t>
            </a:r>
            <a:r>
              <a:rPr sz="1700" i="1" dirty="0">
                <a:latin typeface="Carlito"/>
                <a:cs typeface="Carlito"/>
              </a:rPr>
              <a:t>It </a:t>
            </a:r>
            <a:r>
              <a:rPr sz="1700" i="1" spc="-5" dirty="0">
                <a:latin typeface="Carlito"/>
                <a:cs typeface="Carlito"/>
              </a:rPr>
              <a:t>also  happens </a:t>
            </a:r>
            <a:r>
              <a:rPr sz="1700" i="1" spc="-10" dirty="0">
                <a:latin typeface="Carlito"/>
                <a:cs typeface="Carlito"/>
              </a:rPr>
              <a:t>to </a:t>
            </a:r>
            <a:r>
              <a:rPr sz="1700" i="1" spc="-5" dirty="0">
                <a:latin typeface="Carlito"/>
                <a:cs typeface="Carlito"/>
              </a:rPr>
              <a:t>be </a:t>
            </a:r>
            <a:r>
              <a:rPr sz="1700" i="1" dirty="0">
                <a:latin typeface="Carlito"/>
                <a:cs typeface="Carlito"/>
              </a:rPr>
              <a:t>the </a:t>
            </a:r>
            <a:r>
              <a:rPr sz="1700" i="1" spc="-15" dirty="0">
                <a:latin typeface="Carlito"/>
                <a:cs typeface="Carlito"/>
              </a:rPr>
              <a:t>world’s </a:t>
            </a:r>
            <a:r>
              <a:rPr sz="1700" i="1" spc="-10" dirty="0">
                <a:latin typeface="Carlito"/>
                <a:cs typeface="Carlito"/>
              </a:rPr>
              <a:t>oldest </a:t>
            </a:r>
            <a:r>
              <a:rPr sz="1700" i="1" dirty="0">
                <a:latin typeface="Carlito"/>
                <a:cs typeface="Carlito"/>
              </a:rPr>
              <a:t>literary</a:t>
            </a:r>
            <a:r>
              <a:rPr sz="1700" i="1" spc="15" dirty="0">
                <a:latin typeface="Carlito"/>
                <a:cs typeface="Carlito"/>
              </a:rPr>
              <a:t> </a:t>
            </a:r>
            <a:r>
              <a:rPr sz="1700" i="1" dirty="0">
                <a:latin typeface="Carlito"/>
                <a:cs typeface="Carlito"/>
              </a:rPr>
              <a:t>work.</a:t>
            </a:r>
            <a:endParaRPr sz="1700">
              <a:latin typeface="Carlito"/>
              <a:cs typeface="Carlito"/>
            </a:endParaRPr>
          </a:p>
          <a:p>
            <a:pPr marL="187325" marR="5080" indent="-175260" algn="just">
              <a:lnSpc>
                <a:spcPct val="111400"/>
              </a:lnSpc>
              <a:spcBef>
                <a:spcPts val="860"/>
              </a:spcBef>
              <a:buFont typeface="Wingdings"/>
              <a:buChar char=""/>
              <a:tabLst>
                <a:tab pos="187960" algn="l"/>
              </a:tabLst>
            </a:pPr>
            <a:r>
              <a:rPr sz="1700" i="1" spc="-5" dirty="0">
                <a:latin typeface="Carlito"/>
                <a:cs typeface="Carlito"/>
              </a:rPr>
              <a:t>The scriptures </a:t>
            </a:r>
            <a:r>
              <a:rPr sz="1700" i="1" dirty="0">
                <a:latin typeface="Carlito"/>
                <a:cs typeface="Carlito"/>
              </a:rPr>
              <a:t>of </a:t>
            </a:r>
            <a:r>
              <a:rPr sz="1700" i="1" spc="-5" dirty="0">
                <a:latin typeface="Carlito"/>
                <a:cs typeface="Carlito"/>
              </a:rPr>
              <a:t>ancient </a:t>
            </a:r>
            <a:r>
              <a:rPr sz="1700" i="1" dirty="0">
                <a:latin typeface="Carlito"/>
                <a:cs typeface="Carlito"/>
              </a:rPr>
              <a:t>Indian </a:t>
            </a:r>
            <a:r>
              <a:rPr sz="1700" i="1" spc="-5" dirty="0">
                <a:latin typeface="Carlito"/>
                <a:cs typeface="Carlito"/>
              </a:rPr>
              <a:t>literature are classified </a:t>
            </a:r>
            <a:r>
              <a:rPr sz="1700" i="1" spc="-10" dirty="0">
                <a:latin typeface="Carlito"/>
                <a:cs typeface="Carlito"/>
              </a:rPr>
              <a:t>into  </a:t>
            </a:r>
            <a:r>
              <a:rPr sz="1700" i="1" spc="5" dirty="0">
                <a:latin typeface="Carlito"/>
                <a:cs typeface="Carlito"/>
              </a:rPr>
              <a:t>two</a:t>
            </a:r>
            <a:r>
              <a:rPr sz="1700" i="1" spc="390" dirty="0">
                <a:latin typeface="Carlito"/>
                <a:cs typeface="Carlito"/>
              </a:rPr>
              <a:t> </a:t>
            </a:r>
            <a:r>
              <a:rPr sz="1700" i="1" spc="-5" dirty="0">
                <a:latin typeface="Carlito"/>
                <a:cs typeface="Carlito"/>
              </a:rPr>
              <a:t>categories </a:t>
            </a:r>
            <a:r>
              <a:rPr sz="1700" i="1" dirty="0">
                <a:latin typeface="Carlito"/>
                <a:cs typeface="Carlito"/>
              </a:rPr>
              <a:t>- </a:t>
            </a:r>
            <a:r>
              <a:rPr sz="1700" i="1" spc="-5" dirty="0">
                <a:latin typeface="Carlito"/>
                <a:cs typeface="Carlito"/>
              </a:rPr>
              <a:t>The Shruti literature and The Smriti  literature. Shruti literature concerns </a:t>
            </a:r>
            <a:r>
              <a:rPr sz="1800" i="1" spc="-40" dirty="0">
                <a:latin typeface="Tahoma"/>
                <a:cs typeface="Tahoma"/>
              </a:rPr>
              <a:t>�</a:t>
            </a:r>
            <a:r>
              <a:rPr sz="1700" i="1" spc="-40" dirty="0">
                <a:latin typeface="Carlito"/>
                <a:cs typeface="Carlito"/>
              </a:rPr>
              <a:t>the </a:t>
            </a:r>
            <a:r>
              <a:rPr sz="1700" i="1" spc="-20" dirty="0">
                <a:latin typeface="Carlito"/>
                <a:cs typeface="Carlito"/>
              </a:rPr>
              <a:t>revealed</a:t>
            </a:r>
            <a:r>
              <a:rPr sz="1800" i="1" spc="-20" dirty="0">
                <a:latin typeface="Tahoma"/>
                <a:cs typeface="Tahoma"/>
              </a:rPr>
              <a:t>�</a:t>
            </a:r>
            <a:r>
              <a:rPr sz="1800" i="1" spc="375" dirty="0">
                <a:latin typeface="Tahoma"/>
                <a:cs typeface="Tahoma"/>
              </a:rPr>
              <a:t> </a:t>
            </a:r>
            <a:r>
              <a:rPr sz="1700" i="1" dirty="0">
                <a:latin typeface="Carlito"/>
                <a:cs typeface="Carlito"/>
              </a:rPr>
              <a:t>or</a:t>
            </a:r>
            <a:endParaRPr sz="1700">
              <a:latin typeface="Carlito"/>
              <a:cs typeface="Carlito"/>
            </a:endParaRPr>
          </a:p>
          <a:p>
            <a:pPr marL="187325" marR="6985" algn="just">
              <a:lnSpc>
                <a:spcPts val="2330"/>
              </a:lnSpc>
              <a:spcBef>
                <a:spcPts val="105"/>
              </a:spcBef>
            </a:pPr>
            <a:r>
              <a:rPr sz="1800" i="1" spc="-40" dirty="0">
                <a:latin typeface="Tahoma"/>
                <a:cs typeface="Tahoma"/>
              </a:rPr>
              <a:t>�</a:t>
            </a:r>
            <a:r>
              <a:rPr sz="1700" i="1" spc="-40" dirty="0">
                <a:latin typeface="Carlito"/>
                <a:cs typeface="Carlito"/>
              </a:rPr>
              <a:t>the </a:t>
            </a:r>
            <a:r>
              <a:rPr sz="1700" i="1" spc="-30" dirty="0">
                <a:latin typeface="Carlito"/>
                <a:cs typeface="Carlito"/>
              </a:rPr>
              <a:t>heard</a:t>
            </a:r>
            <a:r>
              <a:rPr sz="1800" i="1" spc="-30" dirty="0">
                <a:latin typeface="Tahoma"/>
                <a:cs typeface="Tahoma"/>
              </a:rPr>
              <a:t>� </a:t>
            </a:r>
            <a:r>
              <a:rPr sz="1700" i="1" dirty="0">
                <a:latin typeface="Carlito"/>
                <a:cs typeface="Carlito"/>
              </a:rPr>
              <a:t>or 'the revealed' </a:t>
            </a:r>
            <a:r>
              <a:rPr sz="1700" i="1" spc="-5" dirty="0">
                <a:latin typeface="Carlito"/>
                <a:cs typeface="Carlito"/>
              </a:rPr>
              <a:t>whereas </a:t>
            </a:r>
            <a:r>
              <a:rPr sz="1700" i="1" dirty="0">
                <a:latin typeface="Carlito"/>
                <a:cs typeface="Carlito"/>
              </a:rPr>
              <a:t>the </a:t>
            </a:r>
            <a:r>
              <a:rPr sz="1700" i="1" spc="-5" dirty="0">
                <a:latin typeface="Carlito"/>
                <a:cs typeface="Carlito"/>
              </a:rPr>
              <a:t>Smriti literature  concerns </a:t>
            </a:r>
            <a:r>
              <a:rPr sz="1700" i="1" dirty="0">
                <a:latin typeface="Carlito"/>
                <a:cs typeface="Carlito"/>
              </a:rPr>
              <a:t>'the</a:t>
            </a:r>
            <a:r>
              <a:rPr sz="1700" i="1" spc="5" dirty="0">
                <a:latin typeface="Carlito"/>
                <a:cs typeface="Carlito"/>
              </a:rPr>
              <a:t> </a:t>
            </a:r>
            <a:r>
              <a:rPr sz="1700" i="1" spc="-15" dirty="0">
                <a:latin typeface="Carlito"/>
                <a:cs typeface="Carlito"/>
              </a:rPr>
              <a:t>remembered.‘</a:t>
            </a:r>
            <a:endParaRPr sz="1700">
              <a:latin typeface="Carlito"/>
              <a:cs typeface="Carlito"/>
            </a:endParaRPr>
          </a:p>
          <a:p>
            <a:pPr marL="187325" marR="6350" indent="-175260" algn="just">
              <a:lnSpc>
                <a:spcPct val="114100"/>
              </a:lnSpc>
              <a:spcBef>
                <a:spcPts val="665"/>
              </a:spcBef>
              <a:buFont typeface="Wingdings"/>
              <a:buChar char=""/>
              <a:tabLst>
                <a:tab pos="187960" algn="l"/>
              </a:tabLst>
            </a:pPr>
            <a:r>
              <a:rPr sz="1700" i="1" dirty="0">
                <a:latin typeface="Carlito"/>
                <a:cs typeface="Carlito"/>
              </a:rPr>
              <a:t>Around 300 </a:t>
            </a:r>
            <a:r>
              <a:rPr sz="1700" i="1" spc="-5" dirty="0">
                <a:latin typeface="Carlito"/>
                <a:cs typeface="Carlito"/>
              </a:rPr>
              <a:t>BC </a:t>
            </a:r>
            <a:r>
              <a:rPr sz="1700" i="1" dirty="0">
                <a:latin typeface="Carlito"/>
                <a:cs typeface="Carlito"/>
              </a:rPr>
              <a:t>Ramayana was </a:t>
            </a:r>
            <a:r>
              <a:rPr sz="1700" i="1" spc="-5" dirty="0">
                <a:latin typeface="Carlito"/>
                <a:cs typeface="Carlito"/>
              </a:rPr>
              <a:t>composed followed </a:t>
            </a:r>
            <a:r>
              <a:rPr sz="1700" i="1" spc="-15" dirty="0">
                <a:latin typeface="Carlito"/>
                <a:cs typeface="Carlito"/>
              </a:rPr>
              <a:t>by  </a:t>
            </a:r>
            <a:r>
              <a:rPr sz="1700" i="1" spc="-5" dirty="0">
                <a:latin typeface="Carlito"/>
                <a:cs typeface="Carlito"/>
              </a:rPr>
              <a:t>Mahabharata. </a:t>
            </a:r>
            <a:r>
              <a:rPr sz="1700" i="1" dirty="0">
                <a:latin typeface="Carlito"/>
                <a:cs typeface="Carlito"/>
              </a:rPr>
              <a:t>A portion of the Mahabharata is </a:t>
            </a:r>
            <a:r>
              <a:rPr sz="1700" i="1" spc="-5" dirty="0">
                <a:latin typeface="Carlito"/>
                <a:cs typeface="Carlito"/>
              </a:rPr>
              <a:t>Bhagavad  Gita.</a:t>
            </a:r>
            <a:endParaRPr sz="1700">
              <a:latin typeface="Carlito"/>
              <a:cs typeface="Carlito"/>
            </a:endParaRPr>
          </a:p>
        </p:txBody>
      </p:sp>
      <p:sp>
        <p:nvSpPr>
          <p:cNvPr id="4" name="object 4"/>
          <p:cNvSpPr/>
          <p:nvPr/>
        </p:nvSpPr>
        <p:spPr>
          <a:xfrm>
            <a:off x="539092" y="548640"/>
            <a:ext cx="2152314" cy="216103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27532" y="2823972"/>
            <a:ext cx="1609344" cy="130454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53000"/>
            <a:ext cx="9144000" cy="1905000"/>
            <a:chOff x="0" y="4953000"/>
            <a:chExt cx="9144000" cy="1905000"/>
          </a:xfrm>
        </p:grpSpPr>
        <p:sp>
          <p:nvSpPr>
            <p:cNvPr id="3" name="object 3"/>
            <p:cNvSpPr/>
            <p:nvPr/>
          </p:nvSpPr>
          <p:spPr>
            <a:xfrm>
              <a:off x="1687067" y="4953000"/>
              <a:ext cx="7457440" cy="487680"/>
            </a:xfrm>
            <a:custGeom>
              <a:avLst/>
              <a:gdLst/>
              <a:ahLst/>
              <a:cxnLst/>
              <a:rect l="l" t="t" r="r" b="b"/>
              <a:pathLst>
                <a:path w="7457440" h="487679">
                  <a:moveTo>
                    <a:pt x="7456932" y="0"/>
                  </a:moveTo>
                  <a:lnTo>
                    <a:pt x="0" y="289687"/>
                  </a:lnTo>
                  <a:lnTo>
                    <a:pt x="7456932" y="487680"/>
                  </a:lnTo>
                  <a:lnTo>
                    <a:pt x="7456932"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110959" y="5237988"/>
              <a:ext cx="9033510" cy="788035"/>
            </a:xfrm>
            <a:custGeom>
              <a:avLst/>
              <a:gdLst/>
              <a:ahLst/>
              <a:cxnLst/>
              <a:rect l="l" t="t" r="r" b="b"/>
              <a:pathLst>
                <a:path w="9033510" h="788035">
                  <a:moveTo>
                    <a:pt x="9033040" y="0"/>
                  </a:moveTo>
                  <a:lnTo>
                    <a:pt x="0" y="0"/>
                  </a:lnTo>
                  <a:lnTo>
                    <a:pt x="9033040" y="787908"/>
                  </a:lnTo>
                  <a:lnTo>
                    <a:pt x="9033040" y="0"/>
                  </a:lnTo>
                  <a:close/>
                </a:path>
              </a:pathLst>
            </a:custGeom>
            <a:solidFill>
              <a:srgbClr val="000000"/>
            </a:solidFill>
          </p:spPr>
          <p:txBody>
            <a:bodyPr wrap="square" lIns="0" tIns="0" rIns="0" bIns="0" rtlCol="0"/>
            <a:lstStyle/>
            <a:p>
              <a:endParaRPr/>
            </a:p>
          </p:txBody>
        </p:sp>
        <p:sp>
          <p:nvSpPr>
            <p:cNvPr id="5" name="object 5"/>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4991318"/>
              <a:ext cx="9143999" cy="802234"/>
            </a:xfrm>
            <a:prstGeom prst="rect">
              <a:avLst/>
            </a:prstGeom>
            <a:blipFill>
              <a:blip r:embed="rId3" cstate="print"/>
              <a:stretch>
                <a:fillRect/>
              </a:stretch>
            </a:blipFill>
          </p:spPr>
          <p:txBody>
            <a:bodyPr wrap="square" lIns="0" tIns="0" rIns="0" bIns="0" rtlCol="0"/>
            <a:lstStyle/>
            <a:p>
              <a:endParaRPr/>
            </a:p>
          </p:txBody>
        </p:sp>
      </p:grpSp>
      <p:sp>
        <p:nvSpPr>
          <p:cNvPr id="7" name="object 7"/>
          <p:cNvSpPr/>
          <p:nvPr/>
        </p:nvSpPr>
        <p:spPr>
          <a:xfrm>
            <a:off x="6405790" y="3177539"/>
            <a:ext cx="2103806" cy="44916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52222" y="3717797"/>
            <a:ext cx="8641080" cy="0"/>
          </a:xfrm>
          <a:custGeom>
            <a:avLst/>
            <a:gdLst/>
            <a:ahLst/>
            <a:cxnLst/>
            <a:rect l="l" t="t" r="r" b="b"/>
            <a:pathLst>
              <a:path w="8641080">
                <a:moveTo>
                  <a:pt x="0" y="0"/>
                </a:moveTo>
                <a:lnTo>
                  <a:pt x="8640953" y="0"/>
                </a:lnTo>
              </a:path>
            </a:pathLst>
          </a:custGeom>
          <a:ln w="38100">
            <a:solidFill>
              <a:srgbClr val="001F5F"/>
            </a:solidFill>
          </a:ln>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1123" y="332231"/>
            <a:ext cx="8065008" cy="352806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45032" y="3881373"/>
            <a:ext cx="7828915" cy="2110740"/>
          </a:xfrm>
          <a:prstGeom prst="rect">
            <a:avLst/>
          </a:prstGeom>
        </p:spPr>
        <p:txBody>
          <a:bodyPr vert="horz" wrap="square" lIns="0" tIns="44450" rIns="0" bIns="0" rtlCol="0">
            <a:spAutoFit/>
          </a:bodyPr>
          <a:lstStyle/>
          <a:p>
            <a:pPr marL="193675" indent="-181610">
              <a:lnSpc>
                <a:spcPct val="100000"/>
              </a:lnSpc>
              <a:spcBef>
                <a:spcPts val="350"/>
              </a:spcBef>
              <a:buFont typeface="Wingdings"/>
              <a:buChar char=""/>
              <a:tabLst>
                <a:tab pos="194310" algn="l"/>
              </a:tabLst>
            </a:pPr>
            <a:r>
              <a:rPr sz="1500" i="1" spc="-5" dirty="0">
                <a:latin typeface="Carlito"/>
                <a:cs typeface="Carlito"/>
              </a:rPr>
              <a:t>Indian </a:t>
            </a:r>
            <a:r>
              <a:rPr sz="1500" i="1" spc="-10" dirty="0">
                <a:latin typeface="Carlito"/>
                <a:cs typeface="Carlito"/>
              </a:rPr>
              <a:t>food </a:t>
            </a:r>
            <a:r>
              <a:rPr sz="1500" i="1" dirty="0">
                <a:latin typeface="Carlito"/>
                <a:cs typeface="Carlito"/>
              </a:rPr>
              <a:t>is </a:t>
            </a:r>
            <a:r>
              <a:rPr sz="1500" i="1" spc="-5" dirty="0">
                <a:latin typeface="Carlito"/>
                <a:cs typeface="Carlito"/>
              </a:rPr>
              <a:t>as diverse as</a:t>
            </a:r>
            <a:r>
              <a:rPr sz="1500" i="1" spc="60" dirty="0">
                <a:latin typeface="Carlito"/>
                <a:cs typeface="Carlito"/>
              </a:rPr>
              <a:t> </a:t>
            </a:r>
            <a:r>
              <a:rPr sz="1500" i="1" spc="-5" dirty="0">
                <a:latin typeface="Carlito"/>
                <a:cs typeface="Carlito"/>
              </a:rPr>
              <a:t>India.</a:t>
            </a:r>
            <a:endParaRPr sz="1500">
              <a:latin typeface="Carlito"/>
              <a:cs typeface="Carlito"/>
            </a:endParaRPr>
          </a:p>
          <a:p>
            <a:pPr marL="193675" marR="8890" indent="-181610">
              <a:lnSpc>
                <a:spcPct val="113999"/>
              </a:lnSpc>
              <a:buFont typeface="Wingdings"/>
              <a:buChar char=""/>
              <a:tabLst>
                <a:tab pos="194310" algn="l"/>
              </a:tabLst>
            </a:pPr>
            <a:r>
              <a:rPr sz="1500" i="1" spc="-5" dirty="0">
                <a:latin typeface="Carlito"/>
                <a:cs typeface="Carlito"/>
              </a:rPr>
              <a:t>Indian </a:t>
            </a:r>
            <a:r>
              <a:rPr sz="1500" i="1" dirty="0">
                <a:latin typeface="Carlito"/>
                <a:cs typeface="Carlito"/>
              </a:rPr>
              <a:t>cuisine varies </a:t>
            </a:r>
            <a:r>
              <a:rPr sz="1500" i="1" spc="-5" dirty="0">
                <a:latin typeface="Carlito"/>
                <a:cs typeface="Carlito"/>
              </a:rPr>
              <a:t>from region </a:t>
            </a:r>
            <a:r>
              <a:rPr sz="1500" i="1" spc="-15" dirty="0">
                <a:latin typeface="Carlito"/>
                <a:cs typeface="Carlito"/>
              </a:rPr>
              <a:t>to </a:t>
            </a:r>
            <a:r>
              <a:rPr sz="1500" i="1" spc="-5" dirty="0">
                <a:latin typeface="Carlito"/>
                <a:cs typeface="Carlito"/>
              </a:rPr>
              <a:t>region, reflecting </a:t>
            </a:r>
            <a:r>
              <a:rPr sz="1500" i="1" dirty="0">
                <a:latin typeface="Carlito"/>
                <a:cs typeface="Carlito"/>
              </a:rPr>
              <a:t>the </a:t>
            </a:r>
            <a:r>
              <a:rPr sz="1500" i="1" spc="-5" dirty="0">
                <a:latin typeface="Carlito"/>
                <a:cs typeface="Carlito"/>
              </a:rPr>
              <a:t>local produce, </a:t>
            </a:r>
            <a:r>
              <a:rPr sz="1500" i="1" dirty="0">
                <a:latin typeface="Carlito"/>
                <a:cs typeface="Carlito"/>
              </a:rPr>
              <a:t>cultural </a:t>
            </a:r>
            <a:r>
              <a:rPr sz="1500" i="1" spc="-15" dirty="0">
                <a:latin typeface="Carlito"/>
                <a:cs typeface="Carlito"/>
              </a:rPr>
              <a:t>diversity,  </a:t>
            </a:r>
            <a:r>
              <a:rPr sz="1500" i="1" spc="-5" dirty="0">
                <a:latin typeface="Carlito"/>
                <a:cs typeface="Carlito"/>
              </a:rPr>
              <a:t>and </a:t>
            </a:r>
            <a:r>
              <a:rPr sz="1500" i="1" dirty="0">
                <a:latin typeface="Carlito"/>
                <a:cs typeface="Carlito"/>
              </a:rPr>
              <a:t>varied </a:t>
            </a:r>
            <a:r>
              <a:rPr sz="1500" i="1" spc="-5" dirty="0">
                <a:latin typeface="Carlito"/>
                <a:cs typeface="Carlito"/>
              </a:rPr>
              <a:t>demographics of </a:t>
            </a:r>
            <a:r>
              <a:rPr sz="1500" i="1" dirty="0">
                <a:latin typeface="Carlito"/>
                <a:cs typeface="Carlito"/>
              </a:rPr>
              <a:t>the</a:t>
            </a:r>
            <a:r>
              <a:rPr sz="1500" i="1" spc="60" dirty="0">
                <a:latin typeface="Carlito"/>
                <a:cs typeface="Carlito"/>
              </a:rPr>
              <a:t> </a:t>
            </a:r>
            <a:r>
              <a:rPr sz="1500" i="1" spc="-15" dirty="0">
                <a:latin typeface="Carlito"/>
                <a:cs typeface="Carlito"/>
              </a:rPr>
              <a:t>country.</a:t>
            </a:r>
            <a:endParaRPr sz="1500">
              <a:latin typeface="Carlito"/>
              <a:cs typeface="Carlito"/>
            </a:endParaRPr>
          </a:p>
          <a:p>
            <a:pPr marL="193675" marR="8255" indent="-181610">
              <a:lnSpc>
                <a:spcPct val="113999"/>
              </a:lnSpc>
              <a:buFont typeface="Wingdings"/>
              <a:buChar char=""/>
              <a:tabLst>
                <a:tab pos="194310" algn="l"/>
              </a:tabLst>
            </a:pPr>
            <a:r>
              <a:rPr sz="1500" i="1" spc="-5" dirty="0">
                <a:latin typeface="Carlito"/>
                <a:cs typeface="Carlito"/>
              </a:rPr>
              <a:t>Indian </a:t>
            </a:r>
            <a:r>
              <a:rPr sz="1500" i="1" dirty="0">
                <a:latin typeface="Carlito"/>
                <a:cs typeface="Carlito"/>
              </a:rPr>
              <a:t>cuisine </a:t>
            </a:r>
            <a:r>
              <a:rPr sz="1500" i="1" spc="-5" dirty="0">
                <a:latin typeface="Carlito"/>
                <a:cs typeface="Carlito"/>
              </a:rPr>
              <a:t>can be split </a:t>
            </a:r>
            <a:r>
              <a:rPr sz="1500" i="1" spc="-10" dirty="0">
                <a:latin typeface="Carlito"/>
                <a:cs typeface="Carlito"/>
              </a:rPr>
              <a:t>into </a:t>
            </a:r>
            <a:r>
              <a:rPr sz="1500" i="1" spc="-5" dirty="0">
                <a:latin typeface="Carlito"/>
                <a:cs typeface="Carlito"/>
              </a:rPr>
              <a:t>five categories </a:t>
            </a:r>
            <a:r>
              <a:rPr sz="1500" i="1" dirty="0">
                <a:latin typeface="Carlito"/>
                <a:cs typeface="Carlito"/>
              </a:rPr>
              <a:t>- </a:t>
            </a:r>
            <a:r>
              <a:rPr sz="1500" i="1" spc="-5" dirty="0">
                <a:latin typeface="Carlito"/>
                <a:cs typeface="Carlito"/>
              </a:rPr>
              <a:t>northern, southern, eastern, western, and north-  eastern.</a:t>
            </a:r>
            <a:endParaRPr sz="1500">
              <a:latin typeface="Carlito"/>
              <a:cs typeface="Carlito"/>
            </a:endParaRPr>
          </a:p>
          <a:p>
            <a:pPr marL="193675" indent="-181610">
              <a:lnSpc>
                <a:spcPct val="100000"/>
              </a:lnSpc>
              <a:spcBef>
                <a:spcPts val="254"/>
              </a:spcBef>
              <a:buFont typeface="Wingdings"/>
              <a:buChar char=""/>
              <a:tabLst>
                <a:tab pos="194310" algn="l"/>
              </a:tabLst>
            </a:pPr>
            <a:r>
              <a:rPr sz="1500" i="1" spc="-5" dirty="0">
                <a:latin typeface="Carlito"/>
                <a:cs typeface="Carlito"/>
              </a:rPr>
              <a:t>The</a:t>
            </a:r>
            <a:r>
              <a:rPr sz="1500" i="1" spc="130" dirty="0">
                <a:latin typeface="Carlito"/>
                <a:cs typeface="Carlito"/>
              </a:rPr>
              <a:t> </a:t>
            </a:r>
            <a:r>
              <a:rPr sz="1500" i="1" spc="-5" dirty="0">
                <a:latin typeface="Carlito"/>
                <a:cs typeface="Carlito"/>
              </a:rPr>
              <a:t>diversity</a:t>
            </a:r>
            <a:r>
              <a:rPr sz="1500" i="1" spc="145" dirty="0">
                <a:latin typeface="Carlito"/>
                <a:cs typeface="Carlito"/>
              </a:rPr>
              <a:t> </a:t>
            </a:r>
            <a:r>
              <a:rPr sz="1500" i="1" spc="-5" dirty="0">
                <a:latin typeface="Carlito"/>
                <a:cs typeface="Carlito"/>
              </a:rPr>
              <a:t>of</a:t>
            </a:r>
            <a:r>
              <a:rPr sz="1500" i="1" spc="130" dirty="0">
                <a:latin typeface="Carlito"/>
                <a:cs typeface="Carlito"/>
              </a:rPr>
              <a:t> </a:t>
            </a:r>
            <a:r>
              <a:rPr sz="1500" i="1" dirty="0">
                <a:latin typeface="Carlito"/>
                <a:cs typeface="Carlito"/>
              </a:rPr>
              <a:t>Indian</a:t>
            </a:r>
            <a:r>
              <a:rPr sz="1500" i="1" spc="145" dirty="0">
                <a:latin typeface="Carlito"/>
                <a:cs typeface="Carlito"/>
              </a:rPr>
              <a:t> </a:t>
            </a:r>
            <a:r>
              <a:rPr sz="1500" i="1" dirty="0">
                <a:latin typeface="Carlito"/>
                <a:cs typeface="Carlito"/>
              </a:rPr>
              <a:t>cuisine</a:t>
            </a:r>
            <a:r>
              <a:rPr sz="1500" i="1" spc="130" dirty="0">
                <a:latin typeface="Carlito"/>
                <a:cs typeface="Carlito"/>
              </a:rPr>
              <a:t> </a:t>
            </a:r>
            <a:r>
              <a:rPr sz="1500" i="1" dirty="0">
                <a:latin typeface="Carlito"/>
                <a:cs typeface="Carlito"/>
              </a:rPr>
              <a:t>is</a:t>
            </a:r>
            <a:r>
              <a:rPr sz="1500" i="1" spc="150" dirty="0">
                <a:latin typeface="Carlito"/>
                <a:cs typeface="Carlito"/>
              </a:rPr>
              <a:t> </a:t>
            </a:r>
            <a:r>
              <a:rPr sz="1500" i="1" spc="-5" dirty="0">
                <a:latin typeface="Carlito"/>
                <a:cs typeface="Carlito"/>
              </a:rPr>
              <a:t>characterised</a:t>
            </a:r>
            <a:r>
              <a:rPr sz="1500" i="1" spc="135" dirty="0">
                <a:latin typeface="Carlito"/>
                <a:cs typeface="Carlito"/>
              </a:rPr>
              <a:t> </a:t>
            </a:r>
            <a:r>
              <a:rPr sz="1500" i="1" spc="-10" dirty="0">
                <a:latin typeface="Carlito"/>
                <a:cs typeface="Carlito"/>
              </a:rPr>
              <a:t>by</a:t>
            </a:r>
            <a:r>
              <a:rPr sz="1500" i="1" spc="150" dirty="0">
                <a:latin typeface="Carlito"/>
                <a:cs typeface="Carlito"/>
              </a:rPr>
              <a:t> </a:t>
            </a:r>
            <a:r>
              <a:rPr sz="1500" i="1" spc="-5" dirty="0">
                <a:latin typeface="Carlito"/>
                <a:cs typeface="Carlito"/>
              </a:rPr>
              <a:t>differing</a:t>
            </a:r>
            <a:r>
              <a:rPr sz="1500" i="1" spc="150" dirty="0">
                <a:latin typeface="Carlito"/>
                <a:cs typeface="Carlito"/>
              </a:rPr>
              <a:t> </a:t>
            </a:r>
            <a:r>
              <a:rPr sz="1500" i="1" spc="-5" dirty="0">
                <a:latin typeface="Carlito"/>
                <a:cs typeface="Carlito"/>
              </a:rPr>
              <a:t>use</a:t>
            </a:r>
            <a:r>
              <a:rPr sz="1500" i="1" spc="140" dirty="0">
                <a:latin typeface="Carlito"/>
                <a:cs typeface="Carlito"/>
              </a:rPr>
              <a:t> </a:t>
            </a:r>
            <a:r>
              <a:rPr sz="1500" i="1" dirty="0">
                <a:latin typeface="Carlito"/>
                <a:cs typeface="Carlito"/>
              </a:rPr>
              <a:t>of</a:t>
            </a:r>
            <a:r>
              <a:rPr sz="1500" i="1" spc="130" dirty="0">
                <a:latin typeface="Carlito"/>
                <a:cs typeface="Carlito"/>
              </a:rPr>
              <a:t> </a:t>
            </a:r>
            <a:r>
              <a:rPr sz="1500" i="1" spc="-10" dirty="0">
                <a:latin typeface="Carlito"/>
                <a:cs typeface="Carlito"/>
              </a:rPr>
              <a:t>many</a:t>
            </a:r>
            <a:r>
              <a:rPr sz="1500" i="1" spc="150" dirty="0">
                <a:latin typeface="Carlito"/>
                <a:cs typeface="Carlito"/>
              </a:rPr>
              <a:t> </a:t>
            </a:r>
            <a:r>
              <a:rPr sz="1500" i="1" spc="-5" dirty="0">
                <a:latin typeface="Carlito"/>
                <a:cs typeface="Carlito"/>
              </a:rPr>
              <a:t>spices</a:t>
            </a:r>
            <a:r>
              <a:rPr sz="1500" i="1" spc="150" dirty="0">
                <a:latin typeface="Carlito"/>
                <a:cs typeface="Carlito"/>
              </a:rPr>
              <a:t> </a:t>
            </a:r>
            <a:r>
              <a:rPr sz="1500" i="1" spc="-5" dirty="0">
                <a:latin typeface="Carlito"/>
                <a:cs typeface="Carlito"/>
              </a:rPr>
              <a:t>and</a:t>
            </a:r>
            <a:r>
              <a:rPr sz="1500" i="1" spc="145" dirty="0">
                <a:latin typeface="Carlito"/>
                <a:cs typeface="Carlito"/>
              </a:rPr>
              <a:t> </a:t>
            </a:r>
            <a:r>
              <a:rPr sz="1500" i="1" spc="-10" dirty="0">
                <a:latin typeface="Carlito"/>
                <a:cs typeface="Carlito"/>
              </a:rPr>
              <a:t>herbs,</a:t>
            </a:r>
            <a:r>
              <a:rPr sz="1500" i="1" spc="150" dirty="0">
                <a:latin typeface="Carlito"/>
                <a:cs typeface="Carlito"/>
              </a:rPr>
              <a:t> </a:t>
            </a:r>
            <a:r>
              <a:rPr sz="1500" i="1" dirty="0">
                <a:latin typeface="Carlito"/>
                <a:cs typeface="Carlito"/>
              </a:rPr>
              <a:t>a</a:t>
            </a:r>
            <a:r>
              <a:rPr sz="1500" i="1" spc="140" dirty="0">
                <a:latin typeface="Carlito"/>
                <a:cs typeface="Carlito"/>
              </a:rPr>
              <a:t> </a:t>
            </a:r>
            <a:r>
              <a:rPr sz="1500" i="1" dirty="0">
                <a:latin typeface="Carlito"/>
                <a:cs typeface="Carlito"/>
              </a:rPr>
              <a:t>wide</a:t>
            </a:r>
            <a:endParaRPr sz="1500">
              <a:latin typeface="Carlito"/>
              <a:cs typeface="Carlito"/>
            </a:endParaRPr>
          </a:p>
          <a:p>
            <a:pPr marL="193675" marR="5080">
              <a:lnSpc>
                <a:spcPct val="113999"/>
              </a:lnSpc>
            </a:pPr>
            <a:r>
              <a:rPr sz="1500" i="1" spc="-5" dirty="0">
                <a:latin typeface="Carlito"/>
                <a:cs typeface="Carlito"/>
              </a:rPr>
              <a:t>assortment </a:t>
            </a:r>
            <a:r>
              <a:rPr sz="1500" i="1" dirty="0">
                <a:latin typeface="Carlito"/>
                <a:cs typeface="Carlito"/>
              </a:rPr>
              <a:t>of recipes </a:t>
            </a:r>
            <a:r>
              <a:rPr sz="1500" i="1" spc="-5" dirty="0">
                <a:latin typeface="Carlito"/>
                <a:cs typeface="Carlito"/>
              </a:rPr>
              <a:t>and cooking techniques. </a:t>
            </a:r>
            <a:r>
              <a:rPr sz="1500" i="1" spc="-10" dirty="0">
                <a:latin typeface="Carlito"/>
                <a:cs typeface="Carlito"/>
              </a:rPr>
              <a:t>From </a:t>
            </a:r>
            <a:r>
              <a:rPr sz="1500" i="1" dirty="0">
                <a:latin typeface="Carlito"/>
                <a:cs typeface="Carlito"/>
              </a:rPr>
              <a:t>salads </a:t>
            </a:r>
            <a:r>
              <a:rPr sz="1500" i="1" spc="-10" dirty="0">
                <a:latin typeface="Carlito"/>
                <a:cs typeface="Carlito"/>
              </a:rPr>
              <a:t>to </a:t>
            </a:r>
            <a:r>
              <a:rPr sz="1500" i="1" spc="-5" dirty="0">
                <a:latin typeface="Carlito"/>
                <a:cs typeface="Carlito"/>
              </a:rPr>
              <a:t>sauces, from </a:t>
            </a:r>
            <a:r>
              <a:rPr sz="1500" i="1" spc="-10" dirty="0">
                <a:latin typeface="Carlito"/>
                <a:cs typeface="Carlito"/>
              </a:rPr>
              <a:t>vegetarian to </a:t>
            </a:r>
            <a:r>
              <a:rPr sz="1500" i="1" dirty="0">
                <a:latin typeface="Carlito"/>
                <a:cs typeface="Carlito"/>
              </a:rPr>
              <a:t>meat,  </a:t>
            </a:r>
            <a:r>
              <a:rPr sz="1500" i="1" spc="-5" dirty="0">
                <a:latin typeface="Carlito"/>
                <a:cs typeface="Carlito"/>
              </a:rPr>
              <a:t>from spices </a:t>
            </a:r>
            <a:r>
              <a:rPr sz="1500" i="1" spc="-15" dirty="0">
                <a:latin typeface="Carlito"/>
                <a:cs typeface="Carlito"/>
              </a:rPr>
              <a:t>to </a:t>
            </a:r>
            <a:r>
              <a:rPr sz="1500" i="1" spc="-5" dirty="0">
                <a:latin typeface="Carlito"/>
                <a:cs typeface="Carlito"/>
              </a:rPr>
              <a:t>sensuous, from breads </a:t>
            </a:r>
            <a:r>
              <a:rPr sz="1500" i="1" spc="-15" dirty="0">
                <a:latin typeface="Carlito"/>
                <a:cs typeface="Carlito"/>
              </a:rPr>
              <a:t>to </a:t>
            </a:r>
            <a:r>
              <a:rPr sz="1500" i="1" spc="-5" dirty="0">
                <a:latin typeface="Carlito"/>
                <a:cs typeface="Carlito"/>
              </a:rPr>
              <a:t>desserts, Indian </a:t>
            </a:r>
            <a:r>
              <a:rPr sz="1500" i="1" dirty="0">
                <a:latin typeface="Carlito"/>
                <a:cs typeface="Carlito"/>
              </a:rPr>
              <a:t>cuisine is </a:t>
            </a:r>
            <a:r>
              <a:rPr sz="1500" i="1" spc="-5" dirty="0">
                <a:latin typeface="Carlito"/>
                <a:cs typeface="Carlito"/>
              </a:rPr>
              <a:t>invariably</a:t>
            </a:r>
            <a:r>
              <a:rPr sz="1500" i="1" spc="155" dirty="0">
                <a:latin typeface="Carlito"/>
                <a:cs typeface="Carlito"/>
              </a:rPr>
              <a:t> </a:t>
            </a:r>
            <a:r>
              <a:rPr sz="1500" i="1" spc="-10" dirty="0">
                <a:latin typeface="Carlito"/>
                <a:cs typeface="Carlito"/>
              </a:rPr>
              <a:t>complex.</a:t>
            </a:r>
            <a:endParaRPr sz="1500">
              <a:latin typeface="Carlito"/>
              <a:cs typeface="Carli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53000"/>
            <a:ext cx="9144000" cy="1905000"/>
            <a:chOff x="0" y="4953000"/>
            <a:chExt cx="9144000" cy="1905000"/>
          </a:xfrm>
        </p:grpSpPr>
        <p:sp>
          <p:nvSpPr>
            <p:cNvPr id="3" name="object 3"/>
            <p:cNvSpPr/>
            <p:nvPr/>
          </p:nvSpPr>
          <p:spPr>
            <a:xfrm>
              <a:off x="1687067" y="4953000"/>
              <a:ext cx="7457440" cy="487680"/>
            </a:xfrm>
            <a:custGeom>
              <a:avLst/>
              <a:gdLst/>
              <a:ahLst/>
              <a:cxnLst/>
              <a:rect l="l" t="t" r="r" b="b"/>
              <a:pathLst>
                <a:path w="7457440" h="487679">
                  <a:moveTo>
                    <a:pt x="7456932" y="0"/>
                  </a:moveTo>
                  <a:lnTo>
                    <a:pt x="0" y="289687"/>
                  </a:lnTo>
                  <a:lnTo>
                    <a:pt x="7456932" y="487680"/>
                  </a:lnTo>
                  <a:lnTo>
                    <a:pt x="7456932"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110959" y="5237988"/>
              <a:ext cx="9033510" cy="788035"/>
            </a:xfrm>
            <a:custGeom>
              <a:avLst/>
              <a:gdLst/>
              <a:ahLst/>
              <a:cxnLst/>
              <a:rect l="l" t="t" r="r" b="b"/>
              <a:pathLst>
                <a:path w="9033510" h="788035">
                  <a:moveTo>
                    <a:pt x="9033040" y="0"/>
                  </a:moveTo>
                  <a:lnTo>
                    <a:pt x="0" y="0"/>
                  </a:lnTo>
                  <a:lnTo>
                    <a:pt x="9033040" y="787908"/>
                  </a:lnTo>
                  <a:lnTo>
                    <a:pt x="9033040" y="0"/>
                  </a:lnTo>
                  <a:close/>
                </a:path>
              </a:pathLst>
            </a:custGeom>
            <a:solidFill>
              <a:srgbClr val="000000"/>
            </a:solidFill>
          </p:spPr>
          <p:txBody>
            <a:bodyPr wrap="square" lIns="0" tIns="0" rIns="0" bIns="0" rtlCol="0"/>
            <a:lstStyle/>
            <a:p>
              <a:endParaRPr/>
            </a:p>
          </p:txBody>
        </p:sp>
        <p:sp>
          <p:nvSpPr>
            <p:cNvPr id="5" name="object 5"/>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4991318"/>
              <a:ext cx="9143999" cy="802234"/>
            </a:xfrm>
            <a:prstGeom prst="rect">
              <a:avLst/>
            </a:prstGeom>
            <a:blipFill>
              <a:blip r:embed="rId3" cstate="print"/>
              <a:stretch>
                <a:fillRect/>
              </a:stretch>
            </a:blipFill>
          </p:spPr>
          <p:txBody>
            <a:bodyPr wrap="square" lIns="0" tIns="0" rIns="0" bIns="0" rtlCol="0"/>
            <a:lstStyle/>
            <a:p>
              <a:endParaRPr/>
            </a:p>
          </p:txBody>
        </p:sp>
      </p:grpSp>
      <p:grpSp>
        <p:nvGrpSpPr>
          <p:cNvPr id="7" name="object 7"/>
          <p:cNvGrpSpPr/>
          <p:nvPr/>
        </p:nvGrpSpPr>
        <p:grpSpPr>
          <a:xfrm>
            <a:off x="252222" y="3177539"/>
            <a:ext cx="8641080" cy="559435"/>
            <a:chOff x="252222" y="3177539"/>
            <a:chExt cx="8641080" cy="559435"/>
          </a:xfrm>
        </p:grpSpPr>
        <p:sp>
          <p:nvSpPr>
            <p:cNvPr id="8" name="object 8"/>
            <p:cNvSpPr/>
            <p:nvPr/>
          </p:nvSpPr>
          <p:spPr>
            <a:xfrm>
              <a:off x="2811779" y="3177539"/>
              <a:ext cx="5716156" cy="52120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52222" y="3717797"/>
              <a:ext cx="8641080" cy="0"/>
            </a:xfrm>
            <a:custGeom>
              <a:avLst/>
              <a:gdLst/>
              <a:ahLst/>
              <a:cxnLst/>
              <a:rect l="l" t="t" r="r" b="b"/>
              <a:pathLst>
                <a:path w="8641080">
                  <a:moveTo>
                    <a:pt x="0" y="0"/>
                  </a:moveTo>
                  <a:lnTo>
                    <a:pt x="8640953" y="0"/>
                  </a:lnTo>
                </a:path>
              </a:pathLst>
            </a:custGeom>
            <a:ln w="38100">
              <a:solidFill>
                <a:srgbClr val="001F5F"/>
              </a:solidFill>
            </a:ln>
          </p:spPr>
          <p:txBody>
            <a:bodyPr wrap="square" lIns="0" tIns="0" rIns="0" bIns="0" rtlCol="0"/>
            <a:lstStyle/>
            <a:p>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522970"/>
            <a:ext cx="8704580" cy="4335145"/>
            <a:chOff x="0" y="2522970"/>
            <a:chExt cx="8704580" cy="4335145"/>
          </a:xfrm>
        </p:grpSpPr>
        <p:sp>
          <p:nvSpPr>
            <p:cNvPr id="3" name="object 3"/>
            <p:cNvSpPr/>
            <p:nvPr/>
          </p:nvSpPr>
          <p:spPr>
            <a:xfrm>
              <a:off x="467868" y="4076700"/>
              <a:ext cx="2083308" cy="17998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43200" y="2522970"/>
              <a:ext cx="1900427" cy="178081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959607" y="4337304"/>
              <a:ext cx="1616964" cy="1905000"/>
            </a:xfrm>
            <a:prstGeom prst="rect">
              <a:avLst/>
            </a:prstGeom>
            <a:blipFill>
              <a:blip r:embed="rId4" cstate="print"/>
              <a:stretch>
                <a:fillRect/>
              </a:stretch>
            </a:blipFill>
          </p:spPr>
          <p:txBody>
            <a:bodyPr wrap="square" lIns="0" tIns="0" rIns="0" bIns="0" rtlCol="0"/>
            <a:lstStyle/>
            <a:p>
              <a:endParaRPr/>
            </a:p>
          </p:txBody>
        </p:sp>
      </p:grpSp>
      <p:sp>
        <p:nvSpPr>
          <p:cNvPr id="6" name="object 6"/>
          <p:cNvSpPr/>
          <p:nvPr/>
        </p:nvSpPr>
        <p:spPr>
          <a:xfrm>
            <a:off x="467868" y="477012"/>
            <a:ext cx="2087880" cy="179984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89204" y="2348483"/>
            <a:ext cx="2058924" cy="165658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2743200" y="561346"/>
            <a:ext cx="1844327" cy="1832916"/>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4805934" y="408330"/>
            <a:ext cx="3936365" cy="5335270"/>
          </a:xfrm>
          <a:prstGeom prst="rect">
            <a:avLst/>
          </a:prstGeom>
        </p:spPr>
        <p:txBody>
          <a:bodyPr vert="horz" wrap="square" lIns="0" tIns="12065" rIns="0" bIns="0" rtlCol="0">
            <a:spAutoFit/>
          </a:bodyPr>
          <a:lstStyle/>
          <a:p>
            <a:pPr marL="193675" marR="5715" indent="-181610" algn="just">
              <a:lnSpc>
                <a:spcPct val="113999"/>
              </a:lnSpc>
              <a:spcBef>
                <a:spcPts val="95"/>
              </a:spcBef>
              <a:buFont typeface="Wingdings"/>
              <a:buChar char=""/>
              <a:tabLst>
                <a:tab pos="194310" algn="l"/>
              </a:tabLst>
            </a:pPr>
            <a:r>
              <a:rPr sz="1600" i="1" spc="-5" dirty="0">
                <a:latin typeface="Carlito"/>
                <a:cs typeface="Carlito"/>
              </a:rPr>
              <a:t>Clothing </a:t>
            </a:r>
            <a:r>
              <a:rPr sz="1600" i="1" dirty="0">
                <a:latin typeface="Carlito"/>
                <a:cs typeface="Carlito"/>
              </a:rPr>
              <a:t>in </a:t>
            </a:r>
            <a:r>
              <a:rPr sz="1600" i="1" spc="-5" dirty="0">
                <a:latin typeface="Carlito"/>
                <a:cs typeface="Carlito"/>
              </a:rPr>
              <a:t>India varies from region </a:t>
            </a:r>
            <a:r>
              <a:rPr sz="1600" i="1" spc="-10" dirty="0">
                <a:latin typeface="Carlito"/>
                <a:cs typeface="Carlito"/>
              </a:rPr>
              <a:t>to </a:t>
            </a:r>
            <a:r>
              <a:rPr sz="1600" i="1" spc="-5" dirty="0">
                <a:latin typeface="Carlito"/>
                <a:cs typeface="Carlito"/>
              </a:rPr>
              <a:t>region  depending </a:t>
            </a:r>
            <a:r>
              <a:rPr sz="1600" i="1" dirty="0">
                <a:latin typeface="Carlito"/>
                <a:cs typeface="Carlito"/>
              </a:rPr>
              <a:t>on the </a:t>
            </a:r>
            <a:r>
              <a:rPr sz="1600" i="1" spc="-15" dirty="0">
                <a:latin typeface="Carlito"/>
                <a:cs typeface="Carlito"/>
              </a:rPr>
              <a:t>ethnicity, geography,  </a:t>
            </a:r>
            <a:r>
              <a:rPr sz="1600" i="1" spc="-10" dirty="0">
                <a:latin typeface="Carlito"/>
                <a:cs typeface="Carlito"/>
              </a:rPr>
              <a:t>climate and </a:t>
            </a:r>
            <a:r>
              <a:rPr sz="1600" i="1" spc="-5" dirty="0">
                <a:latin typeface="Carlito"/>
                <a:cs typeface="Carlito"/>
              </a:rPr>
              <a:t>cultural traditions of the </a:t>
            </a:r>
            <a:r>
              <a:rPr sz="1600" i="1" spc="-10" dirty="0">
                <a:latin typeface="Carlito"/>
                <a:cs typeface="Carlito"/>
              </a:rPr>
              <a:t>people  </a:t>
            </a:r>
            <a:r>
              <a:rPr sz="1600" i="1" spc="-5" dirty="0">
                <a:latin typeface="Carlito"/>
                <a:cs typeface="Carlito"/>
              </a:rPr>
              <a:t>of </a:t>
            </a:r>
            <a:r>
              <a:rPr sz="1600" i="1" spc="-10" dirty="0">
                <a:latin typeface="Carlito"/>
                <a:cs typeface="Carlito"/>
              </a:rPr>
              <a:t>that</a:t>
            </a:r>
            <a:r>
              <a:rPr sz="1600" i="1" spc="30" dirty="0">
                <a:latin typeface="Carlito"/>
                <a:cs typeface="Carlito"/>
              </a:rPr>
              <a:t> </a:t>
            </a:r>
            <a:r>
              <a:rPr sz="1600" i="1" spc="-5" dirty="0">
                <a:latin typeface="Carlito"/>
                <a:cs typeface="Carlito"/>
              </a:rPr>
              <a:t>region.</a:t>
            </a:r>
            <a:endParaRPr sz="1600">
              <a:latin typeface="Carlito"/>
              <a:cs typeface="Carlito"/>
            </a:endParaRPr>
          </a:p>
          <a:p>
            <a:pPr marL="193675" marR="5715" indent="-181610" algn="just">
              <a:lnSpc>
                <a:spcPct val="113999"/>
              </a:lnSpc>
              <a:spcBef>
                <a:spcPts val="610"/>
              </a:spcBef>
              <a:buFont typeface="Wingdings"/>
              <a:buChar char=""/>
              <a:tabLst>
                <a:tab pos="194310" algn="l"/>
              </a:tabLst>
            </a:pPr>
            <a:r>
              <a:rPr sz="1600" i="1" spc="-20" dirty="0">
                <a:latin typeface="Carlito"/>
                <a:cs typeface="Carlito"/>
              </a:rPr>
              <a:t>Historically,</a:t>
            </a:r>
            <a:r>
              <a:rPr sz="1600" i="1" spc="320" dirty="0">
                <a:latin typeface="Carlito"/>
                <a:cs typeface="Carlito"/>
              </a:rPr>
              <a:t> </a:t>
            </a:r>
            <a:r>
              <a:rPr sz="1600" i="1" spc="-5" dirty="0">
                <a:latin typeface="Carlito"/>
                <a:cs typeface="Carlito"/>
              </a:rPr>
              <a:t>men and women clothing </a:t>
            </a:r>
            <a:r>
              <a:rPr sz="1600" i="1" spc="-10" dirty="0">
                <a:latin typeface="Carlito"/>
                <a:cs typeface="Carlito"/>
              </a:rPr>
              <a:t>has  evolved to </a:t>
            </a:r>
            <a:r>
              <a:rPr sz="1600" i="1" spc="-5" dirty="0">
                <a:latin typeface="Carlito"/>
                <a:cs typeface="Carlito"/>
              </a:rPr>
              <a:t>elaborate </a:t>
            </a:r>
            <a:r>
              <a:rPr sz="1600" i="1" spc="-10" dirty="0">
                <a:latin typeface="Carlito"/>
                <a:cs typeface="Carlito"/>
              </a:rPr>
              <a:t>costumes </a:t>
            </a:r>
            <a:r>
              <a:rPr sz="1600" i="1" spc="-5" dirty="0">
                <a:latin typeface="Carlito"/>
                <a:cs typeface="Carlito"/>
              </a:rPr>
              <a:t>not only </a:t>
            </a:r>
            <a:r>
              <a:rPr sz="1600" i="1" spc="-10" dirty="0">
                <a:latin typeface="Carlito"/>
                <a:cs typeface="Carlito"/>
              </a:rPr>
              <a:t>used  </a:t>
            </a:r>
            <a:r>
              <a:rPr sz="1600" i="1" dirty="0">
                <a:latin typeface="Carlito"/>
                <a:cs typeface="Carlito"/>
              </a:rPr>
              <a:t>in </a:t>
            </a:r>
            <a:r>
              <a:rPr sz="1600" i="1" spc="-5" dirty="0">
                <a:latin typeface="Carlito"/>
                <a:cs typeface="Carlito"/>
              </a:rPr>
              <a:t>daily wear but also on festive </a:t>
            </a:r>
            <a:r>
              <a:rPr sz="1600" i="1" spc="-10" dirty="0">
                <a:latin typeface="Carlito"/>
                <a:cs typeface="Carlito"/>
              </a:rPr>
              <a:t>occasions </a:t>
            </a:r>
            <a:r>
              <a:rPr sz="1600" i="1" spc="-15" dirty="0">
                <a:latin typeface="Carlito"/>
                <a:cs typeface="Carlito"/>
              </a:rPr>
              <a:t>as  </a:t>
            </a:r>
            <a:r>
              <a:rPr sz="1600" i="1" spc="-5" dirty="0">
                <a:latin typeface="Carlito"/>
                <a:cs typeface="Carlito"/>
              </a:rPr>
              <a:t>well as rituals </a:t>
            </a:r>
            <a:r>
              <a:rPr sz="1600" i="1" spc="-10" dirty="0">
                <a:latin typeface="Carlito"/>
                <a:cs typeface="Carlito"/>
              </a:rPr>
              <a:t>and dance</a:t>
            </a:r>
            <a:r>
              <a:rPr sz="1600" i="1" spc="70" dirty="0">
                <a:latin typeface="Carlito"/>
                <a:cs typeface="Carlito"/>
              </a:rPr>
              <a:t> </a:t>
            </a:r>
            <a:r>
              <a:rPr sz="1600" i="1" spc="-10" dirty="0">
                <a:latin typeface="Carlito"/>
                <a:cs typeface="Carlito"/>
              </a:rPr>
              <a:t>performances.</a:t>
            </a:r>
            <a:endParaRPr sz="1600">
              <a:latin typeface="Carlito"/>
              <a:cs typeface="Carlito"/>
            </a:endParaRPr>
          </a:p>
          <a:p>
            <a:pPr marL="193675" marR="5715" indent="-181610" algn="just">
              <a:lnSpc>
                <a:spcPct val="114399"/>
              </a:lnSpc>
              <a:spcBef>
                <a:spcPts val="585"/>
              </a:spcBef>
              <a:buFont typeface="Wingdings"/>
              <a:buChar char=""/>
              <a:tabLst>
                <a:tab pos="194310" algn="l"/>
              </a:tabLst>
            </a:pPr>
            <a:r>
              <a:rPr sz="1600" i="1" dirty="0">
                <a:latin typeface="Carlito"/>
                <a:cs typeface="Carlito"/>
              </a:rPr>
              <a:t>In </a:t>
            </a:r>
            <a:r>
              <a:rPr sz="1600" i="1" spc="-5" dirty="0">
                <a:latin typeface="Carlito"/>
                <a:cs typeface="Carlito"/>
              </a:rPr>
              <a:t>urban areas, </a:t>
            </a:r>
            <a:r>
              <a:rPr sz="1600" i="1" spc="-10" dirty="0">
                <a:latin typeface="Carlito"/>
                <a:cs typeface="Carlito"/>
              </a:rPr>
              <a:t>western </a:t>
            </a:r>
            <a:r>
              <a:rPr sz="1600" i="1" spc="-5" dirty="0">
                <a:latin typeface="Carlito"/>
                <a:cs typeface="Carlito"/>
              </a:rPr>
              <a:t>clothing </a:t>
            </a:r>
            <a:r>
              <a:rPr sz="1600" i="1" dirty="0">
                <a:latin typeface="Carlito"/>
                <a:cs typeface="Carlito"/>
              </a:rPr>
              <a:t>is </a:t>
            </a:r>
            <a:r>
              <a:rPr sz="1600" i="1" spc="-10" dirty="0">
                <a:latin typeface="Carlito"/>
                <a:cs typeface="Carlito"/>
              </a:rPr>
              <a:t>common  and uniformly </a:t>
            </a:r>
            <a:r>
              <a:rPr sz="1600" i="1" spc="-5" dirty="0">
                <a:latin typeface="Carlito"/>
                <a:cs typeface="Carlito"/>
              </a:rPr>
              <a:t>worn </a:t>
            </a:r>
            <a:r>
              <a:rPr sz="1600" i="1" spc="-15" dirty="0">
                <a:latin typeface="Carlito"/>
                <a:cs typeface="Carlito"/>
              </a:rPr>
              <a:t>by </a:t>
            </a:r>
            <a:r>
              <a:rPr sz="1600" i="1" spc="-10" dirty="0">
                <a:latin typeface="Carlito"/>
                <a:cs typeface="Carlito"/>
              </a:rPr>
              <a:t>people </a:t>
            </a:r>
            <a:r>
              <a:rPr sz="1600" i="1" spc="-5" dirty="0">
                <a:latin typeface="Carlito"/>
                <a:cs typeface="Carlito"/>
              </a:rPr>
              <a:t>of all</a:t>
            </a:r>
            <a:r>
              <a:rPr sz="1600" i="1" spc="140" dirty="0">
                <a:latin typeface="Carlito"/>
                <a:cs typeface="Carlito"/>
              </a:rPr>
              <a:t> </a:t>
            </a:r>
            <a:r>
              <a:rPr sz="1600" i="1" spc="-10" dirty="0">
                <a:latin typeface="Carlito"/>
                <a:cs typeface="Carlito"/>
              </a:rPr>
              <a:t>strata.</a:t>
            </a:r>
            <a:endParaRPr sz="1600">
              <a:latin typeface="Carlito"/>
              <a:cs typeface="Carlito"/>
            </a:endParaRPr>
          </a:p>
          <a:p>
            <a:pPr marL="193675" marR="5080" indent="-181610" algn="just">
              <a:lnSpc>
                <a:spcPct val="114100"/>
              </a:lnSpc>
              <a:spcBef>
                <a:spcPts val="595"/>
              </a:spcBef>
              <a:buFont typeface="Wingdings"/>
              <a:buChar char=""/>
              <a:tabLst>
                <a:tab pos="194310" algn="l"/>
              </a:tabLst>
            </a:pPr>
            <a:r>
              <a:rPr sz="1600" i="1" spc="-5" dirty="0">
                <a:latin typeface="Carlito"/>
                <a:cs typeface="Carlito"/>
              </a:rPr>
              <a:t>India </a:t>
            </a:r>
            <a:r>
              <a:rPr sz="1600" i="1" spc="-10" dirty="0">
                <a:latin typeface="Carlito"/>
                <a:cs typeface="Carlito"/>
              </a:rPr>
              <a:t>also </a:t>
            </a:r>
            <a:r>
              <a:rPr sz="1600" i="1" spc="-5" dirty="0">
                <a:latin typeface="Carlito"/>
                <a:cs typeface="Carlito"/>
              </a:rPr>
              <a:t>has a great diversity </a:t>
            </a:r>
            <a:r>
              <a:rPr sz="1600" i="1" dirty="0">
                <a:latin typeface="Carlito"/>
                <a:cs typeface="Carlito"/>
              </a:rPr>
              <a:t>in </a:t>
            </a:r>
            <a:r>
              <a:rPr sz="1600" i="1" spc="-5" dirty="0">
                <a:latin typeface="Carlito"/>
                <a:cs typeface="Carlito"/>
              </a:rPr>
              <a:t>terms </a:t>
            </a:r>
            <a:r>
              <a:rPr sz="1600" i="1" spc="-10" dirty="0">
                <a:latin typeface="Carlito"/>
                <a:cs typeface="Carlito"/>
              </a:rPr>
              <a:t>of  </a:t>
            </a:r>
            <a:r>
              <a:rPr sz="1600" i="1" spc="-5" dirty="0">
                <a:latin typeface="Carlito"/>
                <a:cs typeface="Carlito"/>
              </a:rPr>
              <a:t>weaves, fibers, </a:t>
            </a:r>
            <a:r>
              <a:rPr sz="1600" i="1" spc="-10" dirty="0">
                <a:latin typeface="Carlito"/>
                <a:cs typeface="Carlito"/>
              </a:rPr>
              <a:t>colours </a:t>
            </a:r>
            <a:r>
              <a:rPr sz="1600" i="1" dirty="0">
                <a:latin typeface="Carlito"/>
                <a:cs typeface="Carlito"/>
              </a:rPr>
              <a:t>and </a:t>
            </a:r>
            <a:r>
              <a:rPr sz="1600" i="1" spc="-5" dirty="0">
                <a:latin typeface="Carlito"/>
                <a:cs typeface="Carlito"/>
              </a:rPr>
              <a:t>material </a:t>
            </a:r>
            <a:r>
              <a:rPr sz="1600" i="1" spc="-10" dirty="0">
                <a:latin typeface="Carlito"/>
                <a:cs typeface="Carlito"/>
              </a:rPr>
              <a:t>of  </a:t>
            </a:r>
            <a:r>
              <a:rPr sz="1600" i="1" spc="-5" dirty="0">
                <a:latin typeface="Carlito"/>
                <a:cs typeface="Carlito"/>
              </a:rPr>
              <a:t>clothing.</a:t>
            </a:r>
            <a:endParaRPr sz="1600">
              <a:latin typeface="Carlito"/>
              <a:cs typeface="Carlito"/>
            </a:endParaRPr>
          </a:p>
          <a:p>
            <a:pPr marL="193675" marR="5080" indent="-181610" algn="just">
              <a:lnSpc>
                <a:spcPct val="114100"/>
              </a:lnSpc>
              <a:spcBef>
                <a:spcPts val="595"/>
              </a:spcBef>
              <a:buFont typeface="Wingdings"/>
              <a:buChar char=""/>
              <a:tabLst>
                <a:tab pos="194310" algn="l"/>
              </a:tabLst>
            </a:pPr>
            <a:r>
              <a:rPr sz="1600" i="1" spc="-10" dirty="0">
                <a:latin typeface="Carlito"/>
                <a:cs typeface="Carlito"/>
              </a:rPr>
              <a:t>Colour </a:t>
            </a:r>
            <a:r>
              <a:rPr sz="1600" i="1" spc="-5" dirty="0">
                <a:latin typeface="Carlito"/>
                <a:cs typeface="Carlito"/>
              </a:rPr>
              <a:t>codes </a:t>
            </a:r>
            <a:r>
              <a:rPr sz="1600" i="1" spc="-10" dirty="0">
                <a:latin typeface="Carlito"/>
                <a:cs typeface="Carlito"/>
              </a:rPr>
              <a:t>are followed </a:t>
            </a:r>
            <a:r>
              <a:rPr sz="1600" i="1" dirty="0">
                <a:latin typeface="Carlito"/>
                <a:cs typeface="Carlito"/>
              </a:rPr>
              <a:t>in </a:t>
            </a:r>
            <a:r>
              <a:rPr sz="1600" i="1" spc="-5" dirty="0">
                <a:latin typeface="Carlito"/>
                <a:cs typeface="Carlito"/>
              </a:rPr>
              <a:t>clothing based  on </a:t>
            </a:r>
            <a:r>
              <a:rPr sz="1600" i="1" dirty="0">
                <a:latin typeface="Carlito"/>
                <a:cs typeface="Carlito"/>
              </a:rPr>
              <a:t>the </a:t>
            </a:r>
            <a:r>
              <a:rPr sz="1600" i="1" spc="-5" dirty="0">
                <a:latin typeface="Carlito"/>
                <a:cs typeface="Carlito"/>
              </a:rPr>
              <a:t>religion and ritual </a:t>
            </a:r>
            <a:r>
              <a:rPr sz="1600" i="1" spc="-10" dirty="0">
                <a:latin typeface="Carlito"/>
                <a:cs typeface="Carlito"/>
              </a:rPr>
              <a:t>concerned. </a:t>
            </a:r>
            <a:r>
              <a:rPr sz="1600" i="1" spc="-15" dirty="0">
                <a:latin typeface="Carlito"/>
                <a:cs typeface="Carlito"/>
              </a:rPr>
              <a:t>For  </a:t>
            </a:r>
            <a:r>
              <a:rPr sz="1600" i="1" spc="-10" dirty="0">
                <a:latin typeface="Carlito"/>
                <a:cs typeface="Carlito"/>
              </a:rPr>
              <a:t>instance, </a:t>
            </a:r>
            <a:r>
              <a:rPr sz="1600" i="1" spc="-5" dirty="0">
                <a:latin typeface="Carlito"/>
                <a:cs typeface="Carlito"/>
              </a:rPr>
              <a:t>Hindu ladies wear white </a:t>
            </a:r>
            <a:r>
              <a:rPr sz="1600" i="1" spc="-10" dirty="0">
                <a:latin typeface="Carlito"/>
                <a:cs typeface="Carlito"/>
              </a:rPr>
              <a:t>clothes </a:t>
            </a:r>
            <a:r>
              <a:rPr sz="1600" i="1" spc="-25" dirty="0">
                <a:latin typeface="Carlito"/>
                <a:cs typeface="Carlito"/>
              </a:rPr>
              <a:t>to  </a:t>
            </a:r>
            <a:r>
              <a:rPr sz="1600" i="1" spc="-10" dirty="0">
                <a:latin typeface="Carlito"/>
                <a:cs typeface="Carlito"/>
              </a:rPr>
              <a:t>indicate </a:t>
            </a:r>
            <a:r>
              <a:rPr sz="1600" i="1" spc="-5" dirty="0">
                <a:latin typeface="Carlito"/>
                <a:cs typeface="Carlito"/>
              </a:rPr>
              <a:t>mourning, while </a:t>
            </a:r>
            <a:r>
              <a:rPr sz="1600" i="1" spc="-10" dirty="0">
                <a:latin typeface="Carlito"/>
                <a:cs typeface="Carlito"/>
              </a:rPr>
              <a:t>Parsis </a:t>
            </a:r>
            <a:r>
              <a:rPr sz="1600" i="1" spc="-5" dirty="0">
                <a:latin typeface="Carlito"/>
                <a:cs typeface="Carlito"/>
              </a:rPr>
              <a:t>and  </a:t>
            </a:r>
            <a:r>
              <a:rPr sz="1600" i="1" spc="-10" dirty="0">
                <a:latin typeface="Carlito"/>
                <a:cs typeface="Carlito"/>
              </a:rPr>
              <a:t>Christians </a:t>
            </a:r>
            <a:r>
              <a:rPr sz="1600" i="1" spc="-5" dirty="0">
                <a:latin typeface="Carlito"/>
                <a:cs typeface="Carlito"/>
              </a:rPr>
              <a:t>wear white </a:t>
            </a:r>
            <a:r>
              <a:rPr sz="1600" i="1" spc="-15" dirty="0">
                <a:latin typeface="Carlito"/>
                <a:cs typeface="Carlito"/>
              </a:rPr>
              <a:t>to</a:t>
            </a:r>
            <a:r>
              <a:rPr sz="1600" i="1" spc="55" dirty="0">
                <a:latin typeface="Carlito"/>
                <a:cs typeface="Carlito"/>
              </a:rPr>
              <a:t> </a:t>
            </a:r>
            <a:r>
              <a:rPr sz="1600" i="1" spc="-5" dirty="0">
                <a:latin typeface="Carlito"/>
                <a:cs typeface="Carlito"/>
              </a:rPr>
              <a:t>weddings.</a:t>
            </a:r>
            <a:endParaRPr sz="1600">
              <a:latin typeface="Carlito"/>
              <a:cs typeface="Carli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53000"/>
            <a:ext cx="9144000" cy="1905000"/>
            <a:chOff x="0" y="4953000"/>
            <a:chExt cx="9144000" cy="1905000"/>
          </a:xfrm>
        </p:grpSpPr>
        <p:sp>
          <p:nvSpPr>
            <p:cNvPr id="3" name="object 3"/>
            <p:cNvSpPr/>
            <p:nvPr/>
          </p:nvSpPr>
          <p:spPr>
            <a:xfrm>
              <a:off x="1687067" y="4953000"/>
              <a:ext cx="7457440" cy="487680"/>
            </a:xfrm>
            <a:custGeom>
              <a:avLst/>
              <a:gdLst/>
              <a:ahLst/>
              <a:cxnLst/>
              <a:rect l="l" t="t" r="r" b="b"/>
              <a:pathLst>
                <a:path w="7457440" h="487679">
                  <a:moveTo>
                    <a:pt x="7456932" y="0"/>
                  </a:moveTo>
                  <a:lnTo>
                    <a:pt x="0" y="289687"/>
                  </a:lnTo>
                  <a:lnTo>
                    <a:pt x="7456932" y="487680"/>
                  </a:lnTo>
                  <a:lnTo>
                    <a:pt x="7456932"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110959" y="5237988"/>
              <a:ext cx="9033510" cy="788035"/>
            </a:xfrm>
            <a:custGeom>
              <a:avLst/>
              <a:gdLst/>
              <a:ahLst/>
              <a:cxnLst/>
              <a:rect l="l" t="t" r="r" b="b"/>
              <a:pathLst>
                <a:path w="9033510" h="788035">
                  <a:moveTo>
                    <a:pt x="9033040" y="0"/>
                  </a:moveTo>
                  <a:lnTo>
                    <a:pt x="0" y="0"/>
                  </a:lnTo>
                  <a:lnTo>
                    <a:pt x="9033040" y="787908"/>
                  </a:lnTo>
                  <a:lnTo>
                    <a:pt x="9033040" y="0"/>
                  </a:lnTo>
                  <a:close/>
                </a:path>
              </a:pathLst>
            </a:custGeom>
            <a:solidFill>
              <a:srgbClr val="000000"/>
            </a:solidFill>
          </p:spPr>
          <p:txBody>
            <a:bodyPr wrap="square" lIns="0" tIns="0" rIns="0" bIns="0" rtlCol="0"/>
            <a:lstStyle/>
            <a:p>
              <a:endParaRPr/>
            </a:p>
          </p:txBody>
        </p:sp>
        <p:sp>
          <p:nvSpPr>
            <p:cNvPr id="5" name="object 5"/>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4991318"/>
              <a:ext cx="9143999" cy="802234"/>
            </a:xfrm>
            <a:prstGeom prst="rect">
              <a:avLst/>
            </a:prstGeom>
            <a:blipFill>
              <a:blip r:embed="rId3" cstate="print"/>
              <a:stretch>
                <a:fillRect/>
              </a:stretch>
            </a:blipFill>
          </p:spPr>
          <p:txBody>
            <a:bodyPr wrap="square" lIns="0" tIns="0" rIns="0" bIns="0" rtlCol="0"/>
            <a:lstStyle/>
            <a:p>
              <a:endParaRPr/>
            </a:p>
          </p:txBody>
        </p:sp>
      </p:grpSp>
      <p:sp>
        <p:nvSpPr>
          <p:cNvPr id="7" name="object 7"/>
          <p:cNvSpPr/>
          <p:nvPr/>
        </p:nvSpPr>
        <p:spPr>
          <a:xfrm>
            <a:off x="1722120" y="3177539"/>
            <a:ext cx="6798564" cy="44916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52222" y="3717797"/>
            <a:ext cx="8641080" cy="0"/>
          </a:xfrm>
          <a:custGeom>
            <a:avLst/>
            <a:gdLst/>
            <a:ahLst/>
            <a:cxnLst/>
            <a:rect l="l" t="t" r="r" b="b"/>
            <a:pathLst>
              <a:path w="8641080">
                <a:moveTo>
                  <a:pt x="0" y="0"/>
                </a:moveTo>
                <a:lnTo>
                  <a:pt x="8640953" y="0"/>
                </a:lnTo>
              </a:path>
            </a:pathLst>
          </a:custGeom>
          <a:ln w="38100">
            <a:solidFill>
              <a:srgbClr val="001F5F"/>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53000"/>
            <a:ext cx="9144000" cy="1905000"/>
            <a:chOff x="0" y="4953000"/>
            <a:chExt cx="9144000" cy="1905000"/>
          </a:xfrm>
        </p:grpSpPr>
        <p:sp>
          <p:nvSpPr>
            <p:cNvPr id="3" name="object 3"/>
            <p:cNvSpPr/>
            <p:nvPr/>
          </p:nvSpPr>
          <p:spPr>
            <a:xfrm>
              <a:off x="1687067" y="4953000"/>
              <a:ext cx="7457440" cy="487680"/>
            </a:xfrm>
            <a:custGeom>
              <a:avLst/>
              <a:gdLst/>
              <a:ahLst/>
              <a:cxnLst/>
              <a:rect l="l" t="t" r="r" b="b"/>
              <a:pathLst>
                <a:path w="7457440" h="487679">
                  <a:moveTo>
                    <a:pt x="7456932" y="0"/>
                  </a:moveTo>
                  <a:lnTo>
                    <a:pt x="0" y="289687"/>
                  </a:lnTo>
                  <a:lnTo>
                    <a:pt x="7456932" y="487680"/>
                  </a:lnTo>
                  <a:lnTo>
                    <a:pt x="7456932"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110959" y="5237988"/>
              <a:ext cx="9033510" cy="788035"/>
            </a:xfrm>
            <a:custGeom>
              <a:avLst/>
              <a:gdLst/>
              <a:ahLst/>
              <a:cxnLst/>
              <a:rect l="l" t="t" r="r" b="b"/>
              <a:pathLst>
                <a:path w="9033510" h="788035">
                  <a:moveTo>
                    <a:pt x="9033040" y="0"/>
                  </a:moveTo>
                  <a:lnTo>
                    <a:pt x="0" y="0"/>
                  </a:lnTo>
                  <a:lnTo>
                    <a:pt x="9033040" y="787908"/>
                  </a:lnTo>
                  <a:lnTo>
                    <a:pt x="9033040" y="0"/>
                  </a:lnTo>
                  <a:close/>
                </a:path>
              </a:pathLst>
            </a:custGeom>
            <a:solidFill>
              <a:srgbClr val="000000"/>
            </a:solidFill>
          </p:spPr>
          <p:txBody>
            <a:bodyPr wrap="square" lIns="0" tIns="0" rIns="0" bIns="0" rtlCol="0"/>
            <a:lstStyle/>
            <a:p>
              <a:endParaRPr/>
            </a:p>
          </p:txBody>
        </p:sp>
        <p:sp>
          <p:nvSpPr>
            <p:cNvPr id="5" name="object 5"/>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4991318"/>
              <a:ext cx="9143999" cy="802234"/>
            </a:xfrm>
            <a:prstGeom prst="rect">
              <a:avLst/>
            </a:prstGeom>
            <a:blipFill>
              <a:blip r:embed="rId3" cstate="print"/>
              <a:stretch>
                <a:fillRect/>
              </a:stretch>
            </a:blipFill>
          </p:spPr>
          <p:txBody>
            <a:bodyPr wrap="square" lIns="0" tIns="0" rIns="0" bIns="0" rtlCol="0"/>
            <a:lstStyle/>
            <a:p>
              <a:endParaRPr/>
            </a:p>
          </p:txBody>
        </p:sp>
      </p:grpSp>
      <p:sp>
        <p:nvSpPr>
          <p:cNvPr id="7" name="object 7"/>
          <p:cNvSpPr/>
          <p:nvPr/>
        </p:nvSpPr>
        <p:spPr>
          <a:xfrm>
            <a:off x="5927221" y="3177539"/>
            <a:ext cx="2582409" cy="449167"/>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52222" y="3717797"/>
            <a:ext cx="8641080" cy="0"/>
          </a:xfrm>
          <a:custGeom>
            <a:avLst/>
            <a:gdLst/>
            <a:ahLst/>
            <a:cxnLst/>
            <a:rect l="l" t="t" r="r" b="b"/>
            <a:pathLst>
              <a:path w="8641080">
                <a:moveTo>
                  <a:pt x="0" y="0"/>
                </a:moveTo>
                <a:lnTo>
                  <a:pt x="8640953" y="0"/>
                </a:lnTo>
              </a:path>
            </a:pathLst>
          </a:custGeom>
          <a:ln w="38100">
            <a:solidFill>
              <a:srgbClr val="001F5F"/>
            </a:solidFill>
          </a:ln>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5791" y="464057"/>
            <a:ext cx="3779520" cy="330835"/>
          </a:xfrm>
          <a:prstGeom prst="rect">
            <a:avLst/>
          </a:prstGeom>
        </p:spPr>
        <p:txBody>
          <a:bodyPr vert="horz" wrap="square" lIns="0" tIns="13335" rIns="0" bIns="0" rtlCol="0">
            <a:spAutoFit/>
          </a:bodyPr>
          <a:lstStyle/>
          <a:p>
            <a:pPr marL="12700">
              <a:lnSpc>
                <a:spcPct val="100000"/>
              </a:lnSpc>
              <a:spcBef>
                <a:spcPts val="105"/>
              </a:spcBef>
            </a:pPr>
            <a:r>
              <a:rPr spc="35" dirty="0"/>
              <a:t>Handicrafts </a:t>
            </a:r>
            <a:r>
              <a:rPr spc="70" dirty="0"/>
              <a:t>and </a:t>
            </a:r>
            <a:r>
              <a:rPr spc="80" dirty="0"/>
              <a:t>Hand</a:t>
            </a:r>
            <a:r>
              <a:rPr spc="-145" dirty="0"/>
              <a:t> </a:t>
            </a:r>
            <a:r>
              <a:rPr spc="30" dirty="0"/>
              <a:t>Painting</a:t>
            </a:r>
          </a:p>
        </p:txBody>
      </p:sp>
      <p:sp>
        <p:nvSpPr>
          <p:cNvPr id="3" name="object 3"/>
          <p:cNvSpPr/>
          <p:nvPr/>
        </p:nvSpPr>
        <p:spPr>
          <a:xfrm>
            <a:off x="468630" y="909066"/>
            <a:ext cx="7920990" cy="0"/>
          </a:xfrm>
          <a:custGeom>
            <a:avLst/>
            <a:gdLst/>
            <a:ahLst/>
            <a:cxnLst/>
            <a:rect l="l" t="t" r="r" b="b"/>
            <a:pathLst>
              <a:path w="7920990">
                <a:moveTo>
                  <a:pt x="0" y="0"/>
                </a:moveTo>
                <a:lnTo>
                  <a:pt x="7920863" y="0"/>
                </a:lnTo>
              </a:path>
            </a:pathLst>
          </a:custGeom>
          <a:ln w="25908">
            <a:solidFill>
              <a:srgbClr val="001F5F"/>
            </a:solidFill>
          </a:ln>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7E8934-F99F-454E-A337-2262086C10EE}"/>
              </a:ext>
            </a:extLst>
          </p:cNvPr>
          <p:cNvSpPr>
            <a:spLocks noGrp="1"/>
          </p:cNvSpPr>
          <p:nvPr>
            <p:ph type="title"/>
          </p:nvPr>
        </p:nvSpPr>
        <p:spPr>
          <a:xfrm>
            <a:off x="152400" y="197346"/>
            <a:ext cx="8534401" cy="6894195"/>
          </a:xfrm>
        </p:spPr>
        <p:txBody>
          <a:bodyPr/>
          <a:lstStyle/>
          <a:p>
            <a:pPr marL="134620" algn="just">
              <a:lnSpc>
                <a:spcPct val="100000"/>
              </a:lnSpc>
              <a:spcBef>
                <a:spcPts val="775"/>
              </a:spcBef>
            </a:pPr>
            <a:br>
              <a:rPr lang="en-US" sz="2800" dirty="0">
                <a:solidFill>
                  <a:schemeClr val="tx1"/>
                </a:solidFill>
                <a:latin typeface="Arial"/>
                <a:cs typeface="Arial"/>
              </a:rPr>
            </a:br>
            <a:r>
              <a:rPr lang="en-US" sz="2800" spc="-160" dirty="0">
                <a:solidFill>
                  <a:schemeClr val="tx1"/>
                </a:solidFill>
                <a:latin typeface="Arial"/>
                <a:cs typeface="Arial"/>
              </a:rPr>
              <a:t>Shakespeare </a:t>
            </a:r>
            <a:r>
              <a:rPr lang="en-US" sz="2800" spc="-130" dirty="0">
                <a:solidFill>
                  <a:schemeClr val="tx1"/>
                </a:solidFill>
                <a:latin typeface="Arial"/>
                <a:cs typeface="Arial"/>
              </a:rPr>
              <a:t>said </a:t>
            </a:r>
            <a:r>
              <a:rPr lang="en-US" sz="2800" spc="-20" dirty="0">
                <a:solidFill>
                  <a:schemeClr val="tx1"/>
                </a:solidFill>
                <a:latin typeface="Arial"/>
                <a:cs typeface="Arial"/>
              </a:rPr>
              <a:t>the </a:t>
            </a:r>
            <a:r>
              <a:rPr lang="en-US" sz="2800" spc="-30" dirty="0">
                <a:solidFill>
                  <a:schemeClr val="tx1"/>
                </a:solidFill>
                <a:latin typeface="Arial"/>
                <a:cs typeface="Arial"/>
              </a:rPr>
              <a:t>world </a:t>
            </a:r>
            <a:r>
              <a:rPr lang="en-US" sz="2800" spc="-125" dirty="0">
                <a:solidFill>
                  <a:schemeClr val="tx1"/>
                </a:solidFill>
                <a:latin typeface="Arial"/>
                <a:cs typeface="Arial"/>
              </a:rPr>
              <a:t>is </a:t>
            </a:r>
            <a:r>
              <a:rPr lang="en-US" sz="2800" spc="-190" dirty="0">
                <a:solidFill>
                  <a:schemeClr val="tx1"/>
                </a:solidFill>
                <a:latin typeface="Arial"/>
                <a:cs typeface="Arial"/>
              </a:rPr>
              <a:t>a </a:t>
            </a:r>
            <a:r>
              <a:rPr lang="en-US" sz="2800" spc="-105" dirty="0">
                <a:solidFill>
                  <a:schemeClr val="tx1"/>
                </a:solidFill>
                <a:latin typeface="Arial"/>
                <a:cs typeface="Arial"/>
              </a:rPr>
              <a:t>stage </a:t>
            </a:r>
            <a:r>
              <a:rPr lang="en-US" sz="2800" spc="-110" dirty="0">
                <a:solidFill>
                  <a:schemeClr val="tx1"/>
                </a:solidFill>
                <a:latin typeface="Arial"/>
                <a:cs typeface="Arial"/>
              </a:rPr>
              <a:t>(he </a:t>
            </a:r>
            <a:r>
              <a:rPr lang="en-US" sz="2800" spc="-55" dirty="0">
                <a:solidFill>
                  <a:schemeClr val="tx1"/>
                </a:solidFill>
                <a:latin typeface="Arial"/>
                <a:cs typeface="Arial"/>
              </a:rPr>
              <a:t>meant  </a:t>
            </a:r>
            <a:r>
              <a:rPr lang="en-US" sz="2800" spc="-50" dirty="0">
                <a:solidFill>
                  <a:schemeClr val="tx1"/>
                </a:solidFill>
                <a:latin typeface="Arial"/>
                <a:cs typeface="Arial"/>
              </a:rPr>
              <a:t>acting</a:t>
            </a:r>
            <a:r>
              <a:rPr lang="en-US" sz="2800" spc="-215" dirty="0">
                <a:solidFill>
                  <a:schemeClr val="tx1"/>
                </a:solidFill>
                <a:latin typeface="Arial"/>
                <a:cs typeface="Arial"/>
              </a:rPr>
              <a:t> </a:t>
            </a:r>
            <a:r>
              <a:rPr lang="en-US" sz="2800" spc="-5" dirty="0">
                <a:solidFill>
                  <a:schemeClr val="tx1"/>
                </a:solidFill>
                <a:latin typeface="Arial"/>
                <a:cs typeface="Arial"/>
              </a:rPr>
              <a:t>-</a:t>
            </a:r>
            <a:r>
              <a:rPr lang="en-US" sz="2800" spc="-225" dirty="0">
                <a:solidFill>
                  <a:schemeClr val="tx1"/>
                </a:solidFill>
                <a:latin typeface="Arial"/>
                <a:cs typeface="Arial"/>
              </a:rPr>
              <a:t> </a:t>
            </a:r>
            <a:r>
              <a:rPr lang="en-US" sz="2800" spc="-100" dirty="0">
                <a:solidFill>
                  <a:schemeClr val="tx1"/>
                </a:solidFill>
                <a:latin typeface="Arial"/>
                <a:cs typeface="Arial"/>
              </a:rPr>
              <a:t>we</a:t>
            </a:r>
            <a:r>
              <a:rPr lang="en-US" sz="2800" spc="-225" dirty="0">
                <a:solidFill>
                  <a:schemeClr val="tx1"/>
                </a:solidFill>
                <a:latin typeface="Arial"/>
                <a:cs typeface="Arial"/>
              </a:rPr>
              <a:t> </a:t>
            </a:r>
            <a:r>
              <a:rPr lang="en-US" sz="2800" spc="-120" dirty="0">
                <a:solidFill>
                  <a:schemeClr val="tx1"/>
                </a:solidFill>
                <a:latin typeface="Arial"/>
                <a:cs typeface="Arial"/>
              </a:rPr>
              <a:t>are</a:t>
            </a:r>
            <a:r>
              <a:rPr lang="en-US" sz="2800" spc="-220" dirty="0">
                <a:solidFill>
                  <a:schemeClr val="tx1"/>
                </a:solidFill>
                <a:latin typeface="Arial"/>
                <a:cs typeface="Arial"/>
              </a:rPr>
              <a:t> </a:t>
            </a:r>
            <a:r>
              <a:rPr lang="en-US" sz="2800" spc="-45" dirty="0">
                <a:solidFill>
                  <a:schemeClr val="tx1"/>
                </a:solidFill>
                <a:latin typeface="Arial"/>
                <a:cs typeface="Arial"/>
              </a:rPr>
              <a:t>all</a:t>
            </a:r>
            <a:r>
              <a:rPr lang="en-US" sz="2800" spc="-210" dirty="0">
                <a:solidFill>
                  <a:schemeClr val="tx1"/>
                </a:solidFill>
                <a:latin typeface="Arial"/>
                <a:cs typeface="Arial"/>
              </a:rPr>
              <a:t> </a:t>
            </a:r>
            <a:r>
              <a:rPr lang="en-US" sz="2800" spc="-85" dirty="0">
                <a:solidFill>
                  <a:schemeClr val="tx1"/>
                </a:solidFill>
                <a:latin typeface="Arial"/>
                <a:cs typeface="Arial"/>
              </a:rPr>
              <a:t>actors)</a:t>
            </a:r>
            <a:r>
              <a:rPr lang="en-US" sz="2800" spc="-215" dirty="0">
                <a:solidFill>
                  <a:schemeClr val="tx1"/>
                </a:solidFill>
                <a:latin typeface="Arial"/>
                <a:cs typeface="Arial"/>
              </a:rPr>
              <a:t> </a:t>
            </a:r>
            <a:r>
              <a:rPr lang="en-US" sz="2800" spc="5" dirty="0">
                <a:solidFill>
                  <a:schemeClr val="tx1"/>
                </a:solidFill>
                <a:latin typeface="Arial"/>
                <a:cs typeface="Arial"/>
              </a:rPr>
              <a:t>but</a:t>
            </a:r>
            <a:r>
              <a:rPr lang="en-US" sz="2800" spc="-215" dirty="0">
                <a:solidFill>
                  <a:schemeClr val="tx1"/>
                </a:solidFill>
                <a:latin typeface="Arial"/>
                <a:cs typeface="Arial"/>
              </a:rPr>
              <a:t> </a:t>
            </a:r>
            <a:r>
              <a:rPr lang="en-US" sz="2800" spc="-60" dirty="0">
                <a:solidFill>
                  <a:schemeClr val="tx1"/>
                </a:solidFill>
                <a:latin typeface="Arial"/>
                <a:cs typeface="Arial"/>
              </a:rPr>
              <a:t>today,</a:t>
            </a:r>
            <a:r>
              <a:rPr lang="en-US" sz="2800" spc="-210" dirty="0">
                <a:solidFill>
                  <a:schemeClr val="tx1"/>
                </a:solidFill>
                <a:latin typeface="Arial"/>
                <a:cs typeface="Arial"/>
              </a:rPr>
              <a:t> </a:t>
            </a:r>
            <a:r>
              <a:rPr lang="en-US" sz="2800" spc="-20" dirty="0">
                <a:solidFill>
                  <a:schemeClr val="tx1"/>
                </a:solidFill>
                <a:latin typeface="Arial"/>
                <a:cs typeface="Arial"/>
              </a:rPr>
              <a:t>the</a:t>
            </a:r>
            <a:r>
              <a:rPr lang="en-US" sz="2800" spc="-225" dirty="0">
                <a:solidFill>
                  <a:schemeClr val="tx1"/>
                </a:solidFill>
                <a:latin typeface="Arial"/>
                <a:cs typeface="Arial"/>
              </a:rPr>
              <a:t> </a:t>
            </a:r>
            <a:r>
              <a:rPr lang="en-US" sz="2800" spc="-35" dirty="0">
                <a:solidFill>
                  <a:schemeClr val="tx1"/>
                </a:solidFill>
                <a:latin typeface="Arial"/>
                <a:cs typeface="Arial"/>
              </a:rPr>
              <a:t>entire</a:t>
            </a:r>
            <a:r>
              <a:rPr lang="en-US" sz="2800" spc="-225" dirty="0">
                <a:solidFill>
                  <a:schemeClr val="tx1"/>
                </a:solidFill>
                <a:latin typeface="Arial"/>
                <a:cs typeface="Arial"/>
              </a:rPr>
              <a:t> </a:t>
            </a:r>
            <a:r>
              <a:rPr lang="en-US" sz="2800" spc="-30" dirty="0">
                <a:solidFill>
                  <a:schemeClr val="tx1"/>
                </a:solidFill>
                <a:latin typeface="Arial"/>
                <a:cs typeface="Arial"/>
              </a:rPr>
              <a:t>world  </a:t>
            </a:r>
            <a:r>
              <a:rPr lang="en-US" sz="2800" spc="-125" dirty="0">
                <a:solidFill>
                  <a:schemeClr val="tx1"/>
                </a:solidFill>
                <a:latin typeface="Arial"/>
                <a:cs typeface="Arial"/>
              </a:rPr>
              <a:t>is </a:t>
            </a:r>
            <a:r>
              <a:rPr lang="en-US" sz="2800" spc="-190" dirty="0">
                <a:solidFill>
                  <a:schemeClr val="tx1"/>
                </a:solidFill>
                <a:latin typeface="Arial"/>
                <a:cs typeface="Arial"/>
              </a:rPr>
              <a:t>a </a:t>
            </a:r>
            <a:r>
              <a:rPr lang="en-US" sz="2800" spc="-105" dirty="0">
                <a:solidFill>
                  <a:schemeClr val="tx1"/>
                </a:solidFill>
                <a:latin typeface="Arial"/>
                <a:cs typeface="Arial"/>
              </a:rPr>
              <a:t>stage </a:t>
            </a:r>
            <a:r>
              <a:rPr lang="en-US" sz="2800" spc="10" dirty="0">
                <a:solidFill>
                  <a:schemeClr val="tx1"/>
                </a:solidFill>
                <a:latin typeface="Arial"/>
                <a:cs typeface="Arial"/>
              </a:rPr>
              <a:t>not </a:t>
            </a:r>
            <a:r>
              <a:rPr lang="en-US" sz="2800" spc="15" dirty="0">
                <a:solidFill>
                  <a:schemeClr val="tx1"/>
                </a:solidFill>
                <a:latin typeface="Arial"/>
                <a:cs typeface="Arial"/>
              </a:rPr>
              <a:t>for </a:t>
            </a:r>
            <a:r>
              <a:rPr lang="en-US" sz="2800" spc="-50" dirty="0">
                <a:solidFill>
                  <a:schemeClr val="tx1"/>
                </a:solidFill>
                <a:latin typeface="Arial"/>
                <a:cs typeface="Arial"/>
              </a:rPr>
              <a:t>acting </a:t>
            </a:r>
            <a:r>
              <a:rPr lang="en-US" sz="2800" spc="5" dirty="0">
                <a:solidFill>
                  <a:schemeClr val="tx1"/>
                </a:solidFill>
                <a:latin typeface="Arial"/>
                <a:cs typeface="Arial"/>
              </a:rPr>
              <a:t>but </a:t>
            </a:r>
            <a:r>
              <a:rPr lang="en-US" sz="2800" spc="15" dirty="0">
                <a:solidFill>
                  <a:schemeClr val="tx1"/>
                </a:solidFill>
                <a:latin typeface="Arial"/>
                <a:cs typeface="Arial"/>
              </a:rPr>
              <a:t>for </a:t>
            </a:r>
            <a:r>
              <a:rPr lang="en-US" sz="2800" spc="-155" dirty="0">
                <a:solidFill>
                  <a:schemeClr val="tx1"/>
                </a:solidFill>
                <a:latin typeface="Arial"/>
                <a:cs typeface="Arial"/>
              </a:rPr>
              <a:t>business </a:t>
            </a:r>
            <a:r>
              <a:rPr lang="en-US" sz="2800" spc="-114" dirty="0">
                <a:solidFill>
                  <a:schemeClr val="tx1"/>
                </a:solidFill>
                <a:latin typeface="Arial"/>
                <a:cs typeface="Arial"/>
              </a:rPr>
              <a:t>and </a:t>
            </a:r>
            <a:r>
              <a:rPr lang="en-US" sz="2800" spc="-45" dirty="0">
                <a:solidFill>
                  <a:schemeClr val="tx1"/>
                </a:solidFill>
                <a:latin typeface="Arial"/>
                <a:cs typeface="Arial"/>
              </a:rPr>
              <a:t>marketing</a:t>
            </a:r>
            <a:br>
              <a:rPr lang="en-US" sz="2800" spc="-45" dirty="0">
                <a:solidFill>
                  <a:schemeClr val="tx1"/>
                </a:solidFill>
                <a:latin typeface="Arial"/>
                <a:cs typeface="Arial"/>
              </a:rPr>
            </a:br>
            <a:br>
              <a:rPr lang="en-US" sz="2800" spc="-45" dirty="0">
                <a:solidFill>
                  <a:schemeClr val="tx1"/>
                </a:solidFill>
                <a:latin typeface="Arial"/>
                <a:cs typeface="Arial"/>
              </a:rPr>
            </a:br>
            <a:r>
              <a:rPr lang="en-US" sz="2800" spc="-204" dirty="0">
                <a:solidFill>
                  <a:schemeClr val="tx1"/>
                </a:solidFill>
                <a:latin typeface="Arial"/>
                <a:cs typeface="Arial"/>
              </a:rPr>
              <a:t>You</a:t>
            </a:r>
            <a:r>
              <a:rPr lang="en-US" sz="2800" spc="-220" dirty="0">
                <a:solidFill>
                  <a:schemeClr val="tx1"/>
                </a:solidFill>
                <a:latin typeface="Arial"/>
                <a:cs typeface="Arial"/>
              </a:rPr>
              <a:t> </a:t>
            </a:r>
            <a:r>
              <a:rPr lang="en-US" sz="2800" spc="-5" dirty="0">
                <a:solidFill>
                  <a:schemeClr val="tx1"/>
                </a:solidFill>
                <a:latin typeface="Arial"/>
                <a:cs typeface="Arial"/>
              </a:rPr>
              <a:t>find</a:t>
            </a:r>
            <a:r>
              <a:rPr lang="en-US" sz="2800" spc="-210" dirty="0">
                <a:solidFill>
                  <a:schemeClr val="tx1"/>
                </a:solidFill>
                <a:latin typeface="Arial"/>
                <a:cs typeface="Arial"/>
              </a:rPr>
              <a:t> </a:t>
            </a:r>
            <a:r>
              <a:rPr lang="en-US" sz="2800" spc="-155" dirty="0">
                <a:solidFill>
                  <a:schemeClr val="tx1"/>
                </a:solidFill>
                <a:latin typeface="Arial"/>
                <a:cs typeface="Arial"/>
              </a:rPr>
              <a:t>business</a:t>
            </a:r>
            <a:r>
              <a:rPr lang="en-US" sz="2800" spc="-190" dirty="0">
                <a:solidFill>
                  <a:schemeClr val="tx1"/>
                </a:solidFill>
                <a:latin typeface="Arial"/>
                <a:cs typeface="Arial"/>
              </a:rPr>
              <a:t> </a:t>
            </a:r>
            <a:r>
              <a:rPr lang="en-US" sz="2800" spc="-45" dirty="0">
                <a:solidFill>
                  <a:schemeClr val="tx1"/>
                </a:solidFill>
                <a:latin typeface="Arial"/>
                <a:cs typeface="Arial"/>
              </a:rPr>
              <a:t>anytime,</a:t>
            </a:r>
            <a:r>
              <a:rPr lang="en-US" sz="2800" spc="-210" dirty="0">
                <a:solidFill>
                  <a:schemeClr val="tx1"/>
                </a:solidFill>
                <a:latin typeface="Arial"/>
                <a:cs typeface="Arial"/>
              </a:rPr>
              <a:t> </a:t>
            </a:r>
            <a:r>
              <a:rPr lang="en-US" sz="2800" spc="-95" dirty="0">
                <a:solidFill>
                  <a:schemeClr val="tx1"/>
                </a:solidFill>
                <a:latin typeface="Arial"/>
                <a:cs typeface="Arial"/>
              </a:rPr>
              <a:t>anywhere</a:t>
            </a:r>
            <a:r>
              <a:rPr lang="en-US" sz="2800" spc="-220" dirty="0">
                <a:solidFill>
                  <a:schemeClr val="tx1"/>
                </a:solidFill>
                <a:latin typeface="Arial"/>
                <a:cs typeface="Arial"/>
              </a:rPr>
              <a:t> </a:t>
            </a:r>
            <a:r>
              <a:rPr lang="en-US" sz="2800" spc="-114" dirty="0">
                <a:solidFill>
                  <a:schemeClr val="tx1"/>
                </a:solidFill>
                <a:latin typeface="Arial"/>
                <a:cs typeface="Arial"/>
              </a:rPr>
              <a:t>and</a:t>
            </a:r>
            <a:r>
              <a:rPr lang="en-US" sz="2800" spc="-220" dirty="0">
                <a:solidFill>
                  <a:schemeClr val="tx1"/>
                </a:solidFill>
                <a:latin typeface="Arial"/>
                <a:cs typeface="Arial"/>
              </a:rPr>
              <a:t> </a:t>
            </a:r>
            <a:r>
              <a:rPr lang="en-US" sz="2800" spc="-30" dirty="0">
                <a:solidFill>
                  <a:schemeClr val="tx1"/>
                </a:solidFill>
                <a:latin typeface="Arial"/>
                <a:cs typeface="Arial"/>
              </a:rPr>
              <a:t>in</a:t>
            </a:r>
            <a:br>
              <a:rPr lang="en-US" sz="2800" dirty="0">
                <a:solidFill>
                  <a:schemeClr val="tx1"/>
                </a:solidFill>
                <a:latin typeface="Arial"/>
                <a:cs typeface="Arial"/>
              </a:rPr>
            </a:br>
            <a:r>
              <a:rPr lang="en-US" sz="2800" spc="-45" dirty="0">
                <a:solidFill>
                  <a:schemeClr val="tx1"/>
                </a:solidFill>
                <a:latin typeface="Arial"/>
                <a:cs typeface="Arial"/>
              </a:rPr>
              <a:t>anything.</a:t>
            </a:r>
            <a:r>
              <a:rPr lang="en-US" sz="2800" spc="-340" dirty="0">
                <a:solidFill>
                  <a:schemeClr val="tx1"/>
                </a:solidFill>
                <a:latin typeface="Arial"/>
                <a:cs typeface="Arial"/>
              </a:rPr>
              <a:t> </a:t>
            </a:r>
            <a:r>
              <a:rPr lang="en-US" sz="2800" spc="-85" dirty="0">
                <a:solidFill>
                  <a:schemeClr val="tx1"/>
                </a:solidFill>
                <a:latin typeface="Arial"/>
                <a:cs typeface="Arial"/>
              </a:rPr>
              <a:t>And</a:t>
            </a:r>
            <a:r>
              <a:rPr lang="en-US" sz="2800" spc="-210" dirty="0">
                <a:solidFill>
                  <a:schemeClr val="tx1"/>
                </a:solidFill>
                <a:latin typeface="Arial"/>
                <a:cs typeface="Arial"/>
              </a:rPr>
              <a:t> </a:t>
            </a:r>
            <a:r>
              <a:rPr lang="en-US" sz="2800" spc="65" dirty="0">
                <a:solidFill>
                  <a:schemeClr val="tx1"/>
                </a:solidFill>
                <a:latin typeface="Arial"/>
                <a:cs typeface="Arial"/>
              </a:rPr>
              <a:t>if</a:t>
            </a:r>
            <a:r>
              <a:rPr lang="en-US" sz="2800" spc="-215" dirty="0">
                <a:solidFill>
                  <a:schemeClr val="tx1"/>
                </a:solidFill>
                <a:latin typeface="Arial"/>
                <a:cs typeface="Arial"/>
              </a:rPr>
              <a:t> </a:t>
            </a:r>
            <a:r>
              <a:rPr lang="en-US" sz="2800" spc="-45" dirty="0">
                <a:solidFill>
                  <a:schemeClr val="tx1"/>
                </a:solidFill>
                <a:latin typeface="Arial"/>
                <a:cs typeface="Arial"/>
              </a:rPr>
              <a:t>there</a:t>
            </a:r>
            <a:r>
              <a:rPr lang="en-US" sz="2800" spc="-215" dirty="0">
                <a:solidFill>
                  <a:schemeClr val="tx1"/>
                </a:solidFill>
                <a:latin typeface="Arial"/>
                <a:cs typeface="Arial"/>
              </a:rPr>
              <a:t> </a:t>
            </a:r>
            <a:r>
              <a:rPr lang="en-US" sz="2800" spc="-125" dirty="0">
                <a:solidFill>
                  <a:schemeClr val="tx1"/>
                </a:solidFill>
                <a:latin typeface="Arial"/>
                <a:cs typeface="Arial"/>
              </a:rPr>
              <a:t>is</a:t>
            </a:r>
            <a:r>
              <a:rPr lang="en-US" sz="2800" spc="-210" dirty="0">
                <a:solidFill>
                  <a:schemeClr val="tx1"/>
                </a:solidFill>
                <a:latin typeface="Arial"/>
                <a:cs typeface="Arial"/>
              </a:rPr>
              <a:t> </a:t>
            </a:r>
            <a:r>
              <a:rPr lang="en-US" sz="2800" spc="-110" dirty="0">
                <a:solidFill>
                  <a:schemeClr val="tx1"/>
                </a:solidFill>
                <a:latin typeface="Arial"/>
                <a:cs typeface="Arial"/>
              </a:rPr>
              <a:t>“Business”</a:t>
            </a:r>
            <a:r>
              <a:rPr lang="en-US" sz="2800" spc="-195" dirty="0">
                <a:solidFill>
                  <a:schemeClr val="tx1"/>
                </a:solidFill>
                <a:latin typeface="Arial"/>
                <a:cs typeface="Arial"/>
              </a:rPr>
              <a:t> </a:t>
            </a:r>
            <a:r>
              <a:rPr lang="en-US" sz="2800" spc="-65" dirty="0">
                <a:solidFill>
                  <a:schemeClr val="tx1"/>
                </a:solidFill>
                <a:latin typeface="Arial"/>
                <a:cs typeface="Arial"/>
              </a:rPr>
              <a:t>(i.e.</a:t>
            </a:r>
            <a:r>
              <a:rPr lang="en-US" sz="2800" spc="-225" dirty="0">
                <a:solidFill>
                  <a:schemeClr val="tx1"/>
                </a:solidFill>
                <a:latin typeface="Arial"/>
                <a:cs typeface="Arial"/>
              </a:rPr>
              <a:t> </a:t>
            </a:r>
            <a:r>
              <a:rPr lang="en-US" sz="2800" spc="-140" dirty="0">
                <a:solidFill>
                  <a:schemeClr val="tx1"/>
                </a:solidFill>
                <a:latin typeface="Arial"/>
                <a:cs typeface="Arial"/>
              </a:rPr>
              <a:t>an</a:t>
            </a:r>
            <a:r>
              <a:rPr lang="en-US" sz="2800" spc="-200" dirty="0">
                <a:solidFill>
                  <a:schemeClr val="tx1"/>
                </a:solidFill>
                <a:latin typeface="Arial"/>
                <a:cs typeface="Arial"/>
              </a:rPr>
              <a:t> </a:t>
            </a:r>
            <a:r>
              <a:rPr lang="en-US" sz="2800" spc="-90" dirty="0">
                <a:solidFill>
                  <a:schemeClr val="tx1"/>
                </a:solidFill>
                <a:latin typeface="Arial"/>
                <a:cs typeface="Arial"/>
              </a:rPr>
              <a:t>economic  </a:t>
            </a:r>
            <a:r>
              <a:rPr lang="en-US" sz="2800" spc="-15" dirty="0">
                <a:solidFill>
                  <a:schemeClr val="tx1"/>
                </a:solidFill>
                <a:latin typeface="Arial"/>
                <a:cs typeface="Arial"/>
              </a:rPr>
              <a:t>activity </a:t>
            </a:r>
            <a:r>
              <a:rPr lang="en-US" sz="2800" spc="-85" dirty="0">
                <a:solidFill>
                  <a:schemeClr val="tx1"/>
                </a:solidFill>
                <a:latin typeface="Arial"/>
                <a:cs typeface="Arial"/>
              </a:rPr>
              <a:t>where </a:t>
            </a:r>
            <a:r>
              <a:rPr lang="en-US" sz="2800" spc="-45" dirty="0">
                <a:solidFill>
                  <a:schemeClr val="tx1"/>
                </a:solidFill>
                <a:latin typeface="Arial"/>
                <a:cs typeface="Arial"/>
              </a:rPr>
              <a:t>there </a:t>
            </a:r>
            <a:r>
              <a:rPr lang="en-US" sz="2800" spc="-120" dirty="0">
                <a:solidFill>
                  <a:schemeClr val="tx1"/>
                </a:solidFill>
                <a:latin typeface="Arial"/>
                <a:cs typeface="Arial"/>
              </a:rPr>
              <a:t>are </a:t>
            </a:r>
            <a:r>
              <a:rPr lang="en-US" sz="2800" spc="-100" dirty="0">
                <a:solidFill>
                  <a:schemeClr val="tx1"/>
                </a:solidFill>
                <a:latin typeface="Arial"/>
                <a:cs typeface="Arial"/>
              </a:rPr>
              <a:t>buyers, </a:t>
            </a:r>
            <a:r>
              <a:rPr lang="en-US" sz="2800" spc="-120" dirty="0">
                <a:solidFill>
                  <a:schemeClr val="tx1"/>
                </a:solidFill>
                <a:latin typeface="Arial"/>
                <a:cs typeface="Arial"/>
              </a:rPr>
              <a:t>sellers </a:t>
            </a:r>
            <a:r>
              <a:rPr lang="en-US" sz="2800" spc="-110" dirty="0">
                <a:solidFill>
                  <a:schemeClr val="tx1"/>
                </a:solidFill>
                <a:latin typeface="Arial"/>
                <a:cs typeface="Arial"/>
              </a:rPr>
              <a:t>and  </a:t>
            </a:r>
            <a:r>
              <a:rPr lang="en-US" sz="2800" spc="-80" dirty="0">
                <a:solidFill>
                  <a:schemeClr val="tx1"/>
                </a:solidFill>
                <a:latin typeface="Arial"/>
                <a:cs typeface="Arial"/>
              </a:rPr>
              <a:t>transactions </a:t>
            </a:r>
            <a:r>
              <a:rPr lang="en-US" sz="2800" spc="15" dirty="0">
                <a:solidFill>
                  <a:schemeClr val="tx1"/>
                </a:solidFill>
                <a:latin typeface="Arial"/>
                <a:cs typeface="Arial"/>
              </a:rPr>
              <a:t>for </a:t>
            </a:r>
            <a:r>
              <a:rPr lang="en-US" sz="2800" spc="-190" dirty="0">
                <a:solidFill>
                  <a:schemeClr val="tx1"/>
                </a:solidFill>
                <a:latin typeface="Arial"/>
                <a:cs typeface="Arial"/>
              </a:rPr>
              <a:t>a </a:t>
            </a:r>
            <a:r>
              <a:rPr lang="en-US" sz="2800" spc="-80" dirty="0">
                <a:solidFill>
                  <a:schemeClr val="tx1"/>
                </a:solidFill>
                <a:latin typeface="Arial"/>
                <a:cs typeface="Arial"/>
              </a:rPr>
              <a:t>consideration), </a:t>
            </a:r>
            <a:r>
              <a:rPr lang="en-US" sz="2800" spc="-45" dirty="0">
                <a:solidFill>
                  <a:schemeClr val="tx1"/>
                </a:solidFill>
                <a:latin typeface="Arial"/>
                <a:cs typeface="Arial"/>
              </a:rPr>
              <a:t>there </a:t>
            </a:r>
            <a:r>
              <a:rPr lang="en-US" sz="2800" spc="10" dirty="0">
                <a:solidFill>
                  <a:schemeClr val="tx1"/>
                </a:solidFill>
                <a:latin typeface="Arial"/>
                <a:cs typeface="Arial"/>
              </a:rPr>
              <a:t>will </a:t>
            </a:r>
            <a:r>
              <a:rPr lang="en-US" sz="2800" spc="-114" dirty="0">
                <a:solidFill>
                  <a:schemeClr val="tx1"/>
                </a:solidFill>
                <a:latin typeface="Arial"/>
                <a:cs typeface="Arial"/>
              </a:rPr>
              <a:t>be </a:t>
            </a:r>
            <a:r>
              <a:rPr lang="en-US" sz="2800" spc="-190" dirty="0">
                <a:solidFill>
                  <a:schemeClr val="tx1"/>
                </a:solidFill>
                <a:latin typeface="Arial"/>
                <a:cs typeface="Arial"/>
              </a:rPr>
              <a:t>a  </a:t>
            </a:r>
            <a:r>
              <a:rPr lang="en-US" sz="2800" spc="-5" dirty="0">
                <a:solidFill>
                  <a:schemeClr val="tx1"/>
                </a:solidFill>
                <a:latin typeface="Arial"/>
                <a:cs typeface="Arial"/>
              </a:rPr>
              <a:t>“Market.”</a:t>
            </a:r>
            <a:br>
              <a:rPr lang="en-US" sz="2800" spc="-5" dirty="0">
                <a:solidFill>
                  <a:schemeClr val="tx1"/>
                </a:solidFill>
                <a:latin typeface="Arial"/>
                <a:cs typeface="Arial"/>
              </a:rPr>
            </a:br>
            <a:br>
              <a:rPr lang="en-US" sz="2800" dirty="0">
                <a:solidFill>
                  <a:schemeClr val="tx1"/>
                </a:solidFill>
                <a:latin typeface="Arial"/>
                <a:cs typeface="Arial"/>
              </a:rPr>
            </a:br>
            <a:r>
              <a:rPr lang="en-US" sz="2800" spc="-114" dirty="0">
                <a:solidFill>
                  <a:schemeClr val="tx1"/>
                </a:solidFill>
                <a:latin typeface="Arial"/>
                <a:cs typeface="Arial"/>
              </a:rPr>
              <a:t>Except </a:t>
            </a:r>
            <a:r>
              <a:rPr lang="en-US" sz="2800" spc="-120" dirty="0">
                <a:solidFill>
                  <a:schemeClr val="tx1"/>
                </a:solidFill>
                <a:latin typeface="Arial"/>
                <a:cs typeface="Arial"/>
              </a:rPr>
              <a:t>perhaps </a:t>
            </a:r>
            <a:r>
              <a:rPr lang="en-US" sz="2800" spc="15" dirty="0">
                <a:solidFill>
                  <a:schemeClr val="tx1"/>
                </a:solidFill>
                <a:latin typeface="Arial"/>
                <a:cs typeface="Arial"/>
              </a:rPr>
              <a:t>for </a:t>
            </a:r>
            <a:r>
              <a:rPr lang="en-US" sz="2800" spc="-190" dirty="0">
                <a:solidFill>
                  <a:schemeClr val="tx1"/>
                </a:solidFill>
                <a:latin typeface="Arial"/>
                <a:cs typeface="Arial"/>
              </a:rPr>
              <a:t>a </a:t>
            </a:r>
            <a:r>
              <a:rPr lang="en-US" sz="2800" spc="-30" dirty="0">
                <a:solidFill>
                  <a:schemeClr val="tx1"/>
                </a:solidFill>
                <a:latin typeface="Arial"/>
                <a:cs typeface="Arial"/>
              </a:rPr>
              <a:t>few </a:t>
            </a:r>
            <a:r>
              <a:rPr lang="en-US" sz="2800" spc="-110" dirty="0">
                <a:solidFill>
                  <a:schemeClr val="tx1"/>
                </a:solidFill>
                <a:latin typeface="Arial"/>
                <a:cs typeface="Arial"/>
              </a:rPr>
              <a:t>hours </a:t>
            </a:r>
            <a:r>
              <a:rPr lang="en-US" sz="2800" dirty="0">
                <a:solidFill>
                  <a:schemeClr val="tx1"/>
                </a:solidFill>
                <a:latin typeface="Arial"/>
                <a:cs typeface="Arial"/>
              </a:rPr>
              <a:t>at </a:t>
            </a:r>
            <a:r>
              <a:rPr lang="en-US" sz="2800" spc="-85" dirty="0">
                <a:solidFill>
                  <a:schemeClr val="tx1"/>
                </a:solidFill>
                <a:latin typeface="Arial"/>
                <a:cs typeface="Arial"/>
              </a:rPr>
              <a:t>home </a:t>
            </a:r>
            <a:r>
              <a:rPr lang="en-US" sz="2800" spc="-95" dirty="0">
                <a:solidFill>
                  <a:schemeClr val="tx1"/>
                </a:solidFill>
                <a:latin typeface="Arial"/>
                <a:cs typeface="Arial"/>
              </a:rPr>
              <a:t>,you </a:t>
            </a:r>
            <a:r>
              <a:rPr lang="en-US" sz="2800" spc="10" dirty="0">
                <a:solidFill>
                  <a:schemeClr val="tx1"/>
                </a:solidFill>
                <a:latin typeface="Arial"/>
                <a:cs typeface="Arial"/>
              </a:rPr>
              <a:t>will  </a:t>
            </a:r>
            <a:r>
              <a:rPr lang="en-US" sz="2800" spc="-120" dirty="0">
                <a:solidFill>
                  <a:schemeClr val="tx1"/>
                </a:solidFill>
                <a:latin typeface="Arial"/>
                <a:cs typeface="Arial"/>
              </a:rPr>
              <a:t>always</a:t>
            </a:r>
            <a:r>
              <a:rPr lang="en-US" sz="2800" spc="-210" dirty="0">
                <a:solidFill>
                  <a:schemeClr val="tx1"/>
                </a:solidFill>
                <a:latin typeface="Arial"/>
                <a:cs typeface="Arial"/>
              </a:rPr>
              <a:t> </a:t>
            </a:r>
            <a:r>
              <a:rPr lang="en-US" sz="2800" spc="-5" dirty="0">
                <a:solidFill>
                  <a:schemeClr val="tx1"/>
                </a:solidFill>
                <a:latin typeface="Arial"/>
                <a:cs typeface="Arial"/>
              </a:rPr>
              <a:t>find</a:t>
            </a:r>
            <a:r>
              <a:rPr lang="en-US" sz="2800" spc="-220" dirty="0">
                <a:solidFill>
                  <a:schemeClr val="tx1"/>
                </a:solidFill>
                <a:latin typeface="Arial"/>
                <a:cs typeface="Arial"/>
              </a:rPr>
              <a:t> </a:t>
            </a:r>
            <a:r>
              <a:rPr lang="en-US" sz="2800" spc="-55" dirty="0">
                <a:solidFill>
                  <a:schemeClr val="tx1"/>
                </a:solidFill>
                <a:latin typeface="Arial"/>
                <a:cs typeface="Arial"/>
              </a:rPr>
              <a:t>y</a:t>
            </a:r>
            <a:r>
              <a:rPr lang="en-US" sz="2800" spc="-80" dirty="0">
                <a:solidFill>
                  <a:schemeClr val="tx1"/>
                </a:solidFill>
                <a:latin typeface="Arial"/>
                <a:cs typeface="Arial"/>
              </a:rPr>
              <a:t>oursel</a:t>
            </a:r>
            <a:r>
              <a:rPr lang="en-US" sz="2800" spc="-45" dirty="0">
                <a:solidFill>
                  <a:schemeClr val="tx1"/>
                </a:solidFill>
                <a:latin typeface="Arial"/>
                <a:cs typeface="Arial"/>
              </a:rPr>
              <a:t>f</a:t>
            </a:r>
            <a:r>
              <a:rPr lang="en-US" sz="2800" spc="-220" dirty="0">
                <a:solidFill>
                  <a:schemeClr val="tx1"/>
                </a:solidFill>
                <a:latin typeface="Arial"/>
                <a:cs typeface="Arial"/>
              </a:rPr>
              <a:t> </a:t>
            </a:r>
            <a:r>
              <a:rPr lang="en-US" sz="2800" spc="25" dirty="0">
                <a:solidFill>
                  <a:schemeClr val="tx1"/>
                </a:solidFill>
                <a:latin typeface="Arial"/>
                <a:cs typeface="Arial"/>
              </a:rPr>
              <a:t>in some market place or other .</a:t>
            </a:r>
            <a:r>
              <a:rPr lang="en-US" sz="2800" spc="-40" dirty="0">
                <a:solidFill>
                  <a:schemeClr val="tx1"/>
                </a:solidFill>
                <a:latin typeface="Arial"/>
                <a:cs typeface="Arial"/>
              </a:rPr>
              <a:t>.</a:t>
            </a:r>
            <a:br>
              <a:rPr lang="en-US" sz="2800" dirty="0">
                <a:solidFill>
                  <a:schemeClr val="tx1"/>
                </a:solidFill>
                <a:latin typeface="Arial"/>
                <a:cs typeface="Arial"/>
              </a:rPr>
            </a:br>
            <a:endParaRPr lang="en-IN" sz="2800"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08" y="192183"/>
            <a:ext cx="8763000" cy="443070"/>
          </a:xfrm>
          <a:prstGeom prst="rect">
            <a:avLst/>
          </a:prstGeom>
        </p:spPr>
        <p:txBody>
          <a:bodyPr vert="horz" wrap="square" lIns="0" tIns="12065" rIns="0" bIns="0" rtlCol="0">
            <a:spAutoFit/>
          </a:bodyPr>
          <a:lstStyle/>
          <a:p>
            <a:pPr algn="ctr">
              <a:lnSpc>
                <a:spcPct val="100000"/>
              </a:lnSpc>
              <a:spcBef>
                <a:spcPts val="95"/>
              </a:spcBef>
              <a:tabLst>
                <a:tab pos="1367155" algn="l"/>
                <a:tab pos="2734945" algn="l"/>
                <a:tab pos="4297045" algn="l"/>
                <a:tab pos="6053455" algn="l"/>
              </a:tabLst>
            </a:pPr>
            <a:r>
              <a:rPr lang="en-US" sz="2800" dirty="0">
                <a:latin typeface="Arial"/>
                <a:cs typeface="Arial"/>
              </a:rPr>
              <a:t>E</a:t>
            </a:r>
            <a:r>
              <a:rPr sz="2800" dirty="0">
                <a:latin typeface="Arial"/>
                <a:cs typeface="Arial"/>
              </a:rPr>
              <a:t>thical	Heritage</a:t>
            </a:r>
            <a:r>
              <a:rPr lang="en-US" sz="2800" dirty="0">
                <a:latin typeface="Arial"/>
                <a:cs typeface="Arial"/>
              </a:rPr>
              <a:t> </a:t>
            </a:r>
            <a:r>
              <a:rPr sz="2800" dirty="0">
                <a:latin typeface="Arial"/>
                <a:cs typeface="Arial"/>
              </a:rPr>
              <a:t>of</a:t>
            </a:r>
            <a:r>
              <a:rPr lang="en-US" sz="2800" dirty="0">
                <a:latin typeface="Arial"/>
                <a:cs typeface="Arial"/>
              </a:rPr>
              <a:t> </a:t>
            </a:r>
            <a:r>
              <a:rPr sz="2800" dirty="0">
                <a:latin typeface="Arial"/>
                <a:cs typeface="Arial"/>
              </a:rPr>
              <a:t>India</a:t>
            </a:r>
          </a:p>
        </p:txBody>
      </p:sp>
      <p:sp>
        <p:nvSpPr>
          <p:cNvPr id="3" name="object 3"/>
          <p:cNvSpPr txBox="1"/>
          <p:nvPr/>
        </p:nvSpPr>
        <p:spPr>
          <a:xfrm>
            <a:off x="307340" y="848613"/>
            <a:ext cx="184785" cy="452120"/>
          </a:xfrm>
          <a:prstGeom prst="rect">
            <a:avLst/>
          </a:prstGeom>
        </p:spPr>
        <p:txBody>
          <a:bodyPr vert="horz" wrap="square" lIns="0" tIns="12065" rIns="0" bIns="0" rtlCol="0">
            <a:spAutoFit/>
          </a:bodyPr>
          <a:lstStyle/>
          <a:p>
            <a:pPr marL="12700">
              <a:lnSpc>
                <a:spcPct val="100000"/>
              </a:lnSpc>
              <a:spcBef>
                <a:spcPts val="95"/>
              </a:spcBef>
            </a:pPr>
            <a:r>
              <a:rPr sz="2800" spc="-305" dirty="0">
                <a:solidFill>
                  <a:srgbClr val="FFFFFF"/>
                </a:solidFill>
                <a:latin typeface="Arial"/>
                <a:cs typeface="Arial"/>
              </a:rPr>
              <a:t>1</a:t>
            </a:r>
            <a:endParaRPr sz="2800">
              <a:latin typeface="Arial"/>
              <a:cs typeface="Arial"/>
            </a:endParaRPr>
          </a:p>
        </p:txBody>
      </p:sp>
      <p:sp>
        <p:nvSpPr>
          <p:cNvPr id="4" name="object 4"/>
          <p:cNvSpPr txBox="1"/>
          <p:nvPr/>
        </p:nvSpPr>
        <p:spPr>
          <a:xfrm>
            <a:off x="477948" y="533400"/>
            <a:ext cx="8129905" cy="6860981"/>
          </a:xfrm>
          <a:prstGeom prst="rect">
            <a:avLst/>
          </a:prstGeom>
        </p:spPr>
        <p:txBody>
          <a:bodyPr vert="horz" wrap="square" lIns="0" tIns="12065" rIns="0" bIns="0" rtlCol="0">
            <a:spAutoFit/>
          </a:bodyPr>
          <a:lstStyle/>
          <a:p>
            <a:pPr marL="12700">
              <a:lnSpc>
                <a:spcPct val="150000"/>
              </a:lnSpc>
              <a:spcBef>
                <a:spcPts val="95"/>
              </a:spcBef>
            </a:pPr>
            <a:r>
              <a:rPr sz="2400" dirty="0">
                <a:latin typeface="Arial" panose="020B0604020202020204" pitchFamily="34" charset="0"/>
                <a:cs typeface="Arial" panose="020B0604020202020204" pitchFamily="34" charset="0"/>
              </a:rPr>
              <a:t>Treasure of Indian Philosophy and Ethical Values:</a:t>
            </a:r>
          </a:p>
          <a:p>
            <a:pPr marL="355600" marR="58419" indent="-342900">
              <a:lnSpc>
                <a:spcPct val="150000"/>
              </a:lnSpc>
              <a:spcBef>
                <a:spcPts val="650"/>
              </a:spcBef>
              <a:buFont typeface="Arial"/>
              <a:buChar char="•"/>
              <a:tabLst>
                <a:tab pos="354965" algn="l"/>
                <a:tab pos="355600" algn="l"/>
              </a:tabLst>
            </a:pPr>
            <a:r>
              <a:rPr sz="2400" dirty="0">
                <a:latin typeface="Arial" panose="020B0604020202020204" pitchFamily="34" charset="0"/>
                <a:cs typeface="Arial" panose="020B0604020202020204" pitchFamily="34" charset="0"/>
              </a:rPr>
              <a:t>The Vedas (4)- Rigveda, Samaveda,Yajur-veda,  Atharvaveda (Nalayira Divya Prabhandham-Tamil)</a:t>
            </a:r>
          </a:p>
          <a:p>
            <a:pPr marL="355600" indent="-342900">
              <a:lnSpc>
                <a:spcPct val="150000"/>
              </a:lnSpc>
              <a:spcBef>
                <a:spcPts val="20"/>
              </a:spcBef>
              <a:buFont typeface="Arial"/>
              <a:buChar char="•"/>
              <a:tabLst>
                <a:tab pos="354965" algn="l"/>
                <a:tab pos="355600" algn="l"/>
              </a:tabLst>
            </a:pPr>
            <a:r>
              <a:rPr sz="2400" dirty="0">
                <a:latin typeface="Arial" panose="020B0604020202020204" pitchFamily="34" charset="0"/>
                <a:cs typeface="Arial" panose="020B0604020202020204" pitchFamily="34" charset="0"/>
              </a:rPr>
              <a:t>The Upanishads (123 books; 13 basic)</a:t>
            </a:r>
          </a:p>
          <a:p>
            <a:pPr marL="355600" indent="-342900">
              <a:lnSpc>
                <a:spcPct val="150000"/>
              </a:lnSpc>
              <a:buFont typeface="Arial"/>
              <a:buChar char="•"/>
              <a:tabLst>
                <a:tab pos="354965" algn="l"/>
                <a:tab pos="355600" algn="l"/>
              </a:tabLst>
            </a:pPr>
            <a:r>
              <a:rPr sz="2400" dirty="0">
                <a:latin typeface="Arial" panose="020B0604020202020204" pitchFamily="34" charset="0"/>
                <a:cs typeface="Arial" panose="020B0604020202020204" pitchFamily="34" charset="0"/>
              </a:rPr>
              <a:t>The Puranas (18)</a:t>
            </a:r>
          </a:p>
          <a:p>
            <a:pPr marL="355600" marR="1489710" indent="-342900">
              <a:lnSpc>
                <a:spcPct val="150000"/>
              </a:lnSpc>
              <a:spcBef>
                <a:spcPts val="675"/>
              </a:spcBef>
              <a:buFont typeface="Arial"/>
              <a:buChar char="•"/>
              <a:tabLst>
                <a:tab pos="354965" algn="l"/>
                <a:tab pos="355600" algn="l"/>
              </a:tabLst>
            </a:pPr>
            <a:r>
              <a:rPr sz="2400" dirty="0">
                <a:latin typeface="Arial" panose="020B0604020202020204" pitchFamily="34" charset="0"/>
                <a:cs typeface="Arial" panose="020B0604020202020204" pitchFamily="34" charset="0"/>
              </a:rPr>
              <a:t>The Greatest Epics -The Ramayana &amp; The  Mahabharata</a:t>
            </a:r>
          </a:p>
          <a:p>
            <a:pPr marL="355600" indent="-342900">
              <a:lnSpc>
                <a:spcPct val="150000"/>
              </a:lnSpc>
              <a:buFont typeface="Arial"/>
              <a:buChar char="•"/>
              <a:tabLst>
                <a:tab pos="354965" algn="l"/>
                <a:tab pos="355600" algn="l"/>
              </a:tabLst>
            </a:pPr>
            <a:r>
              <a:rPr sz="2400" dirty="0">
                <a:latin typeface="Arial" panose="020B0604020202020204" pitchFamily="34" charset="0"/>
                <a:cs typeface="Arial" panose="020B0604020202020204" pitchFamily="34" charset="0"/>
              </a:rPr>
              <a:t>The Greatest Book of Philosophy-The Gita</a:t>
            </a:r>
          </a:p>
          <a:p>
            <a:pPr marL="355600" indent="-342900">
              <a:lnSpc>
                <a:spcPct val="150000"/>
              </a:lnSpc>
              <a:buFont typeface="Arial"/>
              <a:buChar char="•"/>
              <a:tabLst>
                <a:tab pos="354965" algn="l"/>
                <a:tab pos="355600" algn="l"/>
              </a:tabLst>
            </a:pPr>
            <a:r>
              <a:rPr sz="2400" dirty="0">
                <a:latin typeface="Arial" panose="020B0604020202020204" pitchFamily="34" charset="0"/>
                <a:cs typeface="Arial" panose="020B0604020202020204" pitchFamily="34" charset="0"/>
              </a:rPr>
              <a:t>Indian Schools of Philisophy (6)</a:t>
            </a:r>
          </a:p>
          <a:p>
            <a:pPr marL="355600" marR="5080" indent="-342900">
              <a:lnSpc>
                <a:spcPct val="150000"/>
              </a:lnSpc>
              <a:spcBef>
                <a:spcPts val="675"/>
              </a:spcBef>
              <a:buFont typeface="Arial"/>
              <a:buChar char="•"/>
              <a:tabLst>
                <a:tab pos="354965" algn="l"/>
                <a:tab pos="355600" algn="l"/>
              </a:tabLst>
            </a:pPr>
            <a:r>
              <a:rPr sz="2400" dirty="0">
                <a:latin typeface="Arial" panose="020B0604020202020204" pitchFamily="34" charset="0"/>
                <a:cs typeface="Arial" panose="020B0604020202020204" pitchFamily="34" charset="0"/>
              </a:rPr>
              <a:t>Buddhism, Jainism, Jataka Tales,Panchatantra and  a treasure of unparalled Sanskrit &amp; Pali Literature,  Ayurveda, Economics,Law, Logic etc.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9437" y="747272"/>
            <a:ext cx="8259763" cy="452120"/>
          </a:xfrm>
          <a:prstGeom prst="rect">
            <a:avLst/>
          </a:prstGeom>
        </p:spPr>
        <p:txBody>
          <a:bodyPr vert="horz" wrap="square" lIns="0" tIns="12065" rIns="0" bIns="0" rtlCol="0">
            <a:spAutoFit/>
          </a:bodyPr>
          <a:lstStyle/>
          <a:p>
            <a:pPr marL="12700">
              <a:lnSpc>
                <a:spcPct val="100000"/>
              </a:lnSpc>
              <a:spcBef>
                <a:spcPts val="95"/>
              </a:spcBef>
            </a:pPr>
            <a:r>
              <a:rPr sz="2800" spc="-95" dirty="0"/>
              <a:t>Many</a:t>
            </a:r>
            <a:r>
              <a:rPr sz="2800" spc="-229" dirty="0"/>
              <a:t> </a:t>
            </a:r>
            <a:r>
              <a:rPr sz="2800" spc="-75" dirty="0"/>
              <a:t>Hindu</a:t>
            </a:r>
            <a:r>
              <a:rPr sz="2800" spc="-204" dirty="0"/>
              <a:t> </a:t>
            </a:r>
            <a:r>
              <a:rPr sz="2800" spc="-35" dirty="0"/>
              <a:t>intellectual</a:t>
            </a:r>
            <a:r>
              <a:rPr sz="2800" spc="-220" dirty="0"/>
              <a:t> </a:t>
            </a:r>
            <a:r>
              <a:rPr sz="2800" spc="-30" dirty="0"/>
              <a:t>traditions</a:t>
            </a:r>
            <a:r>
              <a:rPr sz="2800" spc="-195" dirty="0"/>
              <a:t> </a:t>
            </a:r>
            <a:r>
              <a:rPr sz="2800" spc="-90" dirty="0"/>
              <a:t>were</a:t>
            </a:r>
            <a:r>
              <a:rPr sz="2800" spc="-240" dirty="0"/>
              <a:t> </a:t>
            </a:r>
            <a:r>
              <a:rPr sz="2800" spc="-100" dirty="0"/>
              <a:t>classified</a:t>
            </a:r>
            <a:endParaRPr sz="2800" dirty="0"/>
          </a:p>
        </p:txBody>
      </p:sp>
      <p:sp>
        <p:nvSpPr>
          <p:cNvPr id="3" name="object 3"/>
          <p:cNvSpPr txBox="1"/>
          <p:nvPr/>
        </p:nvSpPr>
        <p:spPr>
          <a:xfrm>
            <a:off x="213517" y="171196"/>
            <a:ext cx="8716963" cy="443711"/>
          </a:xfrm>
          <a:prstGeom prst="rect">
            <a:avLst/>
          </a:prstGeom>
        </p:spPr>
        <p:txBody>
          <a:bodyPr vert="horz" wrap="square" lIns="0" tIns="12700" rIns="0" bIns="0" rtlCol="0">
            <a:spAutoFit/>
          </a:bodyPr>
          <a:lstStyle/>
          <a:p>
            <a:pPr marL="12700">
              <a:lnSpc>
                <a:spcPct val="100000"/>
              </a:lnSpc>
              <a:spcBef>
                <a:spcPts val="100"/>
              </a:spcBef>
            </a:pPr>
            <a:r>
              <a:rPr lang="en-US" sz="2800" dirty="0">
                <a:latin typeface="Arial"/>
                <a:cs typeface="Arial"/>
              </a:rPr>
              <a:t>D</a:t>
            </a:r>
            <a:r>
              <a:rPr sz="2800" dirty="0">
                <a:latin typeface="Arial"/>
                <a:cs typeface="Arial"/>
              </a:rPr>
              <a:t>uring the medieval period of Brahmanic-Sanskritic</a:t>
            </a:r>
          </a:p>
        </p:txBody>
      </p:sp>
      <p:sp>
        <p:nvSpPr>
          <p:cNvPr id="4" name="object 4"/>
          <p:cNvSpPr txBox="1"/>
          <p:nvPr/>
        </p:nvSpPr>
        <p:spPr>
          <a:xfrm>
            <a:off x="213517" y="1464121"/>
            <a:ext cx="8930483" cy="4799391"/>
          </a:xfrm>
          <a:prstGeom prst="rect">
            <a:avLst/>
          </a:prstGeom>
        </p:spPr>
        <p:txBody>
          <a:bodyPr vert="horz" wrap="square" lIns="0" tIns="97155" rIns="0" bIns="0" rtlCol="0">
            <a:spAutoFit/>
          </a:bodyPr>
          <a:lstStyle/>
          <a:p>
            <a:pPr marL="355600" marR="243204">
              <a:spcBef>
                <a:spcPts val="765"/>
              </a:spcBef>
            </a:pPr>
            <a:r>
              <a:rPr sz="2400" dirty="0">
                <a:latin typeface="Arial"/>
                <a:cs typeface="Arial"/>
              </a:rPr>
              <a:t>scholasticism into a standard list of six orthodox  (astika) schools (darshanas), the "Six Philosophies"  (</a:t>
            </a:r>
            <a:r>
              <a:rPr sz="2400" dirty="0">
                <a:latin typeface="Arimo"/>
                <a:cs typeface="Arimo"/>
              </a:rPr>
              <a:t>ṣ</a:t>
            </a:r>
            <a:r>
              <a:rPr sz="2400" dirty="0">
                <a:latin typeface="Arial"/>
                <a:cs typeface="Arial"/>
              </a:rPr>
              <a:t>ad-darśana), all of which cite Vedic authority as  their source:</a:t>
            </a:r>
          </a:p>
          <a:p>
            <a:pPr marL="12700" marR="2696210"/>
            <a:r>
              <a:rPr sz="2400" dirty="0">
                <a:latin typeface="Arial"/>
                <a:cs typeface="Arial"/>
              </a:rPr>
              <a:t>1.Nyaya, the school of logic </a:t>
            </a:r>
            <a:endParaRPr lang="en-US" sz="2400" dirty="0">
              <a:latin typeface="Arial"/>
              <a:cs typeface="Arial"/>
            </a:endParaRPr>
          </a:p>
          <a:p>
            <a:pPr marL="12700" marR="2696210"/>
            <a:r>
              <a:rPr sz="2400" dirty="0">
                <a:latin typeface="Arial"/>
                <a:cs typeface="Arial"/>
              </a:rPr>
              <a:t>2.Vaisheshika, the atomist school  </a:t>
            </a:r>
            <a:endParaRPr lang="en-US" sz="2400" dirty="0">
              <a:latin typeface="Arial"/>
              <a:cs typeface="Arial"/>
            </a:endParaRPr>
          </a:p>
          <a:p>
            <a:pPr marL="12700" marR="2696210"/>
            <a:r>
              <a:rPr sz="2400" dirty="0">
                <a:latin typeface="Arial"/>
                <a:cs typeface="Arial"/>
              </a:rPr>
              <a:t>3.Samkhya, the enumeration school</a:t>
            </a:r>
          </a:p>
          <a:p>
            <a:pPr marL="290830" marR="609600" indent="-290830">
              <a:spcBef>
                <a:spcPts val="675"/>
              </a:spcBef>
              <a:buSzPct val="96428"/>
              <a:buAutoNum type="arabicPeriod" startAt="4"/>
              <a:tabLst>
                <a:tab pos="290830" algn="l"/>
              </a:tabLst>
            </a:pPr>
            <a:r>
              <a:rPr sz="2400" dirty="0">
                <a:latin typeface="Arial"/>
                <a:cs typeface="Arial"/>
              </a:rPr>
              <a:t>Yoga, the school of Patanjali (which  provisionally asserts the metaphysics of  Samkhya)</a:t>
            </a:r>
          </a:p>
          <a:p>
            <a:pPr marL="278130" marR="5080" indent="-278130">
              <a:spcBef>
                <a:spcPts val="650"/>
              </a:spcBef>
              <a:buSzPct val="96428"/>
              <a:buAutoNum type="arabicPeriod" startAt="4"/>
              <a:tabLst>
                <a:tab pos="278130" algn="l"/>
              </a:tabLst>
            </a:pPr>
            <a:r>
              <a:rPr sz="2400" dirty="0">
                <a:latin typeface="Arial"/>
                <a:cs typeface="Arial"/>
              </a:rPr>
              <a:t>Purva Mimamsa (or simply Mimamsa), the tradition  of Vedic exegesis, with emphasis on Vedic ritual, and</a:t>
            </a:r>
          </a:p>
          <a:p>
            <a:pPr marL="293370" marR="889000" indent="-293370">
              <a:spcBef>
                <a:spcPts val="695"/>
              </a:spcBef>
              <a:buSzPct val="96428"/>
              <a:buAutoNum type="arabicPeriod" startAt="4"/>
              <a:tabLst>
                <a:tab pos="293370" algn="l"/>
              </a:tabLst>
            </a:pPr>
            <a:r>
              <a:rPr sz="2400" dirty="0">
                <a:latin typeface="Arial"/>
                <a:cs typeface="Arial"/>
              </a:rPr>
              <a:t>Vedanta (also called Uttara Mimamsa), the  Upanishadic tradition, with emphasis on Vedic  philosophy.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5612" y="457200"/>
            <a:ext cx="8232775" cy="5727209"/>
          </a:xfrm>
          <a:prstGeom prst="rect">
            <a:avLst/>
          </a:prstGeom>
        </p:spPr>
        <p:txBody>
          <a:bodyPr vert="horz" wrap="square" lIns="0" tIns="12700" rIns="0" bIns="0" rtlCol="0">
            <a:spAutoFit/>
          </a:bodyPr>
          <a:lstStyle/>
          <a:p>
            <a:pPr marL="1322705" marR="673100" indent="-167640" algn="ctr">
              <a:lnSpc>
                <a:spcPct val="100000"/>
              </a:lnSpc>
              <a:spcBef>
                <a:spcPts val="100"/>
              </a:spcBef>
              <a:tabLst>
                <a:tab pos="2499995" algn="l"/>
                <a:tab pos="3507740" algn="l"/>
                <a:tab pos="4350385" algn="l"/>
                <a:tab pos="4854575" algn="l"/>
                <a:tab pos="5021580" algn="l"/>
                <a:tab pos="5694045" algn="l"/>
                <a:tab pos="6031230" algn="l"/>
                <a:tab pos="7383780" algn="l"/>
              </a:tabLst>
            </a:pPr>
            <a:r>
              <a:rPr sz="2400" i="1" dirty="0">
                <a:latin typeface="Arial"/>
                <a:cs typeface="Arial"/>
              </a:rPr>
              <a:t>Ethical</a:t>
            </a:r>
            <a:r>
              <a:rPr lang="en-US" sz="2400" i="1" dirty="0">
                <a:latin typeface="Arial"/>
                <a:cs typeface="Arial"/>
              </a:rPr>
              <a:t> </a:t>
            </a:r>
            <a:r>
              <a:rPr sz="2400" i="1" dirty="0">
                <a:latin typeface="Arial"/>
                <a:cs typeface="Arial"/>
              </a:rPr>
              <a:t>Principles	</a:t>
            </a:r>
            <a:r>
              <a:rPr lang="en-US" sz="2400" i="1" dirty="0">
                <a:latin typeface="Arial"/>
                <a:cs typeface="Arial"/>
              </a:rPr>
              <a:t> </a:t>
            </a:r>
            <a:r>
              <a:rPr sz="2400" i="1" dirty="0">
                <a:latin typeface="Arial"/>
                <a:cs typeface="Arial"/>
              </a:rPr>
              <a:t>of</a:t>
            </a:r>
            <a:r>
              <a:rPr lang="en-US" sz="2400" i="1" dirty="0">
                <a:latin typeface="Arial"/>
                <a:cs typeface="Arial"/>
              </a:rPr>
              <a:t> </a:t>
            </a:r>
            <a:r>
              <a:rPr sz="2400" i="1" dirty="0">
                <a:latin typeface="Arial"/>
                <a:cs typeface="Arial"/>
              </a:rPr>
              <a:t>Indian	Society</a:t>
            </a:r>
            <a:r>
              <a:rPr sz="2400" i="1" dirty="0">
                <a:latin typeface="Courier New"/>
                <a:cs typeface="Courier New"/>
              </a:rPr>
              <a:t> </a:t>
            </a:r>
            <a:endParaRPr lang="en-US" sz="2400" i="1" dirty="0">
              <a:latin typeface="Courier New"/>
              <a:cs typeface="Courier New"/>
            </a:endParaRPr>
          </a:p>
          <a:p>
            <a:pPr marL="1322705" marR="673100" indent="-167640" algn="ctr">
              <a:lnSpc>
                <a:spcPct val="100000"/>
              </a:lnSpc>
              <a:spcBef>
                <a:spcPts val="100"/>
              </a:spcBef>
              <a:tabLst>
                <a:tab pos="2499995" algn="l"/>
                <a:tab pos="3507740" algn="l"/>
                <a:tab pos="4350385" algn="l"/>
                <a:tab pos="4854575" algn="l"/>
                <a:tab pos="5021580" algn="l"/>
                <a:tab pos="5694045" algn="l"/>
                <a:tab pos="6031230" algn="l"/>
                <a:tab pos="7383780" algn="l"/>
              </a:tabLst>
            </a:pPr>
            <a:r>
              <a:rPr sz="2400" i="1" dirty="0">
                <a:latin typeface="Arial"/>
                <a:cs typeface="Arial"/>
              </a:rPr>
              <a:t>Individuals</a:t>
            </a:r>
            <a:r>
              <a:rPr lang="en-US" sz="2400" i="1" dirty="0">
                <a:latin typeface="Arial"/>
                <a:cs typeface="Arial"/>
              </a:rPr>
              <a:t>, </a:t>
            </a:r>
            <a:r>
              <a:rPr sz="2400" i="1" dirty="0">
                <a:latin typeface="Arial"/>
                <a:cs typeface="Arial"/>
              </a:rPr>
              <a:t>Business</a:t>
            </a:r>
            <a:r>
              <a:rPr lang="en-US" sz="2400" i="1" dirty="0">
                <a:latin typeface="Arial"/>
                <a:cs typeface="Arial"/>
              </a:rPr>
              <a:t> </a:t>
            </a:r>
            <a:r>
              <a:rPr sz="2400" i="1" dirty="0">
                <a:latin typeface="Arial"/>
                <a:cs typeface="Arial"/>
              </a:rPr>
              <a:t>and</a:t>
            </a:r>
            <a:r>
              <a:rPr lang="en-US" sz="2400" i="1" dirty="0">
                <a:latin typeface="Arial"/>
                <a:cs typeface="Arial"/>
              </a:rPr>
              <a:t> </a:t>
            </a:r>
            <a:r>
              <a:rPr sz="2400" i="1" dirty="0">
                <a:latin typeface="Arial"/>
                <a:cs typeface="Arial"/>
              </a:rPr>
              <a:t>Governance</a:t>
            </a:r>
            <a:endParaRPr sz="2400" dirty="0">
              <a:latin typeface="Arial"/>
              <a:cs typeface="Arial"/>
            </a:endParaRPr>
          </a:p>
          <a:p>
            <a:pPr marL="304800" marR="371475" indent="-304800" algn="just">
              <a:spcBef>
                <a:spcPts val="275"/>
              </a:spcBef>
              <a:buSzPct val="95833"/>
              <a:buAutoNum type="arabicPeriod"/>
              <a:tabLst>
                <a:tab pos="304800" algn="l"/>
              </a:tabLst>
            </a:pPr>
            <a:r>
              <a:rPr sz="2000" u="heavy" dirty="0">
                <a:uFill>
                  <a:solidFill>
                    <a:srgbClr val="FFFFFF"/>
                  </a:solidFill>
                </a:uFill>
                <a:latin typeface="Arial" panose="020B0604020202020204" pitchFamily="34" charset="0"/>
                <a:cs typeface="Arial" panose="020B0604020202020204" pitchFamily="34" charset="0"/>
              </a:rPr>
              <a:t>Aims of Life: Four Phases of Life-</a:t>
            </a:r>
            <a:r>
              <a:rPr sz="2000" dirty="0">
                <a:latin typeface="Arial" panose="020B0604020202020204" pitchFamily="34" charset="0"/>
                <a:cs typeface="Arial" panose="020B0604020202020204" pitchFamily="34" charset="0"/>
              </a:rPr>
              <a:t> Brahmacharya(Duties as  Student life), Grihastha (Duties as a Householder),  Banaprastha (Pilgrimage and Meditation), Moksha  (Salvation).</a:t>
            </a:r>
          </a:p>
          <a:p>
            <a:pPr marL="368300" indent="-304800" algn="just">
              <a:buAutoNum type="arabicPeriod"/>
              <a:tabLst>
                <a:tab pos="368300" algn="l"/>
              </a:tabLst>
            </a:pPr>
            <a:r>
              <a:rPr sz="2000" u="heavy" dirty="0">
                <a:uFill>
                  <a:solidFill>
                    <a:srgbClr val="FFFFFF"/>
                  </a:solidFill>
                </a:uFill>
                <a:latin typeface="Arial" panose="020B0604020202020204" pitchFamily="34" charset="0"/>
                <a:cs typeface="Arial" panose="020B0604020202020204" pitchFamily="34" charset="0"/>
              </a:rPr>
              <a:t>Duties of Life:</a:t>
            </a:r>
            <a:r>
              <a:rPr sz="2000" dirty="0">
                <a:latin typeface="Arial" panose="020B0604020202020204" pitchFamily="34" charset="0"/>
                <a:cs typeface="Arial" panose="020B0604020202020204" pitchFamily="34" charset="0"/>
              </a:rPr>
              <a:t> Artha, Kama, Moksha, Dharma</a:t>
            </a:r>
            <a:r>
              <a:rPr lang="en-US" sz="200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Every individual including businessman and ruler must conduct  himself according to DHARMA i.e. honesty, fairness,  equity and with a sense of divine duty and Nishkam  Karma.</a:t>
            </a:r>
          </a:p>
          <a:p>
            <a:pPr marL="357505" indent="-294640" algn="just">
              <a:buAutoNum type="arabicPeriod" startAt="3"/>
              <a:tabLst>
                <a:tab pos="358140" algn="l"/>
              </a:tabLst>
            </a:pPr>
            <a:r>
              <a:rPr sz="2000" u="heavy" dirty="0">
                <a:uFill>
                  <a:solidFill>
                    <a:srgbClr val="FFFFFF"/>
                  </a:solidFill>
                </a:uFill>
                <a:latin typeface="Arial" panose="020B0604020202020204" pitchFamily="34" charset="0"/>
                <a:cs typeface="Arial" panose="020B0604020202020204" pitchFamily="34" charset="0"/>
              </a:rPr>
              <a:t>Style of Living:</a:t>
            </a:r>
            <a:r>
              <a:rPr sz="2000" dirty="0">
                <a:latin typeface="Arial" panose="020B0604020202020204" pitchFamily="34" charset="0"/>
                <a:cs typeface="Arial" panose="020B0604020202020204" pitchFamily="34" charset="0"/>
              </a:rPr>
              <a:t> Spiritualistic against Materialistic:</a:t>
            </a:r>
            <a:r>
              <a:rPr lang="en-US" sz="200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Simple Living and High Thinking</a:t>
            </a:r>
          </a:p>
          <a:p>
            <a:pPr marL="375920" marR="518159" indent="-375920" algn="just">
              <a:spcBef>
                <a:spcPts val="560"/>
              </a:spcBef>
              <a:buAutoNum type="arabicPeriod" startAt="4"/>
              <a:tabLst>
                <a:tab pos="375920" algn="l"/>
              </a:tabLst>
            </a:pPr>
            <a:r>
              <a:rPr sz="2000" u="heavy" dirty="0">
                <a:uFill>
                  <a:solidFill>
                    <a:srgbClr val="FFFFFF"/>
                  </a:solidFill>
                </a:uFill>
                <a:latin typeface="Arial" panose="020B0604020202020204" pitchFamily="34" charset="0"/>
                <a:cs typeface="Arial" panose="020B0604020202020204" pitchFamily="34" charset="0"/>
              </a:rPr>
              <a:t>Reverence for Elders:</a:t>
            </a:r>
            <a:r>
              <a:rPr sz="2000" dirty="0">
                <a:latin typeface="Arial" panose="020B0604020202020204" pitchFamily="34" charset="0"/>
                <a:cs typeface="Arial" panose="020B0604020202020204" pitchFamily="34" charset="0"/>
              </a:rPr>
              <a:t> Matrideva bhaba, Pitrideva bhava,  acharyadeva bhaba , Atithideva bhava</a:t>
            </a:r>
          </a:p>
          <a:p>
            <a:pPr marL="302895" marR="857250" indent="-302895" algn="just">
              <a:spcBef>
                <a:spcPts val="605"/>
              </a:spcBef>
              <a:buSzPct val="95833"/>
              <a:buAutoNum type="arabicPeriod" startAt="4"/>
              <a:tabLst>
                <a:tab pos="302895" algn="l"/>
              </a:tabLst>
            </a:pPr>
            <a:r>
              <a:rPr sz="2000" u="heavy" dirty="0">
                <a:uFill>
                  <a:solidFill>
                    <a:srgbClr val="FFFFFF"/>
                  </a:solidFill>
                </a:uFill>
                <a:latin typeface="Arial" panose="020B0604020202020204" pitchFamily="34" charset="0"/>
                <a:cs typeface="Arial" panose="020B0604020202020204" pitchFamily="34" charset="0"/>
              </a:rPr>
              <a:t>Attitude towards Self:</a:t>
            </a:r>
            <a:r>
              <a:rPr sz="2000" dirty="0">
                <a:latin typeface="Arial" panose="020B0604020202020204" pitchFamily="34" charset="0"/>
                <a:cs typeface="Arial" panose="020B0604020202020204" pitchFamily="34" charset="0"/>
              </a:rPr>
              <a:t> Inner Happiness, peace of mind,  Detachment, Yoga and Meditation. Chidanandam</a:t>
            </a:r>
          </a:p>
          <a:p>
            <a:pPr marL="321310" marR="285115" indent="-321310" algn="just">
              <a:spcBef>
                <a:spcPts val="575"/>
              </a:spcBef>
              <a:buSzPct val="95833"/>
              <a:buAutoNum type="arabicPeriod" startAt="4"/>
              <a:tabLst>
                <a:tab pos="321310" algn="l"/>
              </a:tabLst>
            </a:pPr>
            <a:r>
              <a:rPr sz="2000" u="heavy" dirty="0">
                <a:uFill>
                  <a:solidFill>
                    <a:srgbClr val="FFFFFF"/>
                  </a:solidFill>
                </a:uFill>
                <a:latin typeface="Arial" panose="020B0604020202020204" pitchFamily="34" charset="0"/>
                <a:cs typeface="Arial" panose="020B0604020202020204" pitchFamily="34" charset="0"/>
              </a:rPr>
              <a:t>Attitude to the World</a:t>
            </a:r>
            <a:r>
              <a:rPr sz="2000" dirty="0">
                <a:latin typeface="Arial" panose="020B0604020202020204" pitchFamily="34" charset="0"/>
                <a:cs typeface="Arial" panose="020B0604020202020204" pitchFamily="34" charset="0"/>
              </a:rPr>
              <a:t>: Shanti, Sukham, Anandam-let there  be peace evrywhere-to humans, to vegetation, to the  universe.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2842" y="8331"/>
            <a:ext cx="6740525" cy="444352"/>
          </a:xfrm>
          <a:prstGeom prst="rect">
            <a:avLst/>
          </a:prstGeom>
        </p:spPr>
        <p:txBody>
          <a:bodyPr vert="horz" wrap="square" lIns="0" tIns="13335" rIns="0" bIns="0" rtlCol="0">
            <a:spAutoFit/>
          </a:bodyPr>
          <a:lstStyle/>
          <a:p>
            <a:pPr marL="12700">
              <a:lnSpc>
                <a:spcPct val="100000"/>
              </a:lnSpc>
              <a:spcBef>
                <a:spcPts val="105"/>
              </a:spcBef>
              <a:tabLst>
                <a:tab pos="1580515" algn="l"/>
                <a:tab pos="3369945" algn="l"/>
                <a:tab pos="4041775" algn="l"/>
              </a:tabLst>
            </a:pPr>
            <a:r>
              <a:rPr sz="2800" i="1" spc="305" dirty="0">
                <a:solidFill>
                  <a:schemeClr val="tx1"/>
                </a:solidFill>
                <a:latin typeface="Arial"/>
                <a:cs typeface="Arial"/>
              </a:rPr>
              <a:t>Indian	</a:t>
            </a:r>
            <a:r>
              <a:rPr sz="2800" i="1" spc="55" dirty="0">
                <a:solidFill>
                  <a:schemeClr val="tx1"/>
                </a:solidFill>
                <a:latin typeface="Arial"/>
                <a:cs typeface="Arial"/>
              </a:rPr>
              <a:t>Concept	</a:t>
            </a:r>
            <a:r>
              <a:rPr sz="2800" i="1" spc="425" dirty="0">
                <a:solidFill>
                  <a:schemeClr val="tx1"/>
                </a:solidFill>
                <a:latin typeface="Arial"/>
                <a:cs typeface="Arial"/>
              </a:rPr>
              <a:t>of	</a:t>
            </a:r>
            <a:r>
              <a:rPr sz="2800" i="1" spc="155" dirty="0">
                <a:solidFill>
                  <a:schemeClr val="tx1"/>
                </a:solidFill>
                <a:latin typeface="Arial"/>
                <a:cs typeface="Arial"/>
              </a:rPr>
              <a:t>Indebtedness</a:t>
            </a:r>
          </a:p>
        </p:txBody>
      </p:sp>
      <p:sp>
        <p:nvSpPr>
          <p:cNvPr id="3" name="object 3"/>
          <p:cNvSpPr txBox="1"/>
          <p:nvPr/>
        </p:nvSpPr>
        <p:spPr>
          <a:xfrm>
            <a:off x="0" y="457860"/>
            <a:ext cx="9144000" cy="5770168"/>
          </a:xfrm>
          <a:prstGeom prst="rect">
            <a:avLst/>
          </a:prstGeom>
        </p:spPr>
        <p:txBody>
          <a:bodyPr vert="horz" wrap="square" lIns="0" tIns="55244" rIns="0" bIns="0" rtlCol="0">
            <a:spAutoFit/>
          </a:bodyPr>
          <a:lstStyle/>
          <a:p>
            <a:pPr marL="12700">
              <a:lnSpc>
                <a:spcPct val="100000"/>
              </a:lnSpc>
              <a:spcBef>
                <a:spcPts val="434"/>
              </a:spcBef>
            </a:pPr>
            <a:r>
              <a:rPr sz="2400" u="heavy" dirty="0">
                <a:uFill>
                  <a:solidFill>
                    <a:srgbClr val="FFFFFF"/>
                  </a:solidFill>
                </a:uFill>
                <a:latin typeface="Arial" panose="020B0604020202020204" pitchFamily="34" charset="0"/>
                <a:cs typeface="Arial" panose="020B0604020202020204" pitchFamily="34" charset="0"/>
              </a:rPr>
              <a:t>Five Categories of Indebtedness (Rin)</a:t>
            </a:r>
            <a:endParaRPr sz="2400" dirty="0">
              <a:latin typeface="Arial" panose="020B0604020202020204" pitchFamily="34" charset="0"/>
              <a:cs typeface="Arial" panose="020B0604020202020204" pitchFamily="34" charset="0"/>
            </a:endParaRPr>
          </a:p>
          <a:p>
            <a:pPr marL="419100" marR="430530" indent="-342900" algn="just">
              <a:lnSpc>
                <a:spcPts val="3020"/>
              </a:lnSpc>
              <a:spcBef>
                <a:spcPts val="480"/>
              </a:spcBef>
              <a:buFont typeface="Arial"/>
              <a:buChar char="•"/>
              <a:tabLst>
                <a:tab pos="419100" algn="l"/>
              </a:tabLst>
            </a:pPr>
            <a:r>
              <a:rPr sz="2400" dirty="0">
                <a:latin typeface="Arial" panose="020B0604020202020204" pitchFamily="34" charset="0"/>
                <a:cs typeface="Arial" panose="020B0604020202020204" pitchFamily="34" charset="0"/>
              </a:rPr>
              <a:t>1</a:t>
            </a:r>
            <a:r>
              <a:rPr sz="2400" u="heavy" dirty="0">
                <a:uFill>
                  <a:solidFill>
                    <a:srgbClr val="FFFFFF"/>
                  </a:solidFill>
                </a:uFill>
                <a:latin typeface="Arial" panose="020B0604020202020204" pitchFamily="34" charset="0"/>
                <a:cs typeface="Arial" panose="020B0604020202020204" pitchFamily="34" charset="0"/>
              </a:rPr>
              <a:t>.Devarin</a:t>
            </a:r>
            <a:r>
              <a:rPr sz="2400" dirty="0">
                <a:latin typeface="Arial" panose="020B0604020202020204" pitchFamily="34" charset="0"/>
                <a:cs typeface="Arial" panose="020B0604020202020204" pitchFamily="34" charset="0"/>
              </a:rPr>
              <a:t> :-Indebtedness to supra- human powers for  the gifts of Sun, air, water light etc.</a:t>
            </a:r>
            <a:endParaRPr lang="en-US" sz="2400" dirty="0">
              <a:latin typeface="Arial" panose="020B0604020202020204" pitchFamily="34" charset="0"/>
              <a:cs typeface="Arial" panose="020B0604020202020204" pitchFamily="34" charset="0"/>
            </a:endParaRPr>
          </a:p>
          <a:p>
            <a:pPr marL="419100" marR="430530" indent="-342900" algn="just">
              <a:lnSpc>
                <a:spcPts val="3020"/>
              </a:lnSpc>
              <a:spcBef>
                <a:spcPts val="480"/>
              </a:spcBef>
              <a:buFont typeface="Arial"/>
              <a:buChar char="•"/>
              <a:tabLst>
                <a:tab pos="419100" algn="l"/>
              </a:tabLst>
            </a:pPr>
            <a:r>
              <a:rPr lang="en-US" sz="2400" u="heavy" dirty="0">
                <a:uFill>
                  <a:solidFill>
                    <a:srgbClr val="FFFFFF"/>
                  </a:solidFill>
                </a:uFill>
                <a:latin typeface="Arial" panose="020B0604020202020204" pitchFamily="34" charset="0"/>
                <a:cs typeface="Arial" panose="020B0604020202020204" pitchFamily="34" charset="0"/>
              </a:rPr>
              <a:t>2.Rishi Rin</a:t>
            </a:r>
            <a:r>
              <a:rPr lang="en-US" sz="2400" dirty="0">
                <a:latin typeface="Arial" panose="020B0604020202020204" pitchFamily="34" charset="0"/>
                <a:cs typeface="Arial" panose="020B0604020202020204" pitchFamily="34" charset="0"/>
              </a:rPr>
              <a:t> :-Indebtedness to sages who leading a  life of utter self denial, </a:t>
            </a:r>
            <a:r>
              <a:rPr lang="en-US" sz="2400" dirty="0" err="1">
                <a:latin typeface="Arial" panose="020B0604020202020204" pitchFamily="34" charset="0"/>
                <a:cs typeface="Arial" panose="020B0604020202020204" pitchFamily="34" charset="0"/>
              </a:rPr>
              <a:t>realised</a:t>
            </a:r>
            <a:r>
              <a:rPr lang="en-US" sz="2400" dirty="0">
                <a:latin typeface="Arial" panose="020B0604020202020204" pitchFamily="34" charset="0"/>
                <a:cs typeface="Arial" panose="020B0604020202020204" pitchFamily="34" charset="0"/>
              </a:rPr>
              <a:t> the highest truths  and gave the wisdoms.</a:t>
            </a:r>
          </a:p>
          <a:p>
            <a:pPr marL="419100" marR="252095" indent="-342900" algn="just">
              <a:lnSpc>
                <a:spcPts val="3030"/>
              </a:lnSpc>
              <a:spcBef>
                <a:spcPts val="675"/>
              </a:spcBef>
              <a:buFont typeface="Arial"/>
              <a:buChar char="•"/>
              <a:tabLst>
                <a:tab pos="419100" algn="l"/>
              </a:tabLst>
            </a:pPr>
            <a:r>
              <a:rPr lang="en-US" sz="2400" u="heavy" dirty="0">
                <a:uFill>
                  <a:solidFill>
                    <a:srgbClr val="FFFFFF"/>
                  </a:solidFill>
                </a:uFill>
                <a:latin typeface="Arial" panose="020B0604020202020204" pitchFamily="34" charset="0"/>
                <a:cs typeface="Arial" panose="020B0604020202020204" pitchFamily="34" charset="0"/>
              </a:rPr>
              <a:t>3.Pitri Rin</a:t>
            </a:r>
            <a:r>
              <a:rPr lang="en-US" sz="2400" dirty="0">
                <a:latin typeface="Arial" panose="020B0604020202020204" pitchFamily="34" charset="0"/>
                <a:cs typeface="Arial" panose="020B0604020202020204" pitchFamily="34" charset="0"/>
              </a:rPr>
              <a:t> :-Indebtedness to Parents and ancestors  for their cumulative contributions to us.</a:t>
            </a:r>
          </a:p>
          <a:p>
            <a:pPr marL="419100" marR="579120" indent="-342900" algn="just">
              <a:lnSpc>
                <a:spcPct val="90000"/>
              </a:lnSpc>
              <a:spcBef>
                <a:spcPts val="620"/>
              </a:spcBef>
              <a:buFont typeface="Arial"/>
              <a:buChar char="•"/>
              <a:tabLst>
                <a:tab pos="419100" algn="l"/>
              </a:tabLst>
            </a:pPr>
            <a:r>
              <a:rPr lang="en-US" sz="2400" u="heavy" dirty="0">
                <a:uFill>
                  <a:solidFill>
                    <a:srgbClr val="FFFFFF"/>
                  </a:solidFill>
                </a:uFill>
                <a:latin typeface="Arial" panose="020B0604020202020204" pitchFamily="34" charset="0"/>
                <a:cs typeface="Arial" panose="020B0604020202020204" pitchFamily="34" charset="0"/>
              </a:rPr>
              <a:t>4.Nri Rin</a:t>
            </a:r>
            <a:r>
              <a:rPr lang="en-US" sz="2400" dirty="0">
                <a:latin typeface="Arial" panose="020B0604020202020204" pitchFamily="34" charset="0"/>
                <a:cs typeface="Arial" panose="020B0604020202020204" pitchFamily="34" charset="0"/>
              </a:rPr>
              <a:t> :-Indebtedness to humanity at large, to  countless people who have contributed to make  existence a reality.</a:t>
            </a:r>
          </a:p>
          <a:p>
            <a:pPr marL="419100" indent="-342900" algn="just">
              <a:lnSpc>
                <a:spcPts val="3190"/>
              </a:lnSpc>
              <a:spcBef>
                <a:spcPts val="340"/>
              </a:spcBef>
              <a:buFont typeface="Arial"/>
              <a:buChar char="•"/>
              <a:tabLst>
                <a:tab pos="419100" algn="l"/>
              </a:tabLst>
            </a:pPr>
            <a:r>
              <a:rPr lang="en-US" sz="2400" u="heavy" dirty="0">
                <a:uFill>
                  <a:solidFill>
                    <a:srgbClr val="FFFFFF"/>
                  </a:solidFill>
                </a:uFill>
                <a:latin typeface="Arial" panose="020B0604020202020204" pitchFamily="34" charset="0"/>
                <a:cs typeface="Arial" panose="020B0604020202020204" pitchFamily="34" charset="0"/>
              </a:rPr>
              <a:t>5.Bhuta Rin</a:t>
            </a:r>
            <a:r>
              <a:rPr lang="en-US" sz="2400" dirty="0">
                <a:latin typeface="Arial" panose="020B0604020202020204" pitchFamily="34" charset="0"/>
                <a:cs typeface="Arial" panose="020B0604020202020204" pitchFamily="34" charset="0"/>
              </a:rPr>
              <a:t>:-Indebtedness to all sub-human species</a:t>
            </a:r>
          </a:p>
          <a:p>
            <a:pPr marL="419100" marR="730250" algn="just">
              <a:lnSpc>
                <a:spcPts val="3020"/>
              </a:lnSpc>
              <a:spcBef>
                <a:spcPts val="215"/>
              </a:spcBef>
            </a:pPr>
            <a:r>
              <a:rPr lang="en-US" sz="2400" dirty="0">
                <a:latin typeface="Arial" panose="020B0604020202020204" pitchFamily="34" charset="0"/>
                <a:cs typeface="Arial" panose="020B0604020202020204" pitchFamily="34" charset="0"/>
              </a:rPr>
              <a:t>- trees, animals, birds, fish, insects etc. for their  incalculable gifts to us.</a:t>
            </a:r>
          </a:p>
          <a:p>
            <a:pPr marL="355600" marR="5080" indent="-342900">
              <a:lnSpc>
                <a:spcPts val="3020"/>
              </a:lnSpc>
              <a:spcBef>
                <a:spcPts val="720"/>
              </a:spcBef>
            </a:pPr>
            <a:endParaRPr sz="2400" dirty="0">
              <a:latin typeface="Arial" panose="020B0604020202020204" pitchFamily="34" charset="0"/>
              <a:cs typeface="Arial" panose="020B0604020202020204" pitchFamily="34" charset="0"/>
            </a:endParaRPr>
          </a:p>
        </p:txBody>
      </p:sp>
      <p:sp>
        <p:nvSpPr>
          <p:cNvPr id="4" name="object 4"/>
          <p:cNvSpPr txBox="1"/>
          <p:nvPr/>
        </p:nvSpPr>
        <p:spPr>
          <a:xfrm>
            <a:off x="307340" y="6391147"/>
            <a:ext cx="14986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FFFF"/>
                </a:solidFill>
                <a:latin typeface="Arial"/>
                <a:cs typeface="Arial"/>
              </a:rPr>
              <a:t>•</a:t>
            </a:r>
            <a:endParaRPr sz="2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7952" y="1095756"/>
            <a:ext cx="2610611" cy="204520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08986" y="376555"/>
            <a:ext cx="4038600" cy="513715"/>
          </a:xfrm>
          <a:prstGeom prst="rect">
            <a:avLst/>
          </a:prstGeom>
        </p:spPr>
        <p:txBody>
          <a:bodyPr vert="horz" wrap="square" lIns="0" tIns="13335" rIns="0" bIns="0" rtlCol="0">
            <a:spAutoFit/>
          </a:bodyPr>
          <a:lstStyle/>
          <a:p>
            <a:pPr marL="12700">
              <a:lnSpc>
                <a:spcPct val="100000"/>
              </a:lnSpc>
              <a:spcBef>
                <a:spcPts val="105"/>
              </a:spcBef>
            </a:pPr>
            <a:r>
              <a:rPr sz="3200" i="1" spc="-10" dirty="0">
                <a:latin typeface="Carlito"/>
                <a:cs typeface="Carlito"/>
              </a:rPr>
              <a:t>Fundamental</a:t>
            </a:r>
            <a:r>
              <a:rPr sz="3200" i="1" spc="-75" dirty="0">
                <a:latin typeface="Carlito"/>
                <a:cs typeface="Carlito"/>
              </a:rPr>
              <a:t> </a:t>
            </a:r>
            <a:r>
              <a:rPr sz="3200" i="1" spc="-15" dirty="0">
                <a:latin typeface="Carlito"/>
                <a:cs typeface="Carlito"/>
              </a:rPr>
              <a:t>Traditions</a:t>
            </a:r>
            <a:endParaRPr sz="3200">
              <a:latin typeface="Carlito"/>
              <a:cs typeface="Carlito"/>
            </a:endParaRPr>
          </a:p>
        </p:txBody>
      </p:sp>
      <p:sp>
        <p:nvSpPr>
          <p:cNvPr id="4" name="object 4"/>
          <p:cNvSpPr/>
          <p:nvPr/>
        </p:nvSpPr>
        <p:spPr>
          <a:xfrm>
            <a:off x="323850" y="982217"/>
            <a:ext cx="8425180" cy="0"/>
          </a:xfrm>
          <a:custGeom>
            <a:avLst/>
            <a:gdLst/>
            <a:ahLst/>
            <a:cxnLst/>
            <a:rect l="l" t="t" r="r" b="b"/>
            <a:pathLst>
              <a:path w="8425180">
                <a:moveTo>
                  <a:pt x="0" y="0"/>
                </a:moveTo>
                <a:lnTo>
                  <a:pt x="8424926" y="0"/>
                </a:lnTo>
              </a:path>
            </a:pathLst>
          </a:custGeom>
          <a:ln w="22860">
            <a:solidFill>
              <a:srgbClr val="2CA1BE"/>
            </a:solidFill>
          </a:ln>
        </p:spPr>
        <p:txBody>
          <a:bodyPr wrap="square" lIns="0" tIns="0" rIns="0" bIns="0" rtlCol="0"/>
          <a:lstStyle/>
          <a:p>
            <a:endParaRPr/>
          </a:p>
        </p:txBody>
      </p:sp>
      <p:sp>
        <p:nvSpPr>
          <p:cNvPr id="5" name="object 5"/>
          <p:cNvSpPr txBox="1"/>
          <p:nvPr/>
        </p:nvSpPr>
        <p:spPr>
          <a:xfrm>
            <a:off x="3138932" y="981160"/>
            <a:ext cx="5459730" cy="4622165"/>
          </a:xfrm>
          <a:prstGeom prst="rect">
            <a:avLst/>
          </a:prstGeom>
        </p:spPr>
        <p:txBody>
          <a:bodyPr vert="horz" wrap="square" lIns="0" tIns="51435" rIns="0" bIns="0" rtlCol="0">
            <a:spAutoFit/>
          </a:bodyPr>
          <a:lstStyle/>
          <a:p>
            <a:pPr marL="187960" indent="-187960">
              <a:lnSpc>
                <a:spcPct val="100000"/>
              </a:lnSpc>
              <a:spcBef>
                <a:spcPts val="405"/>
              </a:spcBef>
              <a:buFont typeface="Wingdings"/>
              <a:buChar char=""/>
              <a:tabLst>
                <a:tab pos="187960" algn="l"/>
              </a:tabLst>
            </a:pPr>
            <a:r>
              <a:rPr sz="1800" b="1" i="1" u="heavy" spc="-10" dirty="0">
                <a:solidFill>
                  <a:srgbClr val="1FADCD"/>
                </a:solidFill>
                <a:uFill>
                  <a:solidFill>
                    <a:srgbClr val="1FADCD"/>
                  </a:solidFill>
                </a:uFill>
                <a:latin typeface="Carlito"/>
                <a:cs typeface="Carlito"/>
              </a:rPr>
              <a:t>Namaste</a:t>
            </a:r>
            <a:r>
              <a:rPr sz="1800" b="1" i="1" spc="250" dirty="0">
                <a:solidFill>
                  <a:srgbClr val="1FADCD"/>
                </a:solidFill>
                <a:latin typeface="Carlito"/>
                <a:cs typeface="Carlito"/>
              </a:rPr>
              <a:t> </a:t>
            </a:r>
            <a:r>
              <a:rPr sz="1800" i="1" spc="-10" dirty="0">
                <a:latin typeface="Carlito"/>
                <a:cs typeface="Carlito"/>
              </a:rPr>
              <a:t>expressed</a:t>
            </a:r>
            <a:r>
              <a:rPr sz="1800" i="1" spc="254" dirty="0">
                <a:latin typeface="Carlito"/>
                <a:cs typeface="Carlito"/>
              </a:rPr>
              <a:t> </a:t>
            </a:r>
            <a:r>
              <a:rPr sz="1800" i="1" spc="-5" dirty="0">
                <a:latin typeface="Carlito"/>
                <a:cs typeface="Carlito"/>
              </a:rPr>
              <a:t>as</a:t>
            </a:r>
            <a:r>
              <a:rPr sz="1800" i="1" spc="254" dirty="0">
                <a:latin typeface="Carlito"/>
                <a:cs typeface="Carlito"/>
              </a:rPr>
              <a:t> </a:t>
            </a:r>
            <a:r>
              <a:rPr sz="1800" i="1" spc="-10" dirty="0">
                <a:latin typeface="Carlito"/>
                <a:cs typeface="Carlito"/>
              </a:rPr>
              <a:t>Namaskar</a:t>
            </a:r>
            <a:r>
              <a:rPr sz="1800" i="1" spc="245" dirty="0">
                <a:latin typeface="Carlito"/>
                <a:cs typeface="Carlito"/>
              </a:rPr>
              <a:t> </a:t>
            </a:r>
            <a:r>
              <a:rPr sz="1800" i="1" spc="-5" dirty="0">
                <a:latin typeface="Carlito"/>
                <a:cs typeface="Carlito"/>
              </a:rPr>
              <a:t>or</a:t>
            </a:r>
            <a:r>
              <a:rPr sz="1800" i="1" spc="254" dirty="0">
                <a:latin typeface="Carlito"/>
                <a:cs typeface="Carlito"/>
              </a:rPr>
              <a:t> </a:t>
            </a:r>
            <a:r>
              <a:rPr sz="1800" i="1" spc="-10" dirty="0">
                <a:latin typeface="Carlito"/>
                <a:cs typeface="Carlito"/>
              </a:rPr>
              <a:t>Namaskaram,</a:t>
            </a:r>
            <a:r>
              <a:rPr sz="1800" i="1" spc="254" dirty="0">
                <a:latin typeface="Carlito"/>
                <a:cs typeface="Carlito"/>
              </a:rPr>
              <a:t> </a:t>
            </a:r>
            <a:r>
              <a:rPr sz="1800" i="1" spc="-5" dirty="0">
                <a:latin typeface="Carlito"/>
                <a:cs typeface="Carlito"/>
              </a:rPr>
              <a:t>is</a:t>
            </a:r>
            <a:r>
              <a:rPr sz="1800" i="1" spc="254" dirty="0">
                <a:latin typeface="Carlito"/>
                <a:cs typeface="Carlito"/>
              </a:rPr>
              <a:t> </a:t>
            </a:r>
            <a:r>
              <a:rPr sz="1800" i="1" dirty="0">
                <a:latin typeface="Carlito"/>
                <a:cs typeface="Carlito"/>
              </a:rPr>
              <a:t>a</a:t>
            </a:r>
            <a:endParaRPr sz="1800" dirty="0">
              <a:latin typeface="Carlito"/>
              <a:cs typeface="Carlito"/>
            </a:endParaRPr>
          </a:p>
          <a:p>
            <a:pPr marR="43815" algn="ctr">
              <a:lnSpc>
                <a:spcPct val="100000"/>
              </a:lnSpc>
              <a:spcBef>
                <a:spcPts val="300"/>
              </a:spcBef>
            </a:pPr>
            <a:r>
              <a:rPr sz="1800" i="1" spc="-10" dirty="0">
                <a:latin typeface="Carlito"/>
                <a:cs typeface="Carlito"/>
              </a:rPr>
              <a:t>customary </a:t>
            </a:r>
            <a:r>
              <a:rPr sz="1800" i="1" spc="-5" dirty="0">
                <a:latin typeface="Carlito"/>
                <a:cs typeface="Carlito"/>
              </a:rPr>
              <a:t>greeting </a:t>
            </a:r>
            <a:r>
              <a:rPr sz="1800" i="1" dirty="0">
                <a:latin typeface="Carlito"/>
                <a:cs typeface="Carlito"/>
              </a:rPr>
              <a:t>when </a:t>
            </a:r>
            <a:r>
              <a:rPr sz="1800" i="1" spc="-5" dirty="0">
                <a:latin typeface="Carlito"/>
                <a:cs typeface="Carlito"/>
              </a:rPr>
              <a:t>individuals meet </a:t>
            </a:r>
            <a:r>
              <a:rPr sz="1800" i="1" dirty="0">
                <a:latin typeface="Carlito"/>
                <a:cs typeface="Carlito"/>
              </a:rPr>
              <a:t>or</a:t>
            </a:r>
            <a:r>
              <a:rPr sz="1800" i="1" spc="50" dirty="0">
                <a:latin typeface="Carlito"/>
                <a:cs typeface="Carlito"/>
              </a:rPr>
              <a:t> </a:t>
            </a:r>
            <a:r>
              <a:rPr sz="1800" i="1" spc="-10" dirty="0">
                <a:latin typeface="Carlito"/>
                <a:cs typeface="Carlito"/>
              </a:rPr>
              <a:t>farewell.</a:t>
            </a:r>
            <a:endParaRPr sz="1800" dirty="0">
              <a:latin typeface="Carlito"/>
              <a:cs typeface="Carlito"/>
            </a:endParaRPr>
          </a:p>
          <a:p>
            <a:pPr marL="187325" marR="5715" indent="-175260" algn="just">
              <a:lnSpc>
                <a:spcPct val="113900"/>
              </a:lnSpc>
              <a:spcBef>
                <a:spcPts val="805"/>
              </a:spcBef>
              <a:buFont typeface="Wingdings"/>
              <a:buChar char=""/>
              <a:tabLst>
                <a:tab pos="187960" algn="l"/>
              </a:tabLst>
            </a:pPr>
            <a:r>
              <a:rPr sz="1800" i="1" spc="-10" dirty="0">
                <a:latin typeface="Carlito"/>
                <a:cs typeface="Carlito"/>
              </a:rPr>
              <a:t>Namaste </a:t>
            </a:r>
            <a:r>
              <a:rPr sz="1800" i="1" spc="-5" dirty="0">
                <a:latin typeface="Carlito"/>
                <a:cs typeface="Carlito"/>
              </a:rPr>
              <a:t>is </a:t>
            </a:r>
            <a:r>
              <a:rPr sz="1800" i="1" spc="-15" dirty="0">
                <a:latin typeface="Carlito"/>
                <a:cs typeface="Carlito"/>
              </a:rPr>
              <a:t>spoken </a:t>
            </a:r>
            <a:r>
              <a:rPr sz="1800" i="1" spc="-5" dirty="0">
                <a:latin typeface="Carlito"/>
                <a:cs typeface="Carlito"/>
              </a:rPr>
              <a:t>with </a:t>
            </a:r>
            <a:r>
              <a:rPr sz="1800" i="1" dirty="0">
                <a:latin typeface="Carlito"/>
                <a:cs typeface="Carlito"/>
              </a:rPr>
              <a:t>a </a:t>
            </a:r>
            <a:r>
              <a:rPr sz="1800" i="1" spc="-10" dirty="0">
                <a:latin typeface="Carlito"/>
                <a:cs typeface="Carlito"/>
              </a:rPr>
              <a:t>slight bow </a:t>
            </a:r>
            <a:r>
              <a:rPr sz="1800" i="1" spc="-5" dirty="0">
                <a:latin typeface="Carlito"/>
                <a:cs typeface="Carlito"/>
              </a:rPr>
              <a:t>and hands pressed  </a:t>
            </a:r>
            <a:r>
              <a:rPr sz="1800" i="1" spc="-25" dirty="0">
                <a:latin typeface="Carlito"/>
                <a:cs typeface="Carlito"/>
              </a:rPr>
              <a:t>together, </a:t>
            </a:r>
            <a:r>
              <a:rPr sz="1800" i="1" spc="-5" dirty="0">
                <a:latin typeface="Carlito"/>
                <a:cs typeface="Carlito"/>
              </a:rPr>
              <a:t>palms </a:t>
            </a:r>
            <a:r>
              <a:rPr sz="1800" i="1" spc="-10" dirty="0">
                <a:latin typeface="Carlito"/>
                <a:cs typeface="Carlito"/>
              </a:rPr>
              <a:t>touching </a:t>
            </a:r>
            <a:r>
              <a:rPr sz="1800" i="1" dirty="0">
                <a:latin typeface="Carlito"/>
                <a:cs typeface="Carlito"/>
              </a:rPr>
              <a:t>and </a:t>
            </a:r>
            <a:r>
              <a:rPr sz="1800" i="1" spc="-5" dirty="0">
                <a:latin typeface="Carlito"/>
                <a:cs typeface="Carlito"/>
              </a:rPr>
              <a:t>fingers pointing </a:t>
            </a:r>
            <a:r>
              <a:rPr sz="1800" i="1" spc="-10" dirty="0">
                <a:latin typeface="Carlito"/>
                <a:cs typeface="Carlito"/>
              </a:rPr>
              <a:t>upwards,  </a:t>
            </a:r>
            <a:r>
              <a:rPr sz="1800" i="1" spc="-5" dirty="0">
                <a:latin typeface="Carlito"/>
                <a:cs typeface="Carlito"/>
              </a:rPr>
              <a:t>thumbs close </a:t>
            </a:r>
            <a:r>
              <a:rPr sz="1800" i="1" spc="-15" dirty="0">
                <a:latin typeface="Carlito"/>
                <a:cs typeface="Carlito"/>
              </a:rPr>
              <a:t>to </a:t>
            </a:r>
            <a:r>
              <a:rPr sz="1800" i="1" dirty="0">
                <a:latin typeface="Carlito"/>
                <a:cs typeface="Carlito"/>
              </a:rPr>
              <a:t>the</a:t>
            </a:r>
            <a:r>
              <a:rPr sz="1800" i="1" spc="35" dirty="0">
                <a:latin typeface="Carlito"/>
                <a:cs typeface="Carlito"/>
              </a:rPr>
              <a:t> </a:t>
            </a:r>
            <a:r>
              <a:rPr sz="1800" i="1" spc="-10" dirty="0">
                <a:latin typeface="Carlito"/>
                <a:cs typeface="Carlito"/>
              </a:rPr>
              <a:t>chest.</a:t>
            </a:r>
            <a:endParaRPr sz="1800" dirty="0">
              <a:latin typeface="Carlito"/>
              <a:cs typeface="Carlito"/>
            </a:endParaRPr>
          </a:p>
          <a:p>
            <a:pPr marL="187960" indent="-175260" algn="just">
              <a:lnSpc>
                <a:spcPct val="100000"/>
              </a:lnSpc>
              <a:spcBef>
                <a:spcPts val="1105"/>
              </a:spcBef>
              <a:buFont typeface="Wingdings"/>
              <a:buChar char=""/>
              <a:tabLst>
                <a:tab pos="187960" algn="l"/>
              </a:tabLst>
            </a:pPr>
            <a:r>
              <a:rPr sz="1800" i="1" dirty="0">
                <a:latin typeface="Carlito"/>
                <a:cs typeface="Carlito"/>
              </a:rPr>
              <a:t>It </a:t>
            </a:r>
            <a:r>
              <a:rPr sz="1800" i="1" spc="-5" dirty="0">
                <a:latin typeface="Carlito"/>
                <a:cs typeface="Carlito"/>
              </a:rPr>
              <a:t>means "I </a:t>
            </a:r>
            <a:r>
              <a:rPr sz="1800" i="1" spc="-10" dirty="0">
                <a:latin typeface="Carlito"/>
                <a:cs typeface="Carlito"/>
              </a:rPr>
              <a:t>bow </a:t>
            </a:r>
            <a:r>
              <a:rPr sz="1800" i="1" spc="-15" dirty="0">
                <a:latin typeface="Carlito"/>
                <a:cs typeface="Carlito"/>
              </a:rPr>
              <a:t>to </a:t>
            </a:r>
            <a:r>
              <a:rPr sz="1800" i="1" dirty="0">
                <a:latin typeface="Carlito"/>
                <a:cs typeface="Carlito"/>
              </a:rPr>
              <a:t>the </a:t>
            </a:r>
            <a:r>
              <a:rPr sz="1800" i="1" spc="-5" dirty="0">
                <a:latin typeface="Carlito"/>
                <a:cs typeface="Carlito"/>
              </a:rPr>
              <a:t>divine in</a:t>
            </a:r>
            <a:r>
              <a:rPr sz="1800" i="1" spc="65" dirty="0">
                <a:latin typeface="Carlito"/>
                <a:cs typeface="Carlito"/>
              </a:rPr>
              <a:t> </a:t>
            </a:r>
            <a:r>
              <a:rPr sz="1800" i="1" spc="-5" dirty="0">
                <a:latin typeface="Carlito"/>
                <a:cs typeface="Carlito"/>
              </a:rPr>
              <a:t>you”</a:t>
            </a:r>
            <a:endParaRPr sz="1800" dirty="0">
              <a:latin typeface="Carlito"/>
              <a:cs typeface="Carlito"/>
            </a:endParaRPr>
          </a:p>
          <a:p>
            <a:pPr marL="187325" marR="5080" indent="-175260" algn="just">
              <a:lnSpc>
                <a:spcPct val="114100"/>
              </a:lnSpc>
              <a:spcBef>
                <a:spcPts val="1775"/>
              </a:spcBef>
              <a:buFont typeface="Wingdings"/>
              <a:buChar char=""/>
              <a:tabLst>
                <a:tab pos="187960" algn="l"/>
              </a:tabLst>
            </a:pPr>
            <a:r>
              <a:rPr sz="1800" i="1" dirty="0">
                <a:latin typeface="Carlito"/>
                <a:cs typeface="Carlito"/>
              </a:rPr>
              <a:t>A</a:t>
            </a:r>
            <a:r>
              <a:rPr sz="1800" i="1" dirty="0">
                <a:solidFill>
                  <a:srgbClr val="1FADCD"/>
                </a:solidFill>
                <a:latin typeface="Carlito"/>
                <a:cs typeface="Carlito"/>
              </a:rPr>
              <a:t> </a:t>
            </a:r>
            <a:r>
              <a:rPr sz="1800" b="1" i="1" u="heavy" spc="-5" dirty="0">
                <a:solidFill>
                  <a:srgbClr val="1FADCD"/>
                </a:solidFill>
                <a:uFill>
                  <a:solidFill>
                    <a:srgbClr val="1FADCD"/>
                  </a:solidFill>
                </a:uFill>
                <a:latin typeface="Carlito"/>
                <a:cs typeface="Carlito"/>
              </a:rPr>
              <a:t>Hindu Joint Family</a:t>
            </a:r>
            <a:r>
              <a:rPr sz="1800" b="1" i="1" spc="-5" dirty="0">
                <a:solidFill>
                  <a:srgbClr val="1FADCD"/>
                </a:solidFill>
                <a:latin typeface="Carlito"/>
                <a:cs typeface="Carlito"/>
              </a:rPr>
              <a:t> </a:t>
            </a:r>
            <a:r>
              <a:rPr sz="1800" i="1" dirty="0">
                <a:latin typeface="Carlito"/>
                <a:cs typeface="Carlito"/>
              </a:rPr>
              <a:t>or </a:t>
            </a:r>
            <a:r>
              <a:rPr sz="1800" i="1" spc="-5" dirty="0">
                <a:latin typeface="Carlito"/>
                <a:cs typeface="Carlito"/>
              </a:rPr>
              <a:t>Joint </a:t>
            </a:r>
            <a:r>
              <a:rPr sz="1800" i="1" spc="-10" dirty="0">
                <a:latin typeface="Carlito"/>
                <a:cs typeface="Carlito"/>
              </a:rPr>
              <a:t>Family </a:t>
            </a:r>
            <a:r>
              <a:rPr sz="1800" i="1" spc="-5" dirty="0">
                <a:latin typeface="Carlito"/>
                <a:cs typeface="Carlito"/>
              </a:rPr>
              <a:t>is </a:t>
            </a:r>
            <a:r>
              <a:rPr sz="1800" i="1" dirty="0">
                <a:latin typeface="Carlito"/>
                <a:cs typeface="Carlito"/>
              </a:rPr>
              <a:t>an </a:t>
            </a:r>
            <a:r>
              <a:rPr sz="1800" i="1" spc="-10" dirty="0">
                <a:latin typeface="Carlito"/>
                <a:cs typeface="Carlito"/>
              </a:rPr>
              <a:t>extended  </a:t>
            </a:r>
            <a:r>
              <a:rPr sz="1800" i="1" spc="-5" dirty="0">
                <a:latin typeface="Carlito"/>
                <a:cs typeface="Carlito"/>
              </a:rPr>
              <a:t>family arrangement prevalent among Hindus </a:t>
            </a:r>
            <a:r>
              <a:rPr sz="1800" i="1" dirty="0">
                <a:latin typeface="Carlito"/>
                <a:cs typeface="Carlito"/>
              </a:rPr>
              <a:t>of  the </a:t>
            </a:r>
            <a:r>
              <a:rPr sz="1800" i="1" spc="-5" dirty="0">
                <a:latin typeface="Carlito"/>
                <a:cs typeface="Carlito"/>
              </a:rPr>
              <a:t>Indian </a:t>
            </a:r>
            <a:r>
              <a:rPr sz="1800" i="1" spc="-10" dirty="0">
                <a:latin typeface="Carlito"/>
                <a:cs typeface="Carlito"/>
              </a:rPr>
              <a:t>subcontinent, consisting </a:t>
            </a:r>
            <a:r>
              <a:rPr sz="1800" i="1" dirty="0">
                <a:latin typeface="Carlito"/>
                <a:cs typeface="Carlito"/>
              </a:rPr>
              <a:t>of </a:t>
            </a:r>
            <a:r>
              <a:rPr sz="1800" i="1" spc="-10" dirty="0">
                <a:latin typeface="Carlito"/>
                <a:cs typeface="Carlito"/>
              </a:rPr>
              <a:t>many </a:t>
            </a:r>
            <a:r>
              <a:rPr sz="1800" i="1" spc="-5" dirty="0">
                <a:latin typeface="Carlito"/>
                <a:cs typeface="Carlito"/>
              </a:rPr>
              <a:t>generations  living under the same</a:t>
            </a:r>
            <a:r>
              <a:rPr sz="1800" i="1" spc="30" dirty="0">
                <a:latin typeface="Carlito"/>
                <a:cs typeface="Carlito"/>
              </a:rPr>
              <a:t> </a:t>
            </a:r>
            <a:r>
              <a:rPr sz="1800" i="1" spc="-20" dirty="0">
                <a:latin typeface="Carlito"/>
                <a:cs typeface="Carlito"/>
              </a:rPr>
              <a:t>roof.</a:t>
            </a:r>
            <a:endParaRPr sz="1800" dirty="0">
              <a:latin typeface="Carlito"/>
              <a:cs typeface="Carlito"/>
            </a:endParaRPr>
          </a:p>
          <a:p>
            <a:pPr marL="187325" marR="5715" indent="-175260" algn="just">
              <a:lnSpc>
                <a:spcPct val="114199"/>
              </a:lnSpc>
              <a:spcBef>
                <a:spcPts val="785"/>
              </a:spcBef>
              <a:buFont typeface="Wingdings"/>
              <a:buChar char=""/>
              <a:tabLst>
                <a:tab pos="187960" algn="l"/>
              </a:tabLst>
            </a:pPr>
            <a:r>
              <a:rPr sz="1800" i="1" spc="-10" dirty="0">
                <a:latin typeface="Carlito"/>
                <a:cs typeface="Carlito"/>
              </a:rPr>
              <a:t>Family </a:t>
            </a:r>
            <a:r>
              <a:rPr sz="1800" i="1" spc="-5" dirty="0">
                <a:latin typeface="Carlito"/>
                <a:cs typeface="Carlito"/>
              </a:rPr>
              <a:t>ties are </a:t>
            </a:r>
            <a:r>
              <a:rPr sz="1800" i="1" dirty="0">
                <a:latin typeface="Carlito"/>
                <a:cs typeface="Carlito"/>
              </a:rPr>
              <a:t>of </a:t>
            </a:r>
            <a:r>
              <a:rPr sz="1800" i="1" spc="-10" dirty="0">
                <a:latin typeface="Carlito"/>
                <a:cs typeface="Carlito"/>
              </a:rPr>
              <a:t>utmost </a:t>
            </a:r>
            <a:r>
              <a:rPr sz="1800" i="1" spc="-5" dirty="0">
                <a:latin typeface="Carlito"/>
                <a:cs typeface="Carlito"/>
              </a:rPr>
              <a:t>priority and </a:t>
            </a:r>
            <a:r>
              <a:rPr sz="1800" i="1" dirty="0">
                <a:latin typeface="Carlito"/>
                <a:cs typeface="Carlito"/>
              </a:rPr>
              <a:t>the </a:t>
            </a:r>
            <a:r>
              <a:rPr sz="1800" i="1" spc="-10" dirty="0">
                <a:latin typeface="Carlito"/>
                <a:cs typeface="Carlito"/>
              </a:rPr>
              <a:t>family </a:t>
            </a:r>
            <a:r>
              <a:rPr sz="1800" i="1" spc="-5" dirty="0">
                <a:latin typeface="Carlito"/>
                <a:cs typeface="Carlito"/>
              </a:rPr>
              <a:t>grows  with </a:t>
            </a:r>
            <a:r>
              <a:rPr sz="1800" i="1" dirty="0">
                <a:latin typeface="Carlito"/>
                <a:cs typeface="Carlito"/>
              </a:rPr>
              <a:t>the </a:t>
            </a:r>
            <a:r>
              <a:rPr sz="1800" i="1" spc="-5" dirty="0">
                <a:latin typeface="Carlito"/>
                <a:cs typeface="Carlito"/>
              </a:rPr>
              <a:t>marital ties. </a:t>
            </a:r>
            <a:r>
              <a:rPr sz="1800" i="1" dirty="0">
                <a:latin typeface="Carlito"/>
                <a:cs typeface="Carlito"/>
              </a:rPr>
              <a:t>The </a:t>
            </a:r>
            <a:r>
              <a:rPr sz="1800" i="1" spc="-5" dirty="0">
                <a:latin typeface="Carlito"/>
                <a:cs typeface="Carlito"/>
              </a:rPr>
              <a:t>arrangement provides </a:t>
            </a:r>
            <a:r>
              <a:rPr sz="1800" i="1" dirty="0">
                <a:latin typeface="Carlito"/>
                <a:cs typeface="Carlito"/>
              </a:rPr>
              <a:t>a </a:t>
            </a:r>
            <a:r>
              <a:rPr sz="1800" i="1" spc="-5" dirty="0">
                <a:latin typeface="Carlito"/>
                <a:cs typeface="Carlito"/>
              </a:rPr>
              <a:t>kind  </a:t>
            </a:r>
            <a:r>
              <a:rPr sz="1800" i="1" dirty="0">
                <a:latin typeface="Carlito"/>
                <a:cs typeface="Carlito"/>
              </a:rPr>
              <a:t>of </a:t>
            </a:r>
            <a:r>
              <a:rPr sz="1800" i="1" spc="-5" dirty="0">
                <a:latin typeface="Carlito"/>
                <a:cs typeface="Carlito"/>
              </a:rPr>
              <a:t>social security in </a:t>
            </a:r>
            <a:r>
              <a:rPr sz="1800" i="1" dirty="0">
                <a:latin typeface="Carlito"/>
                <a:cs typeface="Carlito"/>
              </a:rPr>
              <a:t>a </a:t>
            </a:r>
            <a:r>
              <a:rPr sz="1800" i="1" spc="-10" dirty="0">
                <a:latin typeface="Carlito"/>
                <a:cs typeface="Carlito"/>
              </a:rPr>
              <a:t>familial</a:t>
            </a:r>
            <a:r>
              <a:rPr sz="1800" i="1" spc="60" dirty="0">
                <a:latin typeface="Carlito"/>
                <a:cs typeface="Carlito"/>
              </a:rPr>
              <a:t> </a:t>
            </a:r>
            <a:r>
              <a:rPr sz="1800" i="1" spc="-5" dirty="0">
                <a:latin typeface="Carlito"/>
                <a:cs typeface="Carlito"/>
              </a:rPr>
              <a:t>atmosphere.</a:t>
            </a:r>
            <a:endParaRPr sz="1800" dirty="0">
              <a:latin typeface="Carlito"/>
              <a:cs typeface="Carlito"/>
            </a:endParaRPr>
          </a:p>
        </p:txBody>
      </p:sp>
      <p:sp>
        <p:nvSpPr>
          <p:cNvPr id="6" name="object 6"/>
          <p:cNvSpPr/>
          <p:nvPr/>
        </p:nvSpPr>
        <p:spPr>
          <a:xfrm>
            <a:off x="396240" y="3342132"/>
            <a:ext cx="2592324" cy="237591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8986" y="376555"/>
            <a:ext cx="4038600" cy="513715"/>
          </a:xfrm>
          <a:prstGeom prst="rect">
            <a:avLst/>
          </a:prstGeom>
        </p:spPr>
        <p:txBody>
          <a:bodyPr vert="horz" wrap="square" lIns="0" tIns="13335" rIns="0" bIns="0" rtlCol="0">
            <a:spAutoFit/>
          </a:bodyPr>
          <a:lstStyle/>
          <a:p>
            <a:pPr marL="12700">
              <a:lnSpc>
                <a:spcPct val="100000"/>
              </a:lnSpc>
              <a:spcBef>
                <a:spcPts val="105"/>
              </a:spcBef>
            </a:pPr>
            <a:r>
              <a:rPr sz="3200" i="1" spc="-10" dirty="0">
                <a:latin typeface="Carlito"/>
                <a:cs typeface="Carlito"/>
              </a:rPr>
              <a:t>Fundamental</a:t>
            </a:r>
            <a:r>
              <a:rPr sz="3200" i="1" spc="-75" dirty="0">
                <a:latin typeface="Carlito"/>
                <a:cs typeface="Carlito"/>
              </a:rPr>
              <a:t> </a:t>
            </a:r>
            <a:r>
              <a:rPr sz="3200" i="1" spc="-15" dirty="0">
                <a:latin typeface="Carlito"/>
                <a:cs typeface="Carlito"/>
              </a:rPr>
              <a:t>Traditions</a:t>
            </a:r>
            <a:endParaRPr sz="3200">
              <a:latin typeface="Carlito"/>
              <a:cs typeface="Carlito"/>
            </a:endParaRPr>
          </a:p>
        </p:txBody>
      </p:sp>
      <p:sp>
        <p:nvSpPr>
          <p:cNvPr id="3" name="object 3"/>
          <p:cNvSpPr/>
          <p:nvPr/>
        </p:nvSpPr>
        <p:spPr>
          <a:xfrm>
            <a:off x="323850" y="982217"/>
            <a:ext cx="8425180" cy="0"/>
          </a:xfrm>
          <a:custGeom>
            <a:avLst/>
            <a:gdLst/>
            <a:ahLst/>
            <a:cxnLst/>
            <a:rect l="l" t="t" r="r" b="b"/>
            <a:pathLst>
              <a:path w="8425180">
                <a:moveTo>
                  <a:pt x="0" y="0"/>
                </a:moveTo>
                <a:lnTo>
                  <a:pt x="8424926" y="0"/>
                </a:lnTo>
              </a:path>
            </a:pathLst>
          </a:custGeom>
          <a:ln w="22860">
            <a:solidFill>
              <a:srgbClr val="2CA1BE"/>
            </a:solidFill>
          </a:ln>
        </p:spPr>
        <p:txBody>
          <a:bodyPr wrap="square" lIns="0" tIns="0" rIns="0" bIns="0" rtlCol="0"/>
          <a:lstStyle/>
          <a:p>
            <a:endParaRPr/>
          </a:p>
        </p:txBody>
      </p:sp>
      <p:sp>
        <p:nvSpPr>
          <p:cNvPr id="4" name="object 4"/>
          <p:cNvSpPr txBox="1"/>
          <p:nvPr/>
        </p:nvSpPr>
        <p:spPr>
          <a:xfrm>
            <a:off x="3138932" y="981160"/>
            <a:ext cx="5460365" cy="3894454"/>
          </a:xfrm>
          <a:prstGeom prst="rect">
            <a:avLst/>
          </a:prstGeom>
        </p:spPr>
        <p:txBody>
          <a:bodyPr vert="horz" wrap="square" lIns="0" tIns="12700" rIns="0" bIns="0" rtlCol="0">
            <a:spAutoFit/>
          </a:bodyPr>
          <a:lstStyle/>
          <a:p>
            <a:pPr marL="187325" marR="5080" indent="-175260" algn="just">
              <a:lnSpc>
                <a:spcPct val="114100"/>
              </a:lnSpc>
              <a:spcBef>
                <a:spcPts val="100"/>
              </a:spcBef>
              <a:buFont typeface="Wingdings"/>
              <a:buChar char=""/>
              <a:tabLst>
                <a:tab pos="187960" algn="l"/>
              </a:tabLst>
            </a:pPr>
            <a:r>
              <a:rPr sz="1800" b="1" i="1" u="heavy" spc="-10" dirty="0">
                <a:solidFill>
                  <a:srgbClr val="1FADCD"/>
                </a:solidFill>
                <a:uFill>
                  <a:solidFill>
                    <a:srgbClr val="1FADCD"/>
                  </a:solidFill>
                </a:uFill>
                <a:latin typeface="Carlito"/>
                <a:cs typeface="Carlito"/>
              </a:rPr>
              <a:t>Atithi Devo </a:t>
            </a:r>
            <a:r>
              <a:rPr sz="1800" b="1" i="1" u="heavy" dirty="0">
                <a:solidFill>
                  <a:srgbClr val="1FADCD"/>
                </a:solidFill>
                <a:uFill>
                  <a:solidFill>
                    <a:srgbClr val="1FADCD"/>
                  </a:solidFill>
                </a:uFill>
                <a:latin typeface="Carlito"/>
                <a:cs typeface="Carlito"/>
              </a:rPr>
              <a:t>Bhavah</a:t>
            </a:r>
            <a:r>
              <a:rPr sz="1800" b="1" i="1" dirty="0">
                <a:solidFill>
                  <a:srgbClr val="1FADCD"/>
                </a:solidFill>
                <a:latin typeface="Carlito"/>
                <a:cs typeface="Carlito"/>
              </a:rPr>
              <a:t> </a:t>
            </a:r>
            <a:r>
              <a:rPr sz="1800" i="1" spc="-5" dirty="0">
                <a:latin typeface="Carlito"/>
                <a:cs typeface="Carlito"/>
              </a:rPr>
              <a:t>The </a:t>
            </a:r>
            <a:r>
              <a:rPr sz="1800" i="1" spc="-10" dirty="0">
                <a:latin typeface="Carlito"/>
                <a:cs typeface="Carlito"/>
              </a:rPr>
              <a:t>guest </a:t>
            </a:r>
            <a:r>
              <a:rPr sz="1800" i="1" dirty="0">
                <a:latin typeface="Carlito"/>
                <a:cs typeface="Carlito"/>
              </a:rPr>
              <a:t>is God' </a:t>
            </a:r>
            <a:r>
              <a:rPr sz="1800" i="1" spc="-5" dirty="0">
                <a:latin typeface="Carlito"/>
                <a:cs typeface="Carlito"/>
              </a:rPr>
              <a:t>or 'Guest </a:t>
            </a:r>
            <a:r>
              <a:rPr sz="1800" i="1" spc="-10" dirty="0">
                <a:latin typeface="Carlito"/>
                <a:cs typeface="Carlito"/>
              </a:rPr>
              <a:t>become  </a:t>
            </a:r>
            <a:r>
              <a:rPr sz="1800" i="1" spc="-5" dirty="0">
                <a:latin typeface="Carlito"/>
                <a:cs typeface="Carlito"/>
              </a:rPr>
              <a:t>God' is </a:t>
            </a:r>
            <a:r>
              <a:rPr sz="1800" i="1" dirty="0">
                <a:latin typeface="Carlito"/>
                <a:cs typeface="Carlito"/>
              </a:rPr>
              <a:t>a </a:t>
            </a:r>
            <a:r>
              <a:rPr sz="1800" i="1" spc="-10" dirty="0">
                <a:latin typeface="Carlito"/>
                <a:cs typeface="Carlito"/>
              </a:rPr>
              <a:t>Sanskrit </a:t>
            </a:r>
            <a:r>
              <a:rPr sz="1800" i="1" dirty="0">
                <a:latin typeface="Carlito"/>
                <a:cs typeface="Carlito"/>
              </a:rPr>
              <a:t>verse, </a:t>
            </a:r>
            <a:r>
              <a:rPr sz="1800" i="1" spc="-25" dirty="0">
                <a:latin typeface="Carlito"/>
                <a:cs typeface="Carlito"/>
              </a:rPr>
              <a:t>taken </a:t>
            </a:r>
            <a:r>
              <a:rPr sz="1800" i="1" dirty="0">
                <a:latin typeface="Carlito"/>
                <a:cs typeface="Carlito"/>
              </a:rPr>
              <a:t>from </a:t>
            </a:r>
            <a:r>
              <a:rPr sz="1800" i="1" spc="-5" dirty="0">
                <a:latin typeface="Carlito"/>
                <a:cs typeface="Carlito"/>
              </a:rPr>
              <a:t>an  </a:t>
            </a:r>
            <a:r>
              <a:rPr sz="1800" i="1" spc="-10" dirty="0">
                <a:latin typeface="Carlito"/>
                <a:cs typeface="Carlito"/>
              </a:rPr>
              <a:t>ancient </a:t>
            </a:r>
            <a:r>
              <a:rPr sz="1800" i="1" spc="-5" dirty="0">
                <a:latin typeface="Carlito"/>
                <a:cs typeface="Carlito"/>
              </a:rPr>
              <a:t>Hindu scripture </a:t>
            </a:r>
            <a:r>
              <a:rPr sz="1800" i="1" dirty="0">
                <a:latin typeface="Carlito"/>
                <a:cs typeface="Carlito"/>
              </a:rPr>
              <a:t>which </a:t>
            </a:r>
            <a:r>
              <a:rPr sz="1800" i="1" spc="-5" dirty="0">
                <a:latin typeface="Carlito"/>
                <a:cs typeface="Carlito"/>
              </a:rPr>
              <a:t>became part </a:t>
            </a:r>
            <a:r>
              <a:rPr sz="1800" i="1" dirty="0">
                <a:latin typeface="Carlito"/>
                <a:cs typeface="Carlito"/>
              </a:rPr>
              <a:t>of the </a:t>
            </a:r>
            <a:r>
              <a:rPr sz="1800" i="1" spc="-10" dirty="0">
                <a:latin typeface="Carlito"/>
                <a:cs typeface="Carlito"/>
              </a:rPr>
              <a:t>"code  </a:t>
            </a:r>
            <a:r>
              <a:rPr sz="1800" i="1" dirty="0">
                <a:latin typeface="Carlito"/>
                <a:cs typeface="Carlito"/>
              </a:rPr>
              <a:t>of </a:t>
            </a:r>
            <a:r>
              <a:rPr sz="1800" i="1" spc="-10" dirty="0">
                <a:latin typeface="Carlito"/>
                <a:cs typeface="Carlito"/>
              </a:rPr>
              <a:t>conduct" for </a:t>
            </a:r>
            <a:r>
              <a:rPr sz="1800" i="1" spc="-5" dirty="0">
                <a:latin typeface="Carlito"/>
                <a:cs typeface="Carlito"/>
              </a:rPr>
              <a:t>Hindu</a:t>
            </a:r>
            <a:r>
              <a:rPr sz="1800" i="1" spc="40" dirty="0">
                <a:latin typeface="Carlito"/>
                <a:cs typeface="Carlito"/>
              </a:rPr>
              <a:t> </a:t>
            </a:r>
            <a:r>
              <a:rPr sz="1800" i="1" spc="-20" dirty="0">
                <a:latin typeface="Carlito"/>
                <a:cs typeface="Carlito"/>
              </a:rPr>
              <a:t>society.</a:t>
            </a:r>
            <a:endParaRPr sz="1800">
              <a:latin typeface="Carlito"/>
              <a:cs typeface="Carlito"/>
            </a:endParaRPr>
          </a:p>
          <a:p>
            <a:pPr marL="187325" marR="6350" indent="-175260" algn="just">
              <a:lnSpc>
                <a:spcPct val="114500"/>
              </a:lnSpc>
              <a:spcBef>
                <a:spcPts val="780"/>
              </a:spcBef>
              <a:buFont typeface="Wingdings"/>
              <a:buChar char=""/>
              <a:tabLst>
                <a:tab pos="187960" algn="l"/>
              </a:tabLst>
            </a:pPr>
            <a:r>
              <a:rPr sz="1800" i="1" spc="-10" dirty="0">
                <a:latin typeface="Carlito"/>
                <a:cs typeface="Carlito"/>
              </a:rPr>
              <a:t>Atithi devo </a:t>
            </a:r>
            <a:r>
              <a:rPr sz="1800" i="1" spc="-5" dirty="0">
                <a:latin typeface="Carlito"/>
                <a:cs typeface="Carlito"/>
              </a:rPr>
              <a:t>bhav regards </a:t>
            </a:r>
            <a:r>
              <a:rPr sz="1800" i="1" dirty="0">
                <a:latin typeface="Carlito"/>
                <a:cs typeface="Carlito"/>
              </a:rPr>
              <a:t>a </a:t>
            </a:r>
            <a:r>
              <a:rPr sz="1800" i="1" spc="-5" dirty="0">
                <a:latin typeface="Carlito"/>
                <a:cs typeface="Carlito"/>
              </a:rPr>
              <a:t>procedure </a:t>
            </a:r>
            <a:r>
              <a:rPr sz="1800" i="1" dirty="0">
                <a:latin typeface="Carlito"/>
                <a:cs typeface="Carlito"/>
              </a:rPr>
              <a:t>of the </a:t>
            </a:r>
            <a:r>
              <a:rPr sz="1800" i="1" spc="-10" dirty="0">
                <a:latin typeface="Carlito"/>
                <a:cs typeface="Carlito"/>
              </a:rPr>
              <a:t>Host-Guest  </a:t>
            </a:r>
            <a:r>
              <a:rPr sz="1800" i="1" spc="-5" dirty="0">
                <a:latin typeface="Carlito"/>
                <a:cs typeface="Carlito"/>
              </a:rPr>
              <a:t>relationship.</a:t>
            </a:r>
            <a:endParaRPr sz="1800">
              <a:latin typeface="Carlito"/>
              <a:cs typeface="Carlito"/>
            </a:endParaRPr>
          </a:p>
          <a:p>
            <a:pPr>
              <a:lnSpc>
                <a:spcPct val="100000"/>
              </a:lnSpc>
              <a:buChar char=""/>
            </a:pPr>
            <a:endParaRPr sz="1450">
              <a:latin typeface="Carlito"/>
              <a:cs typeface="Carlito"/>
            </a:endParaRPr>
          </a:p>
          <a:p>
            <a:pPr marL="187325" marR="5080" indent="-175260" algn="just">
              <a:lnSpc>
                <a:spcPct val="113900"/>
              </a:lnSpc>
              <a:buFont typeface="Wingdings"/>
              <a:buChar char=""/>
              <a:tabLst>
                <a:tab pos="187960" algn="l"/>
              </a:tabLst>
            </a:pPr>
            <a:r>
              <a:rPr sz="1800" u="heavy" spc="-450" dirty="0">
                <a:solidFill>
                  <a:srgbClr val="1FADCD"/>
                </a:solidFill>
                <a:uFill>
                  <a:solidFill>
                    <a:srgbClr val="1FADCD"/>
                  </a:solidFill>
                </a:uFill>
                <a:latin typeface="Times New Roman"/>
                <a:cs typeface="Times New Roman"/>
              </a:rPr>
              <a:t> </a:t>
            </a:r>
            <a:r>
              <a:rPr sz="1800" b="1" i="1" u="heavy" spc="-125" dirty="0">
                <a:solidFill>
                  <a:srgbClr val="1FADCD"/>
                </a:solidFill>
                <a:uFill>
                  <a:solidFill>
                    <a:srgbClr val="1FADCD"/>
                  </a:solidFill>
                </a:uFill>
                <a:latin typeface="Arial"/>
                <a:cs typeface="Arial"/>
              </a:rPr>
              <a:t>Pūjā</a:t>
            </a:r>
            <a:r>
              <a:rPr sz="1800" b="1" i="1" spc="-125" dirty="0">
                <a:solidFill>
                  <a:srgbClr val="1FADCD"/>
                </a:solidFill>
                <a:latin typeface="Arial"/>
                <a:cs typeface="Arial"/>
              </a:rPr>
              <a:t> </a:t>
            </a:r>
            <a:r>
              <a:rPr sz="1800" i="1" spc="-5" dirty="0">
                <a:latin typeface="Carlito"/>
                <a:cs typeface="Carlito"/>
              </a:rPr>
              <a:t>is </a:t>
            </a:r>
            <a:r>
              <a:rPr sz="1800" i="1" dirty="0">
                <a:latin typeface="Carlito"/>
                <a:cs typeface="Carlito"/>
              </a:rPr>
              <a:t>a </a:t>
            </a:r>
            <a:r>
              <a:rPr sz="1800" i="1" spc="-5" dirty="0">
                <a:latin typeface="Carlito"/>
                <a:cs typeface="Carlito"/>
              </a:rPr>
              <a:t>prayer ritual performed </a:t>
            </a:r>
            <a:r>
              <a:rPr sz="1800" i="1" spc="-10" dirty="0">
                <a:latin typeface="Carlito"/>
                <a:cs typeface="Carlito"/>
              </a:rPr>
              <a:t>by </a:t>
            </a:r>
            <a:r>
              <a:rPr sz="1800" i="1" spc="-5" dirty="0">
                <a:latin typeface="Carlito"/>
                <a:cs typeface="Carlito"/>
              </a:rPr>
              <a:t>Hindus </a:t>
            </a:r>
            <a:r>
              <a:rPr sz="1800" i="1" spc="-10" dirty="0">
                <a:latin typeface="Carlito"/>
                <a:cs typeface="Carlito"/>
              </a:rPr>
              <a:t>to host,  </a:t>
            </a:r>
            <a:r>
              <a:rPr sz="1800" i="1" spc="-5" dirty="0">
                <a:latin typeface="Carlito"/>
                <a:cs typeface="Carlito"/>
              </a:rPr>
              <a:t>honour and worship one </a:t>
            </a:r>
            <a:r>
              <a:rPr sz="1800" i="1" dirty="0">
                <a:latin typeface="Carlito"/>
                <a:cs typeface="Carlito"/>
              </a:rPr>
              <a:t>or more </a:t>
            </a:r>
            <a:r>
              <a:rPr sz="1800" i="1" spc="-5" dirty="0">
                <a:latin typeface="Carlito"/>
                <a:cs typeface="Carlito"/>
              </a:rPr>
              <a:t>deities, </a:t>
            </a:r>
            <a:r>
              <a:rPr sz="1800" i="1" dirty="0">
                <a:latin typeface="Carlito"/>
                <a:cs typeface="Carlito"/>
              </a:rPr>
              <a:t>or </a:t>
            </a:r>
            <a:r>
              <a:rPr sz="1800" i="1" spc="-15" dirty="0">
                <a:latin typeface="Carlito"/>
                <a:cs typeface="Carlito"/>
              </a:rPr>
              <a:t>to </a:t>
            </a:r>
            <a:r>
              <a:rPr sz="1800" i="1" spc="-5" dirty="0">
                <a:latin typeface="Carlito"/>
                <a:cs typeface="Carlito"/>
              </a:rPr>
              <a:t>spiritually  </a:t>
            </a:r>
            <a:r>
              <a:rPr sz="1800" i="1" spc="-10" dirty="0">
                <a:latin typeface="Carlito"/>
                <a:cs typeface="Carlito"/>
              </a:rPr>
              <a:t>celebrate </a:t>
            </a:r>
            <a:r>
              <a:rPr sz="1800" i="1" spc="-5" dirty="0">
                <a:latin typeface="Carlito"/>
                <a:cs typeface="Carlito"/>
              </a:rPr>
              <a:t>an</a:t>
            </a:r>
            <a:r>
              <a:rPr sz="1800" i="1" spc="20" dirty="0">
                <a:latin typeface="Carlito"/>
                <a:cs typeface="Carlito"/>
              </a:rPr>
              <a:t> </a:t>
            </a:r>
            <a:r>
              <a:rPr sz="1800" i="1" spc="-5" dirty="0">
                <a:latin typeface="Carlito"/>
                <a:cs typeface="Carlito"/>
              </a:rPr>
              <a:t>event.</a:t>
            </a:r>
            <a:endParaRPr sz="1800">
              <a:latin typeface="Carlito"/>
              <a:cs typeface="Carlito"/>
            </a:endParaRPr>
          </a:p>
          <a:p>
            <a:pPr marL="187960" indent="-175260" algn="just">
              <a:lnSpc>
                <a:spcPct val="100000"/>
              </a:lnSpc>
              <a:spcBef>
                <a:spcPts val="1105"/>
              </a:spcBef>
              <a:buFont typeface="Wingdings"/>
              <a:buChar char=""/>
              <a:tabLst>
                <a:tab pos="187960" algn="l"/>
              </a:tabLst>
            </a:pPr>
            <a:r>
              <a:rPr sz="1800" i="1" dirty="0">
                <a:latin typeface="Carlito"/>
                <a:cs typeface="Carlito"/>
              </a:rPr>
              <a:t>It</a:t>
            </a:r>
            <a:r>
              <a:rPr sz="1800" i="1" spc="170" dirty="0">
                <a:latin typeface="Carlito"/>
                <a:cs typeface="Carlito"/>
              </a:rPr>
              <a:t> </a:t>
            </a:r>
            <a:r>
              <a:rPr sz="1800" i="1" spc="-5" dirty="0">
                <a:latin typeface="Carlito"/>
                <a:cs typeface="Carlito"/>
              </a:rPr>
              <a:t>is</a:t>
            </a:r>
            <a:r>
              <a:rPr sz="1800" i="1" spc="175" dirty="0">
                <a:latin typeface="Carlito"/>
                <a:cs typeface="Carlito"/>
              </a:rPr>
              <a:t> </a:t>
            </a:r>
            <a:r>
              <a:rPr sz="1800" i="1" spc="-5" dirty="0">
                <a:latin typeface="Carlito"/>
                <a:cs typeface="Carlito"/>
              </a:rPr>
              <a:t>done</a:t>
            </a:r>
            <a:r>
              <a:rPr sz="1800" i="1" spc="175" dirty="0">
                <a:latin typeface="Carlito"/>
                <a:cs typeface="Carlito"/>
              </a:rPr>
              <a:t> </a:t>
            </a:r>
            <a:r>
              <a:rPr sz="1800" i="1" spc="-5" dirty="0">
                <a:latin typeface="Carlito"/>
                <a:cs typeface="Carlito"/>
              </a:rPr>
              <a:t>either</a:t>
            </a:r>
            <a:r>
              <a:rPr sz="1800" i="1" spc="185" dirty="0">
                <a:latin typeface="Carlito"/>
                <a:cs typeface="Carlito"/>
              </a:rPr>
              <a:t> </a:t>
            </a:r>
            <a:r>
              <a:rPr sz="1800" i="1" spc="-15" dirty="0">
                <a:latin typeface="Carlito"/>
                <a:cs typeface="Carlito"/>
              </a:rPr>
              <a:t>to</a:t>
            </a:r>
            <a:r>
              <a:rPr sz="1800" i="1" spc="180" dirty="0">
                <a:latin typeface="Carlito"/>
                <a:cs typeface="Carlito"/>
              </a:rPr>
              <a:t> </a:t>
            </a:r>
            <a:r>
              <a:rPr sz="1800" i="1" spc="-5" dirty="0">
                <a:latin typeface="Carlito"/>
                <a:cs typeface="Carlito"/>
              </a:rPr>
              <a:t>honour</a:t>
            </a:r>
            <a:r>
              <a:rPr sz="1800" i="1" spc="180" dirty="0">
                <a:latin typeface="Carlito"/>
                <a:cs typeface="Carlito"/>
              </a:rPr>
              <a:t> </a:t>
            </a:r>
            <a:r>
              <a:rPr sz="1800" i="1" spc="-5" dirty="0">
                <a:latin typeface="Carlito"/>
                <a:cs typeface="Carlito"/>
              </a:rPr>
              <a:t>or</a:t>
            </a:r>
            <a:r>
              <a:rPr sz="1800" i="1" spc="185" dirty="0">
                <a:latin typeface="Carlito"/>
                <a:cs typeface="Carlito"/>
              </a:rPr>
              <a:t> </a:t>
            </a:r>
            <a:r>
              <a:rPr sz="1800" i="1" spc="-10" dirty="0">
                <a:latin typeface="Carlito"/>
                <a:cs typeface="Carlito"/>
              </a:rPr>
              <a:t>celebrate</a:t>
            </a:r>
            <a:r>
              <a:rPr sz="1800" i="1" spc="180" dirty="0">
                <a:latin typeface="Carlito"/>
                <a:cs typeface="Carlito"/>
              </a:rPr>
              <a:t> </a:t>
            </a:r>
            <a:r>
              <a:rPr sz="1800" i="1" spc="-5" dirty="0">
                <a:latin typeface="Carlito"/>
                <a:cs typeface="Carlito"/>
              </a:rPr>
              <a:t>the</a:t>
            </a:r>
            <a:r>
              <a:rPr sz="1800" i="1" spc="175" dirty="0">
                <a:latin typeface="Carlito"/>
                <a:cs typeface="Carlito"/>
              </a:rPr>
              <a:t> </a:t>
            </a:r>
            <a:r>
              <a:rPr sz="1800" i="1" dirty="0">
                <a:latin typeface="Carlito"/>
                <a:cs typeface="Carlito"/>
              </a:rPr>
              <a:t>presence</a:t>
            </a:r>
            <a:r>
              <a:rPr sz="1800" i="1" spc="170" dirty="0">
                <a:latin typeface="Carlito"/>
                <a:cs typeface="Carlito"/>
              </a:rPr>
              <a:t> </a:t>
            </a:r>
            <a:r>
              <a:rPr sz="1800" i="1" spc="-5" dirty="0">
                <a:latin typeface="Carlito"/>
                <a:cs typeface="Carlito"/>
              </a:rPr>
              <a:t>of</a:t>
            </a:r>
            <a:endParaRPr sz="1800">
              <a:latin typeface="Carlito"/>
              <a:cs typeface="Carlito"/>
            </a:endParaRPr>
          </a:p>
          <a:p>
            <a:pPr marL="187325" algn="just">
              <a:lnSpc>
                <a:spcPct val="100000"/>
              </a:lnSpc>
              <a:spcBef>
                <a:spcPts val="300"/>
              </a:spcBef>
            </a:pPr>
            <a:r>
              <a:rPr sz="1800" i="1" spc="-5" dirty="0">
                <a:latin typeface="Carlito"/>
                <a:cs typeface="Carlito"/>
              </a:rPr>
              <a:t>special </a:t>
            </a:r>
            <a:r>
              <a:rPr sz="1800" i="1" spc="-10" dirty="0">
                <a:latin typeface="Carlito"/>
                <a:cs typeface="Carlito"/>
              </a:rPr>
              <a:t>guest(s), </a:t>
            </a:r>
            <a:r>
              <a:rPr sz="1800" i="1" dirty="0">
                <a:latin typeface="Carlito"/>
                <a:cs typeface="Carlito"/>
              </a:rPr>
              <a:t>or </a:t>
            </a:r>
            <a:r>
              <a:rPr sz="1800" i="1" spc="-5" dirty="0">
                <a:latin typeface="Carlito"/>
                <a:cs typeface="Carlito"/>
              </a:rPr>
              <a:t>their memories </a:t>
            </a:r>
            <a:r>
              <a:rPr sz="1800" i="1" spc="-10" dirty="0">
                <a:latin typeface="Carlito"/>
                <a:cs typeface="Carlito"/>
              </a:rPr>
              <a:t>after </a:t>
            </a:r>
            <a:r>
              <a:rPr sz="1800" i="1" spc="-5" dirty="0">
                <a:latin typeface="Carlito"/>
                <a:cs typeface="Carlito"/>
              </a:rPr>
              <a:t>they pass</a:t>
            </a:r>
            <a:r>
              <a:rPr sz="1800" i="1" spc="130" dirty="0">
                <a:latin typeface="Carlito"/>
                <a:cs typeface="Carlito"/>
              </a:rPr>
              <a:t> </a:t>
            </a:r>
            <a:r>
              <a:rPr sz="1800" i="1" spc="-25" dirty="0">
                <a:latin typeface="Carlito"/>
                <a:cs typeface="Carlito"/>
              </a:rPr>
              <a:t>away.</a:t>
            </a:r>
            <a:endParaRPr sz="1800">
              <a:latin typeface="Carlito"/>
              <a:cs typeface="Carlito"/>
            </a:endParaRPr>
          </a:p>
        </p:txBody>
      </p:sp>
      <p:sp>
        <p:nvSpPr>
          <p:cNvPr id="5" name="object 5"/>
          <p:cNvSpPr/>
          <p:nvPr/>
        </p:nvSpPr>
        <p:spPr>
          <a:xfrm>
            <a:off x="323088" y="1100327"/>
            <a:ext cx="2520696" cy="196900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23088" y="3212592"/>
            <a:ext cx="2520696" cy="24490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53000"/>
            <a:ext cx="9144000" cy="1905000"/>
            <a:chOff x="0" y="4953000"/>
            <a:chExt cx="9144000" cy="1905000"/>
          </a:xfrm>
        </p:grpSpPr>
        <p:sp>
          <p:nvSpPr>
            <p:cNvPr id="3" name="object 3"/>
            <p:cNvSpPr/>
            <p:nvPr/>
          </p:nvSpPr>
          <p:spPr>
            <a:xfrm>
              <a:off x="1687067" y="4953000"/>
              <a:ext cx="7457440" cy="487680"/>
            </a:xfrm>
            <a:custGeom>
              <a:avLst/>
              <a:gdLst/>
              <a:ahLst/>
              <a:cxnLst/>
              <a:rect l="l" t="t" r="r" b="b"/>
              <a:pathLst>
                <a:path w="7457440" h="487679">
                  <a:moveTo>
                    <a:pt x="7456932" y="0"/>
                  </a:moveTo>
                  <a:lnTo>
                    <a:pt x="0" y="289687"/>
                  </a:lnTo>
                  <a:lnTo>
                    <a:pt x="7456932" y="487680"/>
                  </a:lnTo>
                  <a:lnTo>
                    <a:pt x="7456932"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110959" y="5237988"/>
              <a:ext cx="9033510" cy="788035"/>
            </a:xfrm>
            <a:custGeom>
              <a:avLst/>
              <a:gdLst/>
              <a:ahLst/>
              <a:cxnLst/>
              <a:rect l="l" t="t" r="r" b="b"/>
              <a:pathLst>
                <a:path w="9033510" h="788035">
                  <a:moveTo>
                    <a:pt x="9033040" y="0"/>
                  </a:moveTo>
                  <a:lnTo>
                    <a:pt x="0" y="0"/>
                  </a:lnTo>
                  <a:lnTo>
                    <a:pt x="9033040" y="787908"/>
                  </a:lnTo>
                  <a:lnTo>
                    <a:pt x="9033040" y="0"/>
                  </a:lnTo>
                  <a:close/>
                </a:path>
              </a:pathLst>
            </a:custGeom>
            <a:solidFill>
              <a:srgbClr val="000000"/>
            </a:solidFill>
          </p:spPr>
          <p:txBody>
            <a:bodyPr wrap="square" lIns="0" tIns="0" rIns="0" bIns="0" rtlCol="0"/>
            <a:lstStyle/>
            <a:p>
              <a:endParaRPr/>
            </a:p>
          </p:txBody>
        </p:sp>
        <p:sp>
          <p:nvSpPr>
            <p:cNvPr id="5" name="object 5"/>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4991318"/>
              <a:ext cx="9143999" cy="802234"/>
            </a:xfrm>
            <a:prstGeom prst="rect">
              <a:avLst/>
            </a:prstGeom>
            <a:blipFill>
              <a:blip r:embed="rId3" cstate="print"/>
              <a:stretch>
                <a:fillRect/>
              </a:stretch>
            </a:blipFill>
          </p:spPr>
          <p:txBody>
            <a:bodyPr wrap="square" lIns="0" tIns="0" rIns="0" bIns="0" rtlCol="0"/>
            <a:lstStyle/>
            <a:p>
              <a:endParaRPr/>
            </a:p>
          </p:txBody>
        </p:sp>
      </p:grpSp>
      <p:sp>
        <p:nvSpPr>
          <p:cNvPr id="7" name="object 7"/>
          <p:cNvSpPr/>
          <p:nvPr/>
        </p:nvSpPr>
        <p:spPr>
          <a:xfrm>
            <a:off x="5201784" y="3037332"/>
            <a:ext cx="3178320" cy="58216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52222" y="3717797"/>
            <a:ext cx="8641080" cy="0"/>
          </a:xfrm>
          <a:custGeom>
            <a:avLst/>
            <a:gdLst/>
            <a:ahLst/>
            <a:cxnLst/>
            <a:rect l="l" t="t" r="r" b="b"/>
            <a:pathLst>
              <a:path w="8641080">
                <a:moveTo>
                  <a:pt x="0" y="0"/>
                </a:moveTo>
                <a:lnTo>
                  <a:pt x="8640953" y="0"/>
                </a:lnTo>
              </a:path>
            </a:pathLst>
          </a:custGeom>
          <a:ln w="38100">
            <a:solidFill>
              <a:srgbClr val="001F5F"/>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3088" y="332231"/>
            <a:ext cx="2023872" cy="158191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562860" y="371983"/>
            <a:ext cx="1805305" cy="299720"/>
          </a:xfrm>
          <a:prstGeom prst="rect">
            <a:avLst/>
          </a:prstGeom>
        </p:spPr>
        <p:txBody>
          <a:bodyPr vert="horz" wrap="square" lIns="0" tIns="12700" rIns="0" bIns="0" rtlCol="0">
            <a:spAutoFit/>
          </a:bodyPr>
          <a:lstStyle/>
          <a:p>
            <a:pPr marL="12700">
              <a:lnSpc>
                <a:spcPct val="100000"/>
              </a:lnSpc>
              <a:spcBef>
                <a:spcPts val="100"/>
              </a:spcBef>
            </a:pPr>
            <a:r>
              <a:rPr sz="1800" i="1" u="heavy" spc="-25" dirty="0">
                <a:uFill>
                  <a:solidFill>
                    <a:srgbClr val="001F5F"/>
                  </a:solidFill>
                </a:uFill>
                <a:latin typeface="Carlito"/>
                <a:cs typeface="Carlito"/>
              </a:rPr>
              <a:t>Takshila</a:t>
            </a:r>
            <a:r>
              <a:rPr sz="1800" i="1" u="heavy" spc="-60" dirty="0">
                <a:uFill>
                  <a:solidFill>
                    <a:srgbClr val="001F5F"/>
                  </a:solidFill>
                </a:uFill>
                <a:latin typeface="Carlito"/>
                <a:cs typeface="Carlito"/>
              </a:rPr>
              <a:t> </a:t>
            </a:r>
            <a:r>
              <a:rPr sz="1800" i="1" u="heavy" dirty="0">
                <a:uFill>
                  <a:solidFill>
                    <a:srgbClr val="001F5F"/>
                  </a:solidFill>
                </a:uFill>
                <a:latin typeface="Carlito"/>
                <a:cs typeface="Carlito"/>
              </a:rPr>
              <a:t>University</a:t>
            </a:r>
            <a:endParaRPr sz="1800">
              <a:latin typeface="Carlito"/>
              <a:cs typeface="Carlito"/>
            </a:endParaRPr>
          </a:p>
        </p:txBody>
      </p:sp>
      <p:sp>
        <p:nvSpPr>
          <p:cNvPr id="4" name="object 4"/>
          <p:cNvSpPr txBox="1"/>
          <p:nvPr/>
        </p:nvSpPr>
        <p:spPr>
          <a:xfrm>
            <a:off x="2562860" y="752983"/>
            <a:ext cx="6108700" cy="4959985"/>
          </a:xfrm>
          <a:prstGeom prst="rect">
            <a:avLst/>
          </a:prstGeom>
        </p:spPr>
        <p:txBody>
          <a:bodyPr vert="horz" wrap="square" lIns="0" tIns="12700" rIns="0" bIns="0" rtlCol="0">
            <a:spAutoFit/>
          </a:bodyPr>
          <a:lstStyle/>
          <a:p>
            <a:pPr marL="277495" marR="5080" indent="-265430" algn="just">
              <a:lnSpc>
                <a:spcPct val="113999"/>
              </a:lnSpc>
              <a:spcBef>
                <a:spcPts val="100"/>
              </a:spcBef>
              <a:buFont typeface="Wingdings"/>
              <a:buChar char=""/>
              <a:tabLst>
                <a:tab pos="278130" algn="l"/>
              </a:tabLst>
            </a:pPr>
            <a:r>
              <a:rPr sz="1500" i="1" spc="-5" dirty="0">
                <a:latin typeface="Carlito"/>
                <a:cs typeface="Carlito"/>
              </a:rPr>
              <a:t>The world's </a:t>
            </a:r>
            <a:r>
              <a:rPr sz="1500" i="1" dirty="0">
                <a:latin typeface="Carlito"/>
                <a:cs typeface="Carlito"/>
              </a:rPr>
              <a:t>first </a:t>
            </a:r>
            <a:r>
              <a:rPr sz="1500" i="1" spc="-5" dirty="0">
                <a:latin typeface="Carlito"/>
                <a:cs typeface="Carlito"/>
              </a:rPr>
              <a:t>University was established </a:t>
            </a:r>
            <a:r>
              <a:rPr sz="1500" i="1" dirty="0">
                <a:latin typeface="Carlito"/>
                <a:cs typeface="Carlito"/>
              </a:rPr>
              <a:t>in </a:t>
            </a:r>
            <a:r>
              <a:rPr sz="1500" b="1" i="1" u="sng" spc="-20" dirty="0">
                <a:uFill>
                  <a:solidFill>
                    <a:srgbClr val="000000"/>
                  </a:solidFill>
                </a:uFill>
                <a:latin typeface="Carlito"/>
                <a:cs typeface="Carlito"/>
              </a:rPr>
              <a:t>Takshila  </a:t>
            </a:r>
            <a:r>
              <a:rPr sz="1500" b="1" i="1" u="sng" dirty="0">
                <a:uFill>
                  <a:solidFill>
                    <a:srgbClr val="000000"/>
                  </a:solidFill>
                </a:uFill>
                <a:latin typeface="Carlito"/>
                <a:cs typeface="Carlito"/>
              </a:rPr>
              <a:t>or </a:t>
            </a:r>
            <a:r>
              <a:rPr sz="1500" b="1" i="1" u="sng" spc="-25" dirty="0">
                <a:uFill>
                  <a:solidFill>
                    <a:srgbClr val="000000"/>
                  </a:solidFill>
                </a:uFill>
                <a:latin typeface="Carlito"/>
                <a:cs typeface="Carlito"/>
              </a:rPr>
              <a:t>Taxila</a:t>
            </a:r>
            <a:r>
              <a:rPr sz="1500" b="1" i="1" spc="-25" dirty="0">
                <a:latin typeface="Carlito"/>
                <a:cs typeface="Carlito"/>
              </a:rPr>
              <a:t> </a:t>
            </a:r>
            <a:r>
              <a:rPr sz="1500" i="1" spc="-5" dirty="0">
                <a:latin typeface="Carlito"/>
                <a:cs typeface="Carlito"/>
              </a:rPr>
              <a:t>or  </a:t>
            </a:r>
            <a:r>
              <a:rPr sz="1500" i="1" spc="-20" dirty="0">
                <a:latin typeface="Carlito"/>
                <a:cs typeface="Carlito"/>
              </a:rPr>
              <a:t>Takshashila </a:t>
            </a:r>
            <a:r>
              <a:rPr sz="1500" i="1" spc="-10" dirty="0">
                <a:latin typeface="Carlito"/>
                <a:cs typeface="Carlito"/>
              </a:rPr>
              <a:t>(now </a:t>
            </a:r>
            <a:r>
              <a:rPr sz="1500" i="1" dirty="0">
                <a:latin typeface="Carlito"/>
                <a:cs typeface="Carlito"/>
              </a:rPr>
              <a:t>in </a:t>
            </a:r>
            <a:r>
              <a:rPr sz="1500" i="1" spc="-10" dirty="0">
                <a:latin typeface="Carlito"/>
                <a:cs typeface="Carlito"/>
              </a:rPr>
              <a:t>Pakistan) </a:t>
            </a:r>
            <a:r>
              <a:rPr sz="1500" i="1" dirty="0">
                <a:latin typeface="Carlito"/>
                <a:cs typeface="Carlito"/>
              </a:rPr>
              <a:t>in</a:t>
            </a:r>
            <a:r>
              <a:rPr sz="1500" i="1" spc="90" dirty="0">
                <a:latin typeface="Carlito"/>
                <a:cs typeface="Carlito"/>
              </a:rPr>
              <a:t> </a:t>
            </a:r>
            <a:r>
              <a:rPr sz="1500" i="1" spc="-5" dirty="0">
                <a:latin typeface="Carlito"/>
                <a:cs typeface="Carlito"/>
              </a:rPr>
              <a:t>700BC.</a:t>
            </a:r>
            <a:endParaRPr sz="1500">
              <a:latin typeface="Carlito"/>
              <a:cs typeface="Carlito"/>
            </a:endParaRPr>
          </a:p>
          <a:p>
            <a:pPr marL="277495" indent="-265430" algn="just">
              <a:lnSpc>
                <a:spcPct val="100000"/>
              </a:lnSpc>
              <a:spcBef>
                <a:spcPts val="1055"/>
              </a:spcBef>
              <a:buFont typeface="Wingdings"/>
              <a:buChar char=""/>
              <a:tabLst>
                <a:tab pos="278130" algn="l"/>
              </a:tabLst>
            </a:pPr>
            <a:r>
              <a:rPr sz="1500" i="1" dirty="0">
                <a:latin typeface="Carlito"/>
                <a:cs typeface="Carlito"/>
              </a:rPr>
              <a:t>More than </a:t>
            </a:r>
            <a:r>
              <a:rPr sz="1500" i="1" spc="-10" dirty="0">
                <a:latin typeface="Carlito"/>
                <a:cs typeface="Carlito"/>
              </a:rPr>
              <a:t>10,500 </a:t>
            </a:r>
            <a:r>
              <a:rPr sz="1500" i="1" spc="-5" dirty="0">
                <a:latin typeface="Carlito"/>
                <a:cs typeface="Carlito"/>
              </a:rPr>
              <a:t>students from all over </a:t>
            </a:r>
            <a:r>
              <a:rPr sz="1500" i="1" dirty="0">
                <a:latin typeface="Carlito"/>
                <a:cs typeface="Carlito"/>
              </a:rPr>
              <a:t>the </a:t>
            </a:r>
            <a:r>
              <a:rPr sz="1500" i="1" spc="-5" dirty="0">
                <a:latin typeface="Carlito"/>
                <a:cs typeface="Carlito"/>
              </a:rPr>
              <a:t>world studied</a:t>
            </a:r>
            <a:r>
              <a:rPr sz="1500" i="1" spc="75" dirty="0">
                <a:latin typeface="Carlito"/>
                <a:cs typeface="Carlito"/>
              </a:rPr>
              <a:t> </a:t>
            </a:r>
            <a:r>
              <a:rPr sz="1500" i="1" spc="-5" dirty="0">
                <a:latin typeface="Carlito"/>
                <a:cs typeface="Carlito"/>
              </a:rPr>
              <a:t>here.</a:t>
            </a:r>
            <a:endParaRPr sz="1500">
              <a:latin typeface="Carlito"/>
              <a:cs typeface="Carlito"/>
            </a:endParaRPr>
          </a:p>
          <a:p>
            <a:pPr marL="277495" marR="6985" indent="-265430" algn="just">
              <a:lnSpc>
                <a:spcPct val="113999"/>
              </a:lnSpc>
              <a:spcBef>
                <a:spcPts val="795"/>
              </a:spcBef>
              <a:buFont typeface="Wingdings"/>
              <a:buChar char=""/>
              <a:tabLst>
                <a:tab pos="278130" algn="l"/>
              </a:tabLst>
            </a:pPr>
            <a:r>
              <a:rPr sz="1500" i="1" spc="-5" dirty="0">
                <a:latin typeface="Carlito"/>
                <a:cs typeface="Carlito"/>
              </a:rPr>
              <a:t>The campus accommodated students </a:t>
            </a:r>
            <a:r>
              <a:rPr sz="1500" i="1" dirty="0">
                <a:latin typeface="Carlito"/>
                <a:cs typeface="Carlito"/>
              </a:rPr>
              <a:t>who </a:t>
            </a:r>
            <a:r>
              <a:rPr sz="1500" i="1" spc="-10" dirty="0">
                <a:latin typeface="Carlito"/>
                <a:cs typeface="Carlito"/>
              </a:rPr>
              <a:t>came </a:t>
            </a:r>
            <a:r>
              <a:rPr sz="1500" i="1" spc="-5" dirty="0">
                <a:latin typeface="Carlito"/>
                <a:cs typeface="Carlito"/>
              </a:rPr>
              <a:t>from as </a:t>
            </a:r>
            <a:r>
              <a:rPr sz="1500" i="1" spc="-10" dirty="0">
                <a:latin typeface="Carlito"/>
                <a:cs typeface="Carlito"/>
              </a:rPr>
              <a:t>far </a:t>
            </a:r>
            <a:r>
              <a:rPr sz="1500" i="1" spc="-5" dirty="0">
                <a:latin typeface="Carlito"/>
                <a:cs typeface="Carlito"/>
              </a:rPr>
              <a:t>as </a:t>
            </a:r>
            <a:r>
              <a:rPr sz="1500" i="1" dirty="0">
                <a:latin typeface="Carlito"/>
                <a:cs typeface="Carlito"/>
              </a:rPr>
              <a:t>Babylonia,  </a:t>
            </a:r>
            <a:r>
              <a:rPr sz="1500" i="1" spc="-5" dirty="0">
                <a:latin typeface="Carlito"/>
                <a:cs typeface="Carlito"/>
              </a:rPr>
              <a:t>Greece, Arabia and China and </a:t>
            </a:r>
            <a:r>
              <a:rPr sz="1500" i="1" spc="-10" dirty="0">
                <a:latin typeface="Carlito"/>
                <a:cs typeface="Carlito"/>
              </a:rPr>
              <a:t>offered </a:t>
            </a:r>
            <a:r>
              <a:rPr sz="1500" i="1" spc="-5" dirty="0">
                <a:latin typeface="Carlito"/>
                <a:cs typeface="Carlito"/>
              </a:rPr>
              <a:t>over sixty </a:t>
            </a:r>
            <a:r>
              <a:rPr sz="1500" i="1" spc="-10" dirty="0">
                <a:latin typeface="Carlito"/>
                <a:cs typeface="Carlito"/>
              </a:rPr>
              <a:t>different</a:t>
            </a:r>
            <a:r>
              <a:rPr sz="1500" i="1" spc="120" dirty="0">
                <a:latin typeface="Carlito"/>
                <a:cs typeface="Carlito"/>
              </a:rPr>
              <a:t> </a:t>
            </a:r>
            <a:r>
              <a:rPr sz="1500" i="1" spc="-5" dirty="0">
                <a:latin typeface="Carlito"/>
                <a:cs typeface="Carlito"/>
              </a:rPr>
              <a:t>courses.</a:t>
            </a:r>
            <a:endParaRPr sz="1500">
              <a:latin typeface="Carlito"/>
              <a:cs typeface="Carlito"/>
            </a:endParaRPr>
          </a:p>
          <a:p>
            <a:pPr marL="277495" marR="5080" indent="-265430" algn="just">
              <a:lnSpc>
                <a:spcPct val="113999"/>
              </a:lnSpc>
              <a:spcBef>
                <a:spcPts val="805"/>
              </a:spcBef>
              <a:buFont typeface="Wingdings"/>
              <a:buChar char=""/>
              <a:tabLst>
                <a:tab pos="278130" algn="l"/>
              </a:tabLst>
            </a:pPr>
            <a:r>
              <a:rPr sz="1500" i="1" spc="-5" dirty="0">
                <a:latin typeface="Carlito"/>
                <a:cs typeface="Carlito"/>
              </a:rPr>
              <a:t>The </a:t>
            </a:r>
            <a:r>
              <a:rPr sz="1500" i="1" spc="-10" dirty="0">
                <a:latin typeface="Carlito"/>
                <a:cs typeface="Carlito"/>
              </a:rPr>
              <a:t>famous </a:t>
            </a:r>
            <a:r>
              <a:rPr sz="1500" i="1" spc="-5" dirty="0">
                <a:latin typeface="Carlito"/>
                <a:cs typeface="Carlito"/>
              </a:rPr>
              <a:t>treatise Arthashastra (Sanskrit </a:t>
            </a:r>
            <a:r>
              <a:rPr sz="1500" i="1" spc="-10" dirty="0">
                <a:latin typeface="Carlito"/>
                <a:cs typeface="Carlito"/>
              </a:rPr>
              <a:t>for </a:t>
            </a:r>
            <a:r>
              <a:rPr sz="1500" i="1" spc="-5" dirty="0">
                <a:latin typeface="Carlito"/>
                <a:cs typeface="Carlito"/>
              </a:rPr>
              <a:t>The knowledge </a:t>
            </a:r>
            <a:r>
              <a:rPr sz="1500" i="1" spc="10" dirty="0">
                <a:latin typeface="Carlito"/>
                <a:cs typeface="Carlito"/>
              </a:rPr>
              <a:t>of  </a:t>
            </a:r>
            <a:r>
              <a:rPr sz="1500" i="1" spc="-5" dirty="0">
                <a:latin typeface="Carlito"/>
                <a:cs typeface="Carlito"/>
              </a:rPr>
              <a:t>Economics) by </a:t>
            </a:r>
            <a:r>
              <a:rPr sz="1500" i="1" dirty="0">
                <a:latin typeface="Carlito"/>
                <a:cs typeface="Carlito"/>
              </a:rPr>
              <a:t>Chanakya, is said </a:t>
            </a:r>
            <a:r>
              <a:rPr sz="1500" i="1" spc="-10" dirty="0">
                <a:latin typeface="Carlito"/>
                <a:cs typeface="Carlito"/>
              </a:rPr>
              <a:t>to </a:t>
            </a:r>
            <a:r>
              <a:rPr sz="1500" i="1" spc="-5" dirty="0">
                <a:latin typeface="Carlito"/>
                <a:cs typeface="Carlito"/>
              </a:rPr>
              <a:t>have been composed </a:t>
            </a:r>
            <a:r>
              <a:rPr sz="1500" i="1" spc="5" dirty="0">
                <a:latin typeface="Carlito"/>
                <a:cs typeface="Carlito"/>
              </a:rPr>
              <a:t>in </a:t>
            </a:r>
            <a:r>
              <a:rPr sz="1500" i="1" spc="-15" dirty="0">
                <a:latin typeface="Carlito"/>
                <a:cs typeface="Carlito"/>
              </a:rPr>
              <a:t>Takshashila  </a:t>
            </a:r>
            <a:r>
              <a:rPr sz="1500" i="1" spc="-10" dirty="0">
                <a:latin typeface="Carlito"/>
                <a:cs typeface="Carlito"/>
              </a:rPr>
              <a:t>itself.</a:t>
            </a:r>
            <a:endParaRPr sz="1500">
              <a:latin typeface="Carlito"/>
              <a:cs typeface="Carlito"/>
            </a:endParaRPr>
          </a:p>
          <a:p>
            <a:pPr marL="12700">
              <a:lnSpc>
                <a:spcPct val="100000"/>
              </a:lnSpc>
              <a:spcBef>
                <a:spcPts val="1055"/>
              </a:spcBef>
            </a:pPr>
            <a:r>
              <a:rPr sz="1800" b="1" i="1" u="heavy" spc="-5" dirty="0">
                <a:solidFill>
                  <a:srgbClr val="001F5F"/>
                </a:solidFill>
                <a:uFill>
                  <a:solidFill>
                    <a:srgbClr val="001F5F"/>
                  </a:solidFill>
                </a:uFill>
                <a:latin typeface="Carlito"/>
                <a:cs typeface="Carlito"/>
              </a:rPr>
              <a:t>Nalanda</a:t>
            </a:r>
            <a:r>
              <a:rPr sz="1800" b="1" i="1" u="heavy" spc="10" dirty="0">
                <a:solidFill>
                  <a:srgbClr val="001F5F"/>
                </a:solidFill>
                <a:uFill>
                  <a:solidFill>
                    <a:srgbClr val="001F5F"/>
                  </a:solidFill>
                </a:uFill>
                <a:latin typeface="Carlito"/>
                <a:cs typeface="Carlito"/>
              </a:rPr>
              <a:t> </a:t>
            </a:r>
            <a:r>
              <a:rPr sz="1800" b="1" i="1" u="heavy" dirty="0">
                <a:solidFill>
                  <a:srgbClr val="001F5F"/>
                </a:solidFill>
                <a:uFill>
                  <a:solidFill>
                    <a:srgbClr val="001F5F"/>
                  </a:solidFill>
                </a:uFill>
                <a:latin typeface="Carlito"/>
                <a:cs typeface="Carlito"/>
              </a:rPr>
              <a:t>University</a:t>
            </a:r>
            <a:endParaRPr sz="1800">
              <a:latin typeface="Carlito"/>
              <a:cs typeface="Carlito"/>
            </a:endParaRPr>
          </a:p>
          <a:p>
            <a:pPr marL="277495" marR="7620" indent="-265430" algn="just">
              <a:lnSpc>
                <a:spcPct val="113999"/>
              </a:lnSpc>
              <a:spcBef>
                <a:spcPts val="855"/>
              </a:spcBef>
              <a:buFont typeface="Wingdings"/>
              <a:buChar char=""/>
              <a:tabLst>
                <a:tab pos="278130" algn="l"/>
              </a:tabLst>
            </a:pPr>
            <a:r>
              <a:rPr sz="1500" i="1" spc="-10" dirty="0">
                <a:latin typeface="Carlito"/>
                <a:cs typeface="Carlito"/>
              </a:rPr>
              <a:t>Founded </a:t>
            </a:r>
            <a:r>
              <a:rPr sz="1500" i="1" dirty="0">
                <a:latin typeface="Carlito"/>
                <a:cs typeface="Carlito"/>
              </a:rPr>
              <a:t>in the </a:t>
            </a:r>
            <a:r>
              <a:rPr sz="1500" i="1" spc="-5" dirty="0">
                <a:latin typeface="Carlito"/>
                <a:cs typeface="Carlito"/>
              </a:rPr>
              <a:t>5th Century </a:t>
            </a:r>
            <a:r>
              <a:rPr sz="1500" i="1" spc="-10" dirty="0">
                <a:latin typeface="Carlito"/>
                <a:cs typeface="Carlito"/>
              </a:rPr>
              <a:t>A.D., </a:t>
            </a:r>
            <a:r>
              <a:rPr sz="1500" i="1" spc="-5" dirty="0">
                <a:latin typeface="Carlito"/>
                <a:cs typeface="Carlito"/>
              </a:rPr>
              <a:t>Nalanda </a:t>
            </a:r>
            <a:r>
              <a:rPr sz="1500" i="1" dirty="0">
                <a:latin typeface="Carlito"/>
                <a:cs typeface="Carlito"/>
              </a:rPr>
              <a:t>is known </a:t>
            </a:r>
            <a:r>
              <a:rPr sz="1500" i="1" spc="-5" dirty="0">
                <a:latin typeface="Carlito"/>
                <a:cs typeface="Carlito"/>
              </a:rPr>
              <a:t>as </a:t>
            </a:r>
            <a:r>
              <a:rPr sz="1500" i="1" dirty="0">
                <a:latin typeface="Carlito"/>
                <a:cs typeface="Carlito"/>
              </a:rPr>
              <a:t>the </a:t>
            </a:r>
            <a:r>
              <a:rPr sz="1500" i="1" spc="-5" dirty="0">
                <a:latin typeface="Carlito"/>
                <a:cs typeface="Carlito"/>
              </a:rPr>
              <a:t>ancient seat of  learning.</a:t>
            </a:r>
            <a:endParaRPr sz="1500">
              <a:latin typeface="Carlito"/>
              <a:cs typeface="Carlito"/>
            </a:endParaRPr>
          </a:p>
          <a:p>
            <a:pPr marL="277495" marR="5080" indent="-265430" algn="just">
              <a:lnSpc>
                <a:spcPct val="114100"/>
              </a:lnSpc>
              <a:spcBef>
                <a:spcPts val="790"/>
              </a:spcBef>
              <a:buFont typeface="Wingdings"/>
              <a:buChar char=""/>
              <a:tabLst>
                <a:tab pos="278130" algn="l"/>
              </a:tabLst>
            </a:pPr>
            <a:r>
              <a:rPr sz="1500" i="1" spc="-5" dirty="0">
                <a:latin typeface="Carlito"/>
                <a:cs typeface="Carlito"/>
              </a:rPr>
              <a:t>2,000 </a:t>
            </a:r>
            <a:r>
              <a:rPr sz="1500" i="1" spc="-20" dirty="0">
                <a:latin typeface="Carlito"/>
                <a:cs typeface="Carlito"/>
              </a:rPr>
              <a:t>Teachers </a:t>
            </a:r>
            <a:r>
              <a:rPr sz="1500" i="1" dirty="0">
                <a:latin typeface="Carlito"/>
                <a:cs typeface="Carlito"/>
              </a:rPr>
              <a:t>and </a:t>
            </a:r>
            <a:r>
              <a:rPr sz="1500" i="1" spc="-5" dirty="0">
                <a:latin typeface="Carlito"/>
                <a:cs typeface="Carlito"/>
              </a:rPr>
              <a:t>10,000 Students </a:t>
            </a:r>
            <a:r>
              <a:rPr sz="1500" i="1" dirty="0">
                <a:latin typeface="Carlito"/>
                <a:cs typeface="Carlito"/>
              </a:rPr>
              <a:t>from </a:t>
            </a:r>
            <a:r>
              <a:rPr sz="1500" i="1" spc="-5" dirty="0">
                <a:latin typeface="Carlito"/>
                <a:cs typeface="Carlito"/>
              </a:rPr>
              <a:t>all over </a:t>
            </a:r>
            <a:r>
              <a:rPr sz="1500" i="1" dirty="0">
                <a:latin typeface="Carlito"/>
                <a:cs typeface="Carlito"/>
              </a:rPr>
              <a:t>the </a:t>
            </a:r>
            <a:r>
              <a:rPr sz="1500" i="1" spc="-5" dirty="0">
                <a:latin typeface="Carlito"/>
                <a:cs typeface="Carlito"/>
              </a:rPr>
              <a:t>Buddhist world </a:t>
            </a:r>
            <a:r>
              <a:rPr sz="1500" i="1" dirty="0">
                <a:latin typeface="Carlito"/>
                <a:cs typeface="Carlito"/>
              </a:rPr>
              <a:t>lived  </a:t>
            </a:r>
            <a:r>
              <a:rPr sz="1500" i="1" spc="-5" dirty="0">
                <a:latin typeface="Carlito"/>
                <a:cs typeface="Carlito"/>
              </a:rPr>
              <a:t>and studied at </a:t>
            </a:r>
            <a:r>
              <a:rPr sz="1500" i="1" dirty="0">
                <a:latin typeface="Carlito"/>
                <a:cs typeface="Carlito"/>
              </a:rPr>
              <a:t>Nalanda, the </a:t>
            </a:r>
            <a:r>
              <a:rPr sz="1500" i="1" spc="-5" dirty="0">
                <a:latin typeface="Carlito"/>
                <a:cs typeface="Carlito"/>
              </a:rPr>
              <a:t>first Residential International </a:t>
            </a:r>
            <a:r>
              <a:rPr sz="1500" i="1" dirty="0">
                <a:latin typeface="Carlito"/>
                <a:cs typeface="Carlito"/>
              </a:rPr>
              <a:t>University </a:t>
            </a:r>
            <a:r>
              <a:rPr sz="1500" i="1" spc="-5" dirty="0">
                <a:latin typeface="Carlito"/>
                <a:cs typeface="Carlito"/>
              </a:rPr>
              <a:t>of </a:t>
            </a:r>
            <a:r>
              <a:rPr sz="1500" i="1" dirty="0">
                <a:latin typeface="Carlito"/>
                <a:cs typeface="Carlito"/>
              </a:rPr>
              <a:t>the  </a:t>
            </a:r>
            <a:r>
              <a:rPr sz="1500" i="1" spc="-15" dirty="0">
                <a:latin typeface="Carlito"/>
                <a:cs typeface="Carlito"/>
              </a:rPr>
              <a:t>World.</a:t>
            </a:r>
            <a:endParaRPr sz="1500">
              <a:latin typeface="Carlito"/>
              <a:cs typeface="Carlito"/>
            </a:endParaRPr>
          </a:p>
          <a:p>
            <a:pPr marL="277495" marR="6985" indent="-265430" algn="just">
              <a:lnSpc>
                <a:spcPct val="113999"/>
              </a:lnSpc>
              <a:spcBef>
                <a:spcPts val="805"/>
              </a:spcBef>
              <a:buFont typeface="Wingdings"/>
              <a:buChar char=""/>
              <a:tabLst>
                <a:tab pos="278130" algn="l"/>
                <a:tab pos="1056640" algn="l"/>
                <a:tab pos="2301875" algn="l"/>
                <a:tab pos="3515360" algn="l"/>
                <a:tab pos="4644390" algn="l"/>
                <a:tab pos="5434330" algn="l"/>
              </a:tabLst>
            </a:pPr>
            <a:r>
              <a:rPr sz="1500" i="1" spc="-5" dirty="0">
                <a:latin typeface="Carlito"/>
                <a:cs typeface="Carlito"/>
              </a:rPr>
              <a:t>Th</a:t>
            </a:r>
            <a:r>
              <a:rPr sz="1500" i="1" dirty="0">
                <a:latin typeface="Carlito"/>
                <a:cs typeface="Carlito"/>
              </a:rPr>
              <a:t>e	</a:t>
            </a:r>
            <a:r>
              <a:rPr sz="1500" i="1" spc="-5" dirty="0">
                <a:latin typeface="Carlito"/>
                <a:cs typeface="Carlito"/>
              </a:rPr>
              <a:t>u</a:t>
            </a:r>
            <a:r>
              <a:rPr sz="1500" i="1" spc="-10" dirty="0">
                <a:latin typeface="Carlito"/>
                <a:cs typeface="Carlito"/>
              </a:rPr>
              <a:t>n</a:t>
            </a:r>
            <a:r>
              <a:rPr sz="1500" i="1" dirty="0">
                <a:latin typeface="Carlito"/>
                <a:cs typeface="Carlito"/>
              </a:rPr>
              <a:t>i</a:t>
            </a:r>
            <a:r>
              <a:rPr sz="1500" i="1" spc="5" dirty="0">
                <a:latin typeface="Carlito"/>
                <a:cs typeface="Carlito"/>
              </a:rPr>
              <a:t>v</a:t>
            </a:r>
            <a:r>
              <a:rPr sz="1500" i="1" dirty="0">
                <a:latin typeface="Carlito"/>
                <a:cs typeface="Carlito"/>
              </a:rPr>
              <a:t>er</a:t>
            </a:r>
            <a:r>
              <a:rPr sz="1500" i="1" spc="-5" dirty="0">
                <a:latin typeface="Carlito"/>
                <a:cs typeface="Carlito"/>
              </a:rPr>
              <a:t>s</a:t>
            </a:r>
            <a:r>
              <a:rPr sz="1500" i="1" spc="5" dirty="0">
                <a:latin typeface="Carlito"/>
                <a:cs typeface="Carlito"/>
              </a:rPr>
              <a:t>i</a:t>
            </a:r>
            <a:r>
              <a:rPr sz="1500" i="1" dirty="0">
                <a:latin typeface="Carlito"/>
                <a:cs typeface="Carlito"/>
              </a:rPr>
              <a:t>ty	</a:t>
            </a:r>
            <a:r>
              <a:rPr sz="1500" i="1" spc="-5" dirty="0">
                <a:latin typeface="Carlito"/>
                <a:cs typeface="Carlito"/>
              </a:rPr>
              <a:t>a</a:t>
            </a:r>
            <a:r>
              <a:rPr sz="1500" i="1" spc="-15" dirty="0">
                <a:latin typeface="Carlito"/>
                <a:cs typeface="Carlito"/>
              </a:rPr>
              <a:t>t</a:t>
            </a:r>
            <a:r>
              <a:rPr sz="1500" i="1" dirty="0">
                <a:latin typeface="Carlito"/>
                <a:cs typeface="Carlito"/>
              </a:rPr>
              <a:t>trac</a:t>
            </a:r>
            <a:r>
              <a:rPr sz="1500" i="1" spc="-15" dirty="0">
                <a:latin typeface="Carlito"/>
                <a:cs typeface="Carlito"/>
              </a:rPr>
              <a:t>t</a:t>
            </a:r>
            <a:r>
              <a:rPr sz="1500" i="1" dirty="0">
                <a:latin typeface="Carlito"/>
                <a:cs typeface="Carlito"/>
              </a:rPr>
              <a:t>ed	</a:t>
            </a:r>
            <a:r>
              <a:rPr sz="1500" i="1" spc="-5" dirty="0">
                <a:latin typeface="Carlito"/>
                <a:cs typeface="Carlito"/>
              </a:rPr>
              <a:t>scho</a:t>
            </a:r>
            <a:r>
              <a:rPr sz="1500" i="1" spc="10" dirty="0">
                <a:latin typeface="Carlito"/>
                <a:cs typeface="Carlito"/>
              </a:rPr>
              <a:t>l</a:t>
            </a:r>
            <a:r>
              <a:rPr sz="1500" i="1" spc="-5" dirty="0">
                <a:latin typeface="Carlito"/>
                <a:cs typeface="Carlito"/>
              </a:rPr>
              <a:t>ar</a:t>
            </a:r>
            <a:r>
              <a:rPr sz="1500" i="1" dirty="0">
                <a:latin typeface="Carlito"/>
                <a:cs typeface="Carlito"/>
              </a:rPr>
              <a:t>s	</a:t>
            </a:r>
            <a:r>
              <a:rPr sz="1500" i="1" spc="-5" dirty="0">
                <a:latin typeface="Carlito"/>
                <a:cs typeface="Carlito"/>
              </a:rPr>
              <a:t>an</a:t>
            </a:r>
            <a:r>
              <a:rPr sz="1500" i="1" dirty="0">
                <a:latin typeface="Carlito"/>
                <a:cs typeface="Carlito"/>
              </a:rPr>
              <a:t>d	</a:t>
            </a:r>
            <a:r>
              <a:rPr sz="1500" i="1" spc="-10" dirty="0">
                <a:latin typeface="Carlito"/>
                <a:cs typeface="Carlito"/>
              </a:rPr>
              <a:t>s</a:t>
            </a:r>
            <a:r>
              <a:rPr sz="1500" i="1" dirty="0">
                <a:latin typeface="Carlito"/>
                <a:cs typeface="Carlito"/>
              </a:rPr>
              <a:t>t</a:t>
            </a:r>
            <a:r>
              <a:rPr sz="1500" i="1" spc="5" dirty="0">
                <a:latin typeface="Carlito"/>
                <a:cs typeface="Carlito"/>
              </a:rPr>
              <a:t>u</a:t>
            </a:r>
            <a:r>
              <a:rPr sz="1500" i="1" spc="-5" dirty="0">
                <a:latin typeface="Carlito"/>
                <a:cs typeface="Carlito"/>
              </a:rPr>
              <a:t>de</a:t>
            </a:r>
            <a:r>
              <a:rPr sz="1500" i="1" spc="-20" dirty="0">
                <a:latin typeface="Carlito"/>
                <a:cs typeface="Carlito"/>
              </a:rPr>
              <a:t>n</a:t>
            </a:r>
            <a:r>
              <a:rPr sz="1500" i="1" dirty="0">
                <a:latin typeface="Carlito"/>
                <a:cs typeface="Carlito"/>
              </a:rPr>
              <a:t>ts  </a:t>
            </a:r>
            <a:r>
              <a:rPr sz="1500" i="1" spc="-5" dirty="0">
                <a:latin typeface="Carlito"/>
                <a:cs typeface="Carlito"/>
              </a:rPr>
              <a:t>from Korea, Japan, China, Tibet, Indonesia, </a:t>
            </a:r>
            <a:r>
              <a:rPr sz="1500" i="1" spc="-35" dirty="0">
                <a:latin typeface="Carlito"/>
                <a:cs typeface="Carlito"/>
              </a:rPr>
              <a:t>Turkey, </a:t>
            </a:r>
            <a:r>
              <a:rPr sz="1500" i="1" spc="-5" dirty="0">
                <a:latin typeface="Carlito"/>
                <a:cs typeface="Carlito"/>
              </a:rPr>
              <a:t>Greece, and</a:t>
            </a:r>
            <a:r>
              <a:rPr sz="1500" i="1" spc="-95" dirty="0">
                <a:latin typeface="Carlito"/>
                <a:cs typeface="Carlito"/>
              </a:rPr>
              <a:t> </a:t>
            </a:r>
            <a:r>
              <a:rPr sz="1500" i="1" spc="-5" dirty="0">
                <a:latin typeface="Carlito"/>
                <a:cs typeface="Carlito"/>
              </a:rPr>
              <a:t>Persia.</a:t>
            </a:r>
            <a:endParaRPr sz="1500">
              <a:latin typeface="Carlito"/>
              <a:cs typeface="Carlito"/>
            </a:endParaRPr>
          </a:p>
        </p:txBody>
      </p:sp>
      <p:sp>
        <p:nvSpPr>
          <p:cNvPr id="5" name="object 5"/>
          <p:cNvSpPr/>
          <p:nvPr/>
        </p:nvSpPr>
        <p:spPr>
          <a:xfrm>
            <a:off x="323088" y="3860291"/>
            <a:ext cx="2016252" cy="16565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23088" y="2016251"/>
            <a:ext cx="2016252" cy="170078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9495" y="548640"/>
            <a:ext cx="1831848" cy="122377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707004" y="422147"/>
            <a:ext cx="5892165" cy="5225415"/>
          </a:xfrm>
          <a:prstGeom prst="rect">
            <a:avLst/>
          </a:prstGeom>
        </p:spPr>
        <p:txBody>
          <a:bodyPr vert="horz" wrap="square" lIns="0" tIns="12065" rIns="0" bIns="0" rtlCol="0">
            <a:spAutoFit/>
          </a:bodyPr>
          <a:lstStyle/>
          <a:p>
            <a:pPr marL="187325" marR="5080" indent="-175260" algn="just">
              <a:lnSpc>
                <a:spcPct val="114100"/>
              </a:lnSpc>
              <a:spcBef>
                <a:spcPts val="95"/>
              </a:spcBef>
              <a:buFont typeface="Wingdings"/>
              <a:buChar char=""/>
              <a:tabLst>
                <a:tab pos="187960" algn="l"/>
              </a:tabLst>
            </a:pPr>
            <a:r>
              <a:rPr sz="1800" b="1" i="1" spc="-5" dirty="0">
                <a:solidFill>
                  <a:srgbClr val="C00000"/>
                </a:solidFill>
                <a:latin typeface="Carlito"/>
                <a:cs typeface="Carlito"/>
              </a:rPr>
              <a:t>The value </a:t>
            </a:r>
            <a:r>
              <a:rPr sz="1800" b="1" i="1" spc="5" dirty="0">
                <a:solidFill>
                  <a:srgbClr val="C00000"/>
                </a:solidFill>
                <a:latin typeface="Carlito"/>
                <a:cs typeface="Carlito"/>
              </a:rPr>
              <a:t>of </a:t>
            </a:r>
            <a:r>
              <a:rPr sz="1800" b="1" i="1" dirty="0">
                <a:solidFill>
                  <a:srgbClr val="C00000"/>
                </a:solidFill>
                <a:latin typeface="Carlito"/>
                <a:cs typeface="Carlito"/>
              </a:rPr>
              <a:t>"pi" </a:t>
            </a:r>
            <a:r>
              <a:rPr sz="1800" i="1" dirty="0">
                <a:latin typeface="Carlito"/>
                <a:cs typeface="Carlito"/>
              </a:rPr>
              <a:t>was </a:t>
            </a:r>
            <a:r>
              <a:rPr sz="1800" i="1" spc="-10" dirty="0">
                <a:latin typeface="Carlito"/>
                <a:cs typeface="Carlito"/>
              </a:rPr>
              <a:t>first calculated by </a:t>
            </a:r>
            <a:r>
              <a:rPr sz="1800" i="1" spc="-5" dirty="0">
                <a:latin typeface="Carlito"/>
                <a:cs typeface="Carlito"/>
              </a:rPr>
              <a:t>Budhayana, and he  </a:t>
            </a:r>
            <a:r>
              <a:rPr sz="1800" i="1" spc="-10" dirty="0">
                <a:latin typeface="Carlito"/>
                <a:cs typeface="Carlito"/>
              </a:rPr>
              <a:t>explained </a:t>
            </a:r>
            <a:r>
              <a:rPr sz="1800" i="1" dirty="0">
                <a:latin typeface="Carlito"/>
                <a:cs typeface="Carlito"/>
              </a:rPr>
              <a:t>the </a:t>
            </a:r>
            <a:r>
              <a:rPr sz="1800" i="1" spc="-10" dirty="0">
                <a:latin typeface="Carlito"/>
                <a:cs typeface="Carlito"/>
              </a:rPr>
              <a:t>concept </a:t>
            </a:r>
            <a:r>
              <a:rPr sz="1800" i="1" dirty="0">
                <a:latin typeface="Carlito"/>
                <a:cs typeface="Carlito"/>
              </a:rPr>
              <a:t>of </a:t>
            </a:r>
            <a:r>
              <a:rPr sz="1800" i="1" spc="-5" dirty="0">
                <a:latin typeface="Carlito"/>
                <a:cs typeface="Carlito"/>
              </a:rPr>
              <a:t>what is known as </a:t>
            </a:r>
            <a:r>
              <a:rPr sz="1800" i="1" dirty="0">
                <a:latin typeface="Carlito"/>
                <a:cs typeface="Carlito"/>
              </a:rPr>
              <a:t>the </a:t>
            </a:r>
            <a:r>
              <a:rPr sz="1800" i="1" spc="-5" dirty="0">
                <a:latin typeface="Carlito"/>
                <a:cs typeface="Carlito"/>
              </a:rPr>
              <a:t>Pythagorean  Theorem. He discovered </a:t>
            </a:r>
            <a:r>
              <a:rPr sz="1800" i="1" dirty="0">
                <a:latin typeface="Carlito"/>
                <a:cs typeface="Carlito"/>
              </a:rPr>
              <a:t>this </a:t>
            </a:r>
            <a:r>
              <a:rPr sz="1800" i="1" spc="-5" dirty="0">
                <a:latin typeface="Carlito"/>
                <a:cs typeface="Carlito"/>
              </a:rPr>
              <a:t>in </a:t>
            </a:r>
            <a:r>
              <a:rPr sz="1800" i="1" dirty="0">
                <a:latin typeface="Carlito"/>
                <a:cs typeface="Carlito"/>
              </a:rPr>
              <a:t>the </a:t>
            </a:r>
            <a:r>
              <a:rPr sz="1800" i="1" spc="-5" dirty="0">
                <a:latin typeface="Carlito"/>
                <a:cs typeface="Carlito"/>
              </a:rPr>
              <a:t>6th century long </a:t>
            </a:r>
            <a:r>
              <a:rPr sz="1800" i="1" spc="-10" dirty="0">
                <a:latin typeface="Carlito"/>
                <a:cs typeface="Carlito"/>
              </a:rPr>
              <a:t>before  </a:t>
            </a:r>
            <a:r>
              <a:rPr sz="1800" i="1" dirty="0">
                <a:latin typeface="Carlito"/>
                <a:cs typeface="Carlito"/>
              </a:rPr>
              <a:t>the </a:t>
            </a:r>
            <a:r>
              <a:rPr sz="1800" i="1" spc="-10" dirty="0">
                <a:latin typeface="Carlito"/>
                <a:cs typeface="Carlito"/>
              </a:rPr>
              <a:t>European</a:t>
            </a:r>
            <a:r>
              <a:rPr sz="1800" i="1" spc="10" dirty="0">
                <a:latin typeface="Carlito"/>
                <a:cs typeface="Carlito"/>
              </a:rPr>
              <a:t> </a:t>
            </a:r>
            <a:r>
              <a:rPr sz="1800" i="1" spc="-5" dirty="0">
                <a:latin typeface="Carlito"/>
                <a:cs typeface="Carlito"/>
              </a:rPr>
              <a:t>mathematicians.</a:t>
            </a:r>
            <a:endParaRPr sz="1800">
              <a:latin typeface="Carlito"/>
              <a:cs typeface="Carlito"/>
            </a:endParaRPr>
          </a:p>
          <a:p>
            <a:pPr marL="187960" indent="-175260" algn="just">
              <a:lnSpc>
                <a:spcPct val="100000"/>
              </a:lnSpc>
              <a:spcBef>
                <a:spcPts val="1095"/>
              </a:spcBef>
              <a:buFont typeface="Wingdings"/>
              <a:buChar char=""/>
              <a:tabLst>
                <a:tab pos="187960" algn="l"/>
              </a:tabLst>
            </a:pPr>
            <a:r>
              <a:rPr sz="1800" i="1" spc="-5" dirty="0">
                <a:solidFill>
                  <a:srgbClr val="006FC0"/>
                </a:solidFill>
                <a:latin typeface="Carlito"/>
                <a:cs typeface="Carlito"/>
              </a:rPr>
              <a:t>Algebra</a:t>
            </a:r>
            <a:r>
              <a:rPr sz="1800" i="1" spc="-5" dirty="0">
                <a:latin typeface="Carlito"/>
                <a:cs typeface="Carlito"/>
              </a:rPr>
              <a:t>, </a:t>
            </a:r>
            <a:r>
              <a:rPr sz="1800" i="1" spc="-5" dirty="0">
                <a:solidFill>
                  <a:srgbClr val="006FC0"/>
                </a:solidFill>
                <a:latin typeface="Carlito"/>
                <a:cs typeface="Carlito"/>
              </a:rPr>
              <a:t>trigonometry </a:t>
            </a:r>
            <a:r>
              <a:rPr sz="1800" i="1" spc="-5" dirty="0">
                <a:latin typeface="Carlito"/>
                <a:cs typeface="Carlito"/>
              </a:rPr>
              <a:t>and </a:t>
            </a:r>
            <a:r>
              <a:rPr sz="1800" i="1" spc="-10" dirty="0">
                <a:solidFill>
                  <a:srgbClr val="006FC0"/>
                </a:solidFill>
                <a:latin typeface="Carlito"/>
                <a:cs typeface="Carlito"/>
              </a:rPr>
              <a:t>calculus </a:t>
            </a:r>
            <a:r>
              <a:rPr sz="1800" i="1" spc="-10" dirty="0">
                <a:latin typeface="Carlito"/>
                <a:cs typeface="Carlito"/>
              </a:rPr>
              <a:t>came </a:t>
            </a:r>
            <a:r>
              <a:rPr sz="1800" i="1" spc="-5" dirty="0">
                <a:latin typeface="Carlito"/>
                <a:cs typeface="Carlito"/>
              </a:rPr>
              <a:t>from</a:t>
            </a:r>
            <a:r>
              <a:rPr sz="1800" i="1" spc="90" dirty="0">
                <a:latin typeface="Carlito"/>
                <a:cs typeface="Carlito"/>
              </a:rPr>
              <a:t> </a:t>
            </a:r>
            <a:r>
              <a:rPr sz="1800" i="1" spc="-5" dirty="0">
                <a:latin typeface="Carlito"/>
                <a:cs typeface="Carlito"/>
              </a:rPr>
              <a:t>India.</a:t>
            </a:r>
            <a:endParaRPr sz="1800">
              <a:latin typeface="Carlito"/>
              <a:cs typeface="Carlito"/>
            </a:endParaRPr>
          </a:p>
          <a:p>
            <a:pPr marL="187960" indent="-175260">
              <a:lnSpc>
                <a:spcPct val="100000"/>
              </a:lnSpc>
              <a:spcBef>
                <a:spcPts val="1105"/>
              </a:spcBef>
              <a:buFont typeface="Wingdings"/>
              <a:buChar char=""/>
              <a:tabLst>
                <a:tab pos="187960" algn="l"/>
              </a:tabLst>
            </a:pPr>
            <a:r>
              <a:rPr sz="1800" i="1" spc="-10" dirty="0">
                <a:latin typeface="Carlito"/>
                <a:cs typeface="Carlito"/>
              </a:rPr>
              <a:t>Quadratic</a:t>
            </a:r>
            <a:r>
              <a:rPr sz="1800" i="1" spc="160" dirty="0">
                <a:latin typeface="Carlito"/>
                <a:cs typeface="Carlito"/>
              </a:rPr>
              <a:t> </a:t>
            </a:r>
            <a:r>
              <a:rPr sz="1800" i="1" spc="-5" dirty="0">
                <a:latin typeface="Carlito"/>
                <a:cs typeface="Carlito"/>
              </a:rPr>
              <a:t>equations</a:t>
            </a:r>
            <a:r>
              <a:rPr sz="1800" i="1" spc="155" dirty="0">
                <a:latin typeface="Carlito"/>
                <a:cs typeface="Carlito"/>
              </a:rPr>
              <a:t> </a:t>
            </a:r>
            <a:r>
              <a:rPr sz="1800" i="1" spc="-5" dirty="0">
                <a:latin typeface="Carlito"/>
                <a:cs typeface="Carlito"/>
              </a:rPr>
              <a:t>were</a:t>
            </a:r>
            <a:r>
              <a:rPr sz="1800" i="1" spc="165" dirty="0">
                <a:latin typeface="Carlito"/>
                <a:cs typeface="Carlito"/>
              </a:rPr>
              <a:t> </a:t>
            </a:r>
            <a:r>
              <a:rPr sz="1800" i="1" spc="-10" dirty="0">
                <a:latin typeface="Carlito"/>
                <a:cs typeface="Carlito"/>
              </a:rPr>
              <a:t>by</a:t>
            </a:r>
            <a:r>
              <a:rPr sz="1800" i="1" spc="180" dirty="0">
                <a:latin typeface="Carlito"/>
                <a:cs typeface="Carlito"/>
              </a:rPr>
              <a:t> </a:t>
            </a:r>
            <a:r>
              <a:rPr sz="1800" i="1" spc="-5" dirty="0">
                <a:latin typeface="Carlito"/>
                <a:cs typeface="Carlito"/>
              </a:rPr>
              <a:t>Sridharacharya</a:t>
            </a:r>
            <a:r>
              <a:rPr sz="1800" i="1" spc="175" dirty="0">
                <a:latin typeface="Carlito"/>
                <a:cs typeface="Carlito"/>
              </a:rPr>
              <a:t> </a:t>
            </a:r>
            <a:r>
              <a:rPr sz="1800" i="1" spc="-5" dirty="0">
                <a:latin typeface="Carlito"/>
                <a:cs typeface="Carlito"/>
              </a:rPr>
              <a:t>in</a:t>
            </a:r>
            <a:r>
              <a:rPr sz="1800" i="1" spc="160" dirty="0">
                <a:latin typeface="Carlito"/>
                <a:cs typeface="Carlito"/>
              </a:rPr>
              <a:t> </a:t>
            </a:r>
            <a:r>
              <a:rPr sz="1800" i="1" spc="-5" dirty="0">
                <a:latin typeface="Carlito"/>
                <a:cs typeface="Carlito"/>
              </a:rPr>
              <a:t>the</a:t>
            </a:r>
            <a:r>
              <a:rPr sz="1800" i="1" spc="170" dirty="0">
                <a:latin typeface="Carlito"/>
                <a:cs typeface="Carlito"/>
              </a:rPr>
              <a:t> </a:t>
            </a:r>
            <a:r>
              <a:rPr sz="1800" i="1" spc="-5" dirty="0">
                <a:latin typeface="Carlito"/>
                <a:cs typeface="Carlito"/>
              </a:rPr>
              <a:t>11th</a:t>
            </a:r>
            <a:endParaRPr sz="1800">
              <a:latin typeface="Carlito"/>
              <a:cs typeface="Carlito"/>
            </a:endParaRPr>
          </a:p>
          <a:p>
            <a:pPr marL="187325">
              <a:lnSpc>
                <a:spcPct val="100000"/>
              </a:lnSpc>
              <a:spcBef>
                <a:spcPts val="310"/>
              </a:spcBef>
            </a:pPr>
            <a:r>
              <a:rPr sz="1800" i="1" spc="-15" dirty="0">
                <a:latin typeface="Carlito"/>
                <a:cs typeface="Carlito"/>
              </a:rPr>
              <a:t>century.</a:t>
            </a:r>
            <a:endParaRPr sz="1800">
              <a:latin typeface="Carlito"/>
              <a:cs typeface="Carlito"/>
            </a:endParaRPr>
          </a:p>
          <a:p>
            <a:pPr marL="187325" marR="5715" indent="-175260" algn="just">
              <a:lnSpc>
                <a:spcPct val="114100"/>
              </a:lnSpc>
              <a:spcBef>
                <a:spcPts val="790"/>
              </a:spcBef>
              <a:buFont typeface="Wingdings"/>
              <a:buChar char=""/>
              <a:tabLst>
                <a:tab pos="187960" algn="l"/>
              </a:tabLst>
            </a:pPr>
            <a:r>
              <a:rPr sz="1800" i="1" spc="-5" dirty="0">
                <a:latin typeface="Carlito"/>
                <a:cs typeface="Carlito"/>
              </a:rPr>
              <a:t>The </a:t>
            </a:r>
            <a:r>
              <a:rPr sz="1800" i="1" spc="-10" dirty="0">
                <a:latin typeface="Carlito"/>
                <a:cs typeface="Carlito"/>
              </a:rPr>
              <a:t>largest </a:t>
            </a:r>
            <a:r>
              <a:rPr sz="1800" i="1" spc="-5" dirty="0">
                <a:latin typeface="Carlito"/>
                <a:cs typeface="Carlito"/>
              </a:rPr>
              <a:t>numbers </a:t>
            </a:r>
            <a:r>
              <a:rPr sz="1800" i="1" dirty="0">
                <a:latin typeface="Carlito"/>
                <a:cs typeface="Carlito"/>
              </a:rPr>
              <a:t>the </a:t>
            </a:r>
            <a:r>
              <a:rPr sz="1800" i="1" spc="-5" dirty="0">
                <a:latin typeface="Carlito"/>
                <a:cs typeface="Carlito"/>
              </a:rPr>
              <a:t>Greeks and </a:t>
            </a:r>
            <a:r>
              <a:rPr sz="1800" i="1" dirty="0">
                <a:latin typeface="Carlito"/>
                <a:cs typeface="Carlito"/>
              </a:rPr>
              <a:t>the </a:t>
            </a:r>
            <a:r>
              <a:rPr sz="1800" i="1" spc="-10" dirty="0">
                <a:latin typeface="Carlito"/>
                <a:cs typeface="Carlito"/>
              </a:rPr>
              <a:t>Romans </a:t>
            </a:r>
            <a:r>
              <a:rPr sz="1800" i="1" spc="-5" dirty="0">
                <a:latin typeface="Carlito"/>
                <a:cs typeface="Carlito"/>
              </a:rPr>
              <a:t>used </a:t>
            </a:r>
            <a:r>
              <a:rPr sz="1800" i="1" dirty="0">
                <a:latin typeface="Carlito"/>
                <a:cs typeface="Carlito"/>
              </a:rPr>
              <a:t>were  </a:t>
            </a:r>
            <a:r>
              <a:rPr sz="1800" i="1" spc="-5" dirty="0">
                <a:latin typeface="Carlito"/>
                <a:cs typeface="Carlito"/>
              </a:rPr>
              <a:t>106 </a:t>
            </a:r>
            <a:r>
              <a:rPr sz="1800" i="1" dirty="0">
                <a:latin typeface="Carlito"/>
                <a:cs typeface="Carlito"/>
              </a:rPr>
              <a:t>whereas </a:t>
            </a:r>
            <a:r>
              <a:rPr sz="1800" i="1" spc="-5" dirty="0">
                <a:latin typeface="Carlito"/>
                <a:cs typeface="Carlito"/>
              </a:rPr>
              <a:t>Hindus used numbers </a:t>
            </a:r>
            <a:r>
              <a:rPr sz="1800" i="1" spc="5" dirty="0">
                <a:latin typeface="Carlito"/>
                <a:cs typeface="Carlito"/>
              </a:rPr>
              <a:t>as </a:t>
            </a:r>
            <a:r>
              <a:rPr sz="1800" i="1" dirty="0">
                <a:latin typeface="Carlito"/>
                <a:cs typeface="Carlito"/>
              </a:rPr>
              <a:t>big </a:t>
            </a:r>
            <a:r>
              <a:rPr sz="1800" i="1" spc="-5" dirty="0">
                <a:latin typeface="Carlito"/>
                <a:cs typeface="Carlito"/>
              </a:rPr>
              <a:t>as 10**53(10 </a:t>
            </a:r>
            <a:r>
              <a:rPr sz="1800" i="1" spc="-25" dirty="0">
                <a:latin typeface="Carlito"/>
                <a:cs typeface="Carlito"/>
              </a:rPr>
              <a:t>to  </a:t>
            </a:r>
            <a:r>
              <a:rPr sz="1800" i="1" dirty="0">
                <a:latin typeface="Carlito"/>
                <a:cs typeface="Carlito"/>
              </a:rPr>
              <a:t>the </a:t>
            </a:r>
            <a:r>
              <a:rPr sz="1800" i="1" spc="-5" dirty="0">
                <a:latin typeface="Carlito"/>
                <a:cs typeface="Carlito"/>
              </a:rPr>
              <a:t>power </a:t>
            </a:r>
            <a:r>
              <a:rPr sz="1800" i="1" dirty="0">
                <a:latin typeface="Carlito"/>
                <a:cs typeface="Carlito"/>
              </a:rPr>
              <a:t>of 53) </a:t>
            </a:r>
            <a:r>
              <a:rPr sz="1800" i="1" spc="-5" dirty="0">
                <a:latin typeface="Carlito"/>
                <a:cs typeface="Carlito"/>
              </a:rPr>
              <a:t>with specific </a:t>
            </a:r>
            <a:r>
              <a:rPr sz="1800" i="1" dirty="0">
                <a:latin typeface="Carlito"/>
                <a:cs typeface="Carlito"/>
              </a:rPr>
              <a:t>names </a:t>
            </a:r>
            <a:r>
              <a:rPr sz="1800" i="1" spc="-5" dirty="0">
                <a:latin typeface="Carlito"/>
                <a:cs typeface="Carlito"/>
              </a:rPr>
              <a:t>as early </a:t>
            </a:r>
            <a:r>
              <a:rPr sz="1800" i="1" spc="5" dirty="0">
                <a:latin typeface="Carlito"/>
                <a:cs typeface="Carlito"/>
              </a:rPr>
              <a:t>as </a:t>
            </a:r>
            <a:r>
              <a:rPr sz="1800" i="1" spc="-5" dirty="0">
                <a:latin typeface="Carlito"/>
                <a:cs typeface="Carlito"/>
              </a:rPr>
              <a:t>5000 </a:t>
            </a:r>
            <a:r>
              <a:rPr sz="1800" i="1" dirty="0">
                <a:latin typeface="Carlito"/>
                <a:cs typeface="Carlito"/>
              </a:rPr>
              <a:t>BCE  </a:t>
            </a:r>
            <a:r>
              <a:rPr sz="1800" i="1" spc="-5" dirty="0">
                <a:latin typeface="Carlito"/>
                <a:cs typeface="Carlito"/>
              </a:rPr>
              <a:t>during </a:t>
            </a:r>
            <a:r>
              <a:rPr sz="1800" i="1" dirty="0">
                <a:latin typeface="Carlito"/>
                <a:cs typeface="Carlito"/>
              </a:rPr>
              <a:t>the </a:t>
            </a:r>
            <a:r>
              <a:rPr sz="1800" i="1" spc="-20" dirty="0">
                <a:latin typeface="Carlito"/>
                <a:cs typeface="Carlito"/>
              </a:rPr>
              <a:t>Vedic</a:t>
            </a:r>
            <a:r>
              <a:rPr sz="1800" i="1" spc="20" dirty="0">
                <a:latin typeface="Carlito"/>
                <a:cs typeface="Carlito"/>
              </a:rPr>
              <a:t> </a:t>
            </a:r>
            <a:r>
              <a:rPr sz="1800" i="1" spc="-5" dirty="0">
                <a:latin typeface="Carlito"/>
                <a:cs typeface="Carlito"/>
              </a:rPr>
              <a:t>period.</a:t>
            </a:r>
            <a:endParaRPr sz="1800">
              <a:latin typeface="Carlito"/>
              <a:cs typeface="Carlito"/>
            </a:endParaRPr>
          </a:p>
          <a:p>
            <a:pPr marL="187325" marR="6350" indent="-175260" algn="just">
              <a:lnSpc>
                <a:spcPct val="113900"/>
              </a:lnSpc>
              <a:spcBef>
                <a:spcPts val="805"/>
              </a:spcBef>
              <a:buFont typeface="Wingdings"/>
              <a:buChar char=""/>
              <a:tabLst>
                <a:tab pos="187960" algn="l"/>
              </a:tabLst>
            </a:pPr>
            <a:r>
              <a:rPr sz="1800" i="1" spc="-5" dirty="0">
                <a:latin typeface="Carlito"/>
                <a:cs typeface="Carlito"/>
              </a:rPr>
              <a:t>The </a:t>
            </a:r>
            <a:r>
              <a:rPr sz="1800" i="1" spc="-10" dirty="0">
                <a:latin typeface="Carlito"/>
                <a:cs typeface="Carlito"/>
              </a:rPr>
              <a:t>place </a:t>
            </a:r>
            <a:r>
              <a:rPr sz="1800" i="1" dirty="0">
                <a:latin typeface="Carlito"/>
                <a:cs typeface="Carlito"/>
              </a:rPr>
              <a:t>value </a:t>
            </a:r>
            <a:r>
              <a:rPr sz="1800" i="1" spc="-15" dirty="0">
                <a:latin typeface="Carlito"/>
                <a:cs typeface="Carlito"/>
              </a:rPr>
              <a:t>system, </a:t>
            </a:r>
            <a:r>
              <a:rPr sz="1800" i="1" dirty="0">
                <a:solidFill>
                  <a:srgbClr val="006FC0"/>
                </a:solidFill>
                <a:latin typeface="Carlito"/>
                <a:cs typeface="Carlito"/>
              </a:rPr>
              <a:t>the </a:t>
            </a:r>
            <a:r>
              <a:rPr sz="1800" i="1" spc="-5" dirty="0">
                <a:solidFill>
                  <a:srgbClr val="006FC0"/>
                </a:solidFill>
                <a:latin typeface="Carlito"/>
                <a:cs typeface="Carlito"/>
              </a:rPr>
              <a:t>decimal </a:t>
            </a:r>
            <a:r>
              <a:rPr sz="1800" i="1" spc="-20" dirty="0">
                <a:solidFill>
                  <a:srgbClr val="006FC0"/>
                </a:solidFill>
                <a:latin typeface="Carlito"/>
                <a:cs typeface="Carlito"/>
              </a:rPr>
              <a:t>system </a:t>
            </a:r>
            <a:r>
              <a:rPr sz="1800" i="1" dirty="0">
                <a:latin typeface="Carlito"/>
                <a:cs typeface="Carlito"/>
              </a:rPr>
              <a:t>was </a:t>
            </a:r>
            <a:r>
              <a:rPr sz="1800" i="1" spc="-5" dirty="0">
                <a:latin typeface="Carlito"/>
                <a:cs typeface="Carlito"/>
              </a:rPr>
              <a:t>developed </a:t>
            </a:r>
            <a:r>
              <a:rPr sz="1800" i="1" spc="-10" dirty="0">
                <a:latin typeface="Carlito"/>
                <a:cs typeface="Carlito"/>
              </a:rPr>
              <a:t>in  </a:t>
            </a:r>
            <a:r>
              <a:rPr sz="1800" i="1" spc="-5" dirty="0">
                <a:latin typeface="Carlito"/>
                <a:cs typeface="Carlito"/>
              </a:rPr>
              <a:t>India in 100</a:t>
            </a:r>
            <a:r>
              <a:rPr sz="1800" i="1" spc="20" dirty="0">
                <a:latin typeface="Carlito"/>
                <a:cs typeface="Carlito"/>
              </a:rPr>
              <a:t> </a:t>
            </a:r>
            <a:r>
              <a:rPr sz="1800" i="1" spc="-5" dirty="0">
                <a:latin typeface="Carlito"/>
                <a:cs typeface="Carlito"/>
              </a:rPr>
              <a:t>BC.</a:t>
            </a:r>
            <a:endParaRPr sz="1800">
              <a:latin typeface="Carlito"/>
              <a:cs typeface="Carlito"/>
            </a:endParaRPr>
          </a:p>
          <a:p>
            <a:pPr marL="187960" indent="-175260" algn="just">
              <a:lnSpc>
                <a:spcPct val="100000"/>
              </a:lnSpc>
              <a:spcBef>
                <a:spcPts val="1100"/>
              </a:spcBef>
              <a:buFont typeface="Wingdings"/>
              <a:buChar char=""/>
              <a:tabLst>
                <a:tab pos="187960" algn="l"/>
              </a:tabLst>
            </a:pPr>
            <a:r>
              <a:rPr sz="1800" i="1" spc="-5" dirty="0">
                <a:latin typeface="Carlito"/>
                <a:cs typeface="Carlito"/>
              </a:rPr>
              <a:t>The</a:t>
            </a:r>
            <a:r>
              <a:rPr sz="1800" i="1" spc="155" dirty="0">
                <a:latin typeface="Carlito"/>
                <a:cs typeface="Carlito"/>
              </a:rPr>
              <a:t> </a:t>
            </a:r>
            <a:r>
              <a:rPr sz="1800" i="1" dirty="0">
                <a:solidFill>
                  <a:srgbClr val="006FC0"/>
                </a:solidFill>
                <a:latin typeface="Carlito"/>
                <a:cs typeface="Carlito"/>
              </a:rPr>
              <a:t>Binary</a:t>
            </a:r>
            <a:r>
              <a:rPr sz="1800" i="1" spc="140" dirty="0">
                <a:solidFill>
                  <a:srgbClr val="006FC0"/>
                </a:solidFill>
                <a:latin typeface="Carlito"/>
                <a:cs typeface="Carlito"/>
              </a:rPr>
              <a:t> </a:t>
            </a:r>
            <a:r>
              <a:rPr sz="1800" i="1" spc="-5" dirty="0">
                <a:solidFill>
                  <a:srgbClr val="006FC0"/>
                </a:solidFill>
                <a:latin typeface="Carlito"/>
                <a:cs typeface="Carlito"/>
              </a:rPr>
              <a:t>number</a:t>
            </a:r>
            <a:r>
              <a:rPr sz="1800" i="1" spc="150" dirty="0">
                <a:solidFill>
                  <a:srgbClr val="006FC0"/>
                </a:solidFill>
                <a:latin typeface="Carlito"/>
                <a:cs typeface="Carlito"/>
              </a:rPr>
              <a:t> </a:t>
            </a:r>
            <a:r>
              <a:rPr sz="1800" i="1" spc="-20" dirty="0">
                <a:solidFill>
                  <a:srgbClr val="006FC0"/>
                </a:solidFill>
                <a:latin typeface="Carlito"/>
                <a:cs typeface="Carlito"/>
              </a:rPr>
              <a:t>system</a:t>
            </a:r>
            <a:r>
              <a:rPr sz="1800" i="1" spc="200" dirty="0">
                <a:solidFill>
                  <a:srgbClr val="006FC0"/>
                </a:solidFill>
                <a:latin typeface="Carlito"/>
                <a:cs typeface="Carlito"/>
              </a:rPr>
              <a:t> </a:t>
            </a:r>
            <a:r>
              <a:rPr sz="1800" i="1" spc="-5" dirty="0">
                <a:latin typeface="Carlito"/>
                <a:cs typeface="Carlito"/>
              </a:rPr>
              <a:t>which</a:t>
            </a:r>
            <a:r>
              <a:rPr sz="1800" i="1" spc="160" dirty="0">
                <a:latin typeface="Carlito"/>
                <a:cs typeface="Carlito"/>
              </a:rPr>
              <a:t> </a:t>
            </a:r>
            <a:r>
              <a:rPr sz="1800" i="1" spc="-5" dirty="0">
                <a:latin typeface="Carlito"/>
                <a:cs typeface="Carlito"/>
              </a:rPr>
              <a:t>is</a:t>
            </a:r>
            <a:r>
              <a:rPr sz="1800" i="1" spc="145" dirty="0">
                <a:latin typeface="Carlito"/>
                <a:cs typeface="Carlito"/>
              </a:rPr>
              <a:t> </a:t>
            </a:r>
            <a:r>
              <a:rPr sz="1800" i="1" spc="-5" dirty="0">
                <a:latin typeface="Carlito"/>
                <a:cs typeface="Carlito"/>
              </a:rPr>
              <a:t>used</a:t>
            </a:r>
            <a:r>
              <a:rPr sz="1800" i="1" spc="150" dirty="0">
                <a:latin typeface="Carlito"/>
                <a:cs typeface="Carlito"/>
              </a:rPr>
              <a:t> </a:t>
            </a:r>
            <a:r>
              <a:rPr sz="1800" i="1" spc="-5" dirty="0">
                <a:latin typeface="Carlito"/>
                <a:cs typeface="Carlito"/>
              </a:rPr>
              <a:t>in</a:t>
            </a:r>
            <a:r>
              <a:rPr sz="1800" i="1" spc="155" dirty="0">
                <a:latin typeface="Carlito"/>
                <a:cs typeface="Carlito"/>
              </a:rPr>
              <a:t> </a:t>
            </a:r>
            <a:r>
              <a:rPr sz="1800" i="1" dirty="0">
                <a:latin typeface="Carlito"/>
                <a:cs typeface="Carlito"/>
              </a:rPr>
              <a:t>modern</a:t>
            </a:r>
            <a:endParaRPr sz="1800">
              <a:latin typeface="Carlito"/>
              <a:cs typeface="Carlito"/>
            </a:endParaRPr>
          </a:p>
          <a:p>
            <a:pPr marL="187325" algn="just">
              <a:lnSpc>
                <a:spcPct val="100000"/>
              </a:lnSpc>
              <a:spcBef>
                <a:spcPts val="305"/>
              </a:spcBef>
            </a:pPr>
            <a:r>
              <a:rPr sz="1800" i="1" spc="-10" dirty="0">
                <a:latin typeface="Carlito"/>
                <a:cs typeface="Carlito"/>
              </a:rPr>
              <a:t>computers </a:t>
            </a:r>
            <a:r>
              <a:rPr sz="1800" i="1" spc="-5" dirty="0">
                <a:latin typeface="Carlito"/>
                <a:cs typeface="Carlito"/>
              </a:rPr>
              <a:t>and </a:t>
            </a:r>
            <a:r>
              <a:rPr sz="1800" i="1" spc="-10" dirty="0">
                <a:latin typeface="Carlito"/>
                <a:cs typeface="Carlito"/>
              </a:rPr>
              <a:t>digital devices </a:t>
            </a:r>
            <a:r>
              <a:rPr sz="1800" i="1" spc="-5" dirty="0">
                <a:latin typeface="Carlito"/>
                <a:cs typeface="Carlito"/>
              </a:rPr>
              <a:t>was </a:t>
            </a:r>
            <a:r>
              <a:rPr sz="1800" i="1" spc="-15" dirty="0">
                <a:latin typeface="Carlito"/>
                <a:cs typeface="Carlito"/>
              </a:rPr>
              <a:t>invented </a:t>
            </a:r>
            <a:r>
              <a:rPr sz="1800" i="1" spc="-5" dirty="0">
                <a:latin typeface="Carlito"/>
                <a:cs typeface="Carlito"/>
              </a:rPr>
              <a:t>in</a:t>
            </a:r>
            <a:r>
              <a:rPr sz="1800" i="1" spc="110" dirty="0">
                <a:latin typeface="Carlito"/>
                <a:cs typeface="Carlito"/>
              </a:rPr>
              <a:t> </a:t>
            </a:r>
            <a:r>
              <a:rPr sz="1800" i="1" spc="-5" dirty="0">
                <a:latin typeface="Carlito"/>
                <a:cs typeface="Carlito"/>
              </a:rPr>
              <a:t>India.</a:t>
            </a:r>
            <a:endParaRPr sz="1800">
              <a:latin typeface="Carlito"/>
              <a:cs typeface="Carlito"/>
            </a:endParaRPr>
          </a:p>
        </p:txBody>
      </p:sp>
      <p:sp>
        <p:nvSpPr>
          <p:cNvPr id="4" name="object 4"/>
          <p:cNvSpPr/>
          <p:nvPr/>
        </p:nvSpPr>
        <p:spPr>
          <a:xfrm>
            <a:off x="504444" y="2200655"/>
            <a:ext cx="2051304" cy="129997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3568" y="3787140"/>
            <a:ext cx="2203704" cy="168859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53000"/>
            <a:ext cx="9144000" cy="1905000"/>
            <a:chOff x="0" y="4953000"/>
            <a:chExt cx="9144000" cy="1905000"/>
          </a:xfrm>
        </p:grpSpPr>
        <p:sp>
          <p:nvSpPr>
            <p:cNvPr id="3" name="object 3"/>
            <p:cNvSpPr/>
            <p:nvPr/>
          </p:nvSpPr>
          <p:spPr>
            <a:xfrm>
              <a:off x="1687067" y="4953000"/>
              <a:ext cx="7457440" cy="487680"/>
            </a:xfrm>
            <a:custGeom>
              <a:avLst/>
              <a:gdLst/>
              <a:ahLst/>
              <a:cxnLst/>
              <a:rect l="l" t="t" r="r" b="b"/>
              <a:pathLst>
                <a:path w="7457440" h="487679">
                  <a:moveTo>
                    <a:pt x="7456932" y="0"/>
                  </a:moveTo>
                  <a:lnTo>
                    <a:pt x="0" y="289687"/>
                  </a:lnTo>
                  <a:lnTo>
                    <a:pt x="7456932" y="487680"/>
                  </a:lnTo>
                  <a:lnTo>
                    <a:pt x="7456932"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110959" y="5237988"/>
              <a:ext cx="9033510" cy="788035"/>
            </a:xfrm>
            <a:custGeom>
              <a:avLst/>
              <a:gdLst/>
              <a:ahLst/>
              <a:cxnLst/>
              <a:rect l="l" t="t" r="r" b="b"/>
              <a:pathLst>
                <a:path w="9033510" h="788035">
                  <a:moveTo>
                    <a:pt x="9033040" y="0"/>
                  </a:moveTo>
                  <a:lnTo>
                    <a:pt x="0" y="0"/>
                  </a:lnTo>
                  <a:lnTo>
                    <a:pt x="9033040" y="787908"/>
                  </a:lnTo>
                  <a:lnTo>
                    <a:pt x="9033040" y="0"/>
                  </a:lnTo>
                  <a:close/>
                </a:path>
              </a:pathLst>
            </a:custGeom>
            <a:solidFill>
              <a:srgbClr val="000000"/>
            </a:solidFill>
          </p:spPr>
          <p:txBody>
            <a:bodyPr wrap="square" lIns="0" tIns="0" rIns="0" bIns="0" rtlCol="0"/>
            <a:lstStyle/>
            <a:p>
              <a:endParaRPr/>
            </a:p>
          </p:txBody>
        </p:sp>
        <p:sp>
          <p:nvSpPr>
            <p:cNvPr id="5" name="object 5"/>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0" y="4991318"/>
              <a:ext cx="9143999" cy="802234"/>
            </a:xfrm>
            <a:prstGeom prst="rect">
              <a:avLst/>
            </a:prstGeom>
            <a:blipFill>
              <a:blip r:embed="rId3" cstate="print"/>
              <a:stretch>
                <a:fillRect/>
              </a:stretch>
            </a:blipFill>
          </p:spPr>
          <p:txBody>
            <a:bodyPr wrap="square" lIns="0" tIns="0" rIns="0" bIns="0" rtlCol="0"/>
            <a:lstStyle/>
            <a:p>
              <a:endParaRPr/>
            </a:p>
          </p:txBody>
        </p:sp>
      </p:grpSp>
      <p:grpSp>
        <p:nvGrpSpPr>
          <p:cNvPr id="7" name="object 7"/>
          <p:cNvGrpSpPr/>
          <p:nvPr/>
        </p:nvGrpSpPr>
        <p:grpSpPr>
          <a:xfrm>
            <a:off x="252222" y="3177539"/>
            <a:ext cx="8641080" cy="559435"/>
            <a:chOff x="252222" y="3177539"/>
            <a:chExt cx="8641080" cy="559435"/>
          </a:xfrm>
        </p:grpSpPr>
        <p:sp>
          <p:nvSpPr>
            <p:cNvPr id="8" name="object 8"/>
            <p:cNvSpPr/>
            <p:nvPr/>
          </p:nvSpPr>
          <p:spPr>
            <a:xfrm>
              <a:off x="3017520" y="3177539"/>
              <a:ext cx="5503163" cy="52120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52222" y="3717797"/>
              <a:ext cx="8641080" cy="0"/>
            </a:xfrm>
            <a:custGeom>
              <a:avLst/>
              <a:gdLst/>
              <a:ahLst/>
              <a:cxnLst/>
              <a:rect l="l" t="t" r="r" b="b"/>
              <a:pathLst>
                <a:path w="8641080">
                  <a:moveTo>
                    <a:pt x="0" y="0"/>
                  </a:moveTo>
                  <a:lnTo>
                    <a:pt x="8640953" y="0"/>
                  </a:lnTo>
                </a:path>
              </a:pathLst>
            </a:custGeom>
            <a:ln w="38100">
              <a:solidFill>
                <a:srgbClr val="001F5F"/>
              </a:solidFill>
            </a:ln>
          </p:spPr>
          <p:txBody>
            <a:bodyPr wrap="square" lIns="0" tIns="0" rIns="0" bIns="0" rtlCol="0"/>
            <a:lstStyle/>
            <a:p>
              <a:endParaRPr/>
            </a:p>
          </p:txBody>
        </p:sp>
      </p:grpSp>
      <p:sp>
        <p:nvSpPr>
          <p:cNvPr id="10" name="object 10"/>
          <p:cNvSpPr/>
          <p:nvPr/>
        </p:nvSpPr>
        <p:spPr>
          <a:xfrm>
            <a:off x="4283964" y="301752"/>
            <a:ext cx="3160816" cy="255458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TotalTime>
  <Words>2572</Words>
  <Application>Microsoft Office PowerPoint</Application>
  <PresentationFormat>On-screen Show (4:3)</PresentationFormat>
  <Paragraphs>158</Paragraphs>
  <Slides>35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Arimo</vt:lpstr>
      <vt:lpstr>Calibri</vt:lpstr>
      <vt:lpstr>Carlito</vt:lpstr>
      <vt:lpstr>Chancery Uralic</vt:lpstr>
      <vt:lpstr>Courier New</vt:lpstr>
      <vt:lpstr>Tahoma</vt:lpstr>
      <vt:lpstr>Times New Roman</vt:lpstr>
      <vt:lpstr>Trebuchet MS</vt:lpstr>
      <vt:lpstr>Wingdings</vt:lpstr>
      <vt:lpstr>Office Theme</vt:lpstr>
      <vt:lpstr>PowerPoint Presentation</vt:lpstr>
      <vt:lpstr>PowerPoint Presentation</vt:lpstr>
      <vt:lpstr>PowerPoint Presentation</vt:lpstr>
      <vt:lpstr>Fundamental Traditions</vt:lpstr>
      <vt:lpstr>Fundamental Traditions</vt:lpstr>
      <vt:lpstr>PowerPoint Presentation</vt:lpstr>
      <vt:lpstr>Takshila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Handicrafts and Hand Painting</vt:lpstr>
      <vt:lpstr> Shakespeare said the world is a stage (he meant  acting - we are all actors) but today, the entire world  is a stage not for acting but for business and marketing  You find business anytime, anywhere and in anything. And if there is “Business” (i.e. an economic  activity where there are buyers, sellers and  transactions for a consideration), there will be a  “Market.”  Except perhaps for a few hours at home ,you will  always find yourself in some market place or other .. </vt:lpstr>
      <vt:lpstr>PowerPoint Presentation</vt:lpstr>
      <vt:lpstr>Many Hindu intellectual traditions were classified</vt:lpstr>
      <vt:lpstr>PowerPoint Presentation</vt:lpstr>
      <vt:lpstr>Indian Concept of Indebtedness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Dr. Sangeeta Jain</cp:lastModifiedBy>
  <cp:revision>6</cp:revision>
  <dcterms:created xsi:type="dcterms:W3CDTF">2021-06-13T01:52:35Z</dcterms:created>
  <dcterms:modified xsi:type="dcterms:W3CDTF">2021-06-13T03:07:23Z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2014-05-31T00:00:00Z</vt:filetime>
  </property>
  <property fmtid="{D5CDD505-2E9C-101B-9397-08002B2CF9AE}" pid="3" name="Creator">
    <vt:lpwstr>Microsoft® PowerPoint® 2013</vt:lpwstr>
  </property>
  <property fmtid="{D5CDD505-2E9C-101B-9397-08002B2CF9AE}" pid="4" name="LastSaved">
    <vt:filetime>2021-06-13T00:00:00Z</vt:filetime>
  </property>
</Properties>
</file>