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0658-EDE3-3D27-FDF9-0A5612D72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4C4B0-14D3-E58C-3318-3238B1EB2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B4CB1-C9F1-CA79-1C50-A337F8F9D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AC72D-F6F8-7856-CFF2-C55FB47E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8E2BA-987E-2D2C-C80F-B0C7D1F3C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04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C80F-112A-B5FB-3169-6409831E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B12F8-6782-6F87-762C-187ED6E9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04626-B70E-5554-2339-534BFF5D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8B730-A0A2-E2B3-D613-F13BCE90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13FEF-9F0E-6E85-7420-9AF38FC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300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E4DADF-56D8-F017-ECBF-0A46CE437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815C2-5C44-BFDE-D966-18E9295C4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C0294-2E00-DCFC-DADC-4E73E7AE8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D1A14-C710-F1B9-B581-3791B2C6B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3B3DE-79F4-B74F-2A2E-71BB08F9B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427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12047-39DB-D0EE-D695-E225B9D1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D1252-0A22-3D4A-CA74-BDA2DF36C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F6E69-5316-EA58-5328-D25E3B68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6AD98-E80C-7BD6-F25D-D37939A3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F35CC-27AF-AAF2-70B9-A1EF26A99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180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1F005-C79B-C53D-CD1D-1D7038DDA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82E7C-A758-F70F-A49C-36B92CAA7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F7A57-885F-506F-078F-23CC7BAA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BF9D9-480B-B80B-4431-C50CE569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6E4A7-5B7C-FBC8-7F23-A07C64E2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399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71ACB-B7FC-264D-0254-CB2C5DA6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D1338-4198-F65F-B4A4-4DD33B9E4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51951-D014-92CB-E004-1109156D8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5A30B-B0FE-8663-BEFA-B5B8D1FB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5D906-B2DD-6AD3-CB21-CE55E9646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64125-AA29-6F11-A2CD-4578E44C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025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8CBC2-931C-F7C0-0ABD-5FF34FA79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603BF-5E49-7741-C109-3CEA585CF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52348-DF55-C918-C761-C07BF04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BAEC5-B3E3-B3BD-8D5B-A656B5282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8738A7-498E-F02C-7966-BFED88B24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7BB95-7E4D-E73A-A232-49BBAAD8A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30C43B-ADFB-A4F3-17C1-446C9842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71C17-7FD5-5264-2F1C-E132E7C9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9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4119E-C70E-61FC-D050-8F2E10AFF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AED13-9609-9EB7-A281-D39A07CA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D3593-9A38-4F93-F400-E5B8A526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F5D17-20FB-6F2F-A115-D3531C7E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973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0568C-4C75-8D8C-A8EA-66CE1178D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D23EB0-E894-23E4-82E4-B590CE988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FF29D-1189-9793-A8E6-A57C4562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808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49C45-EA85-CB27-3BF1-4400B4BAB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ED635-9A51-66D1-2694-FF2BF7AF4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4861C-96DB-4765-2A61-E8B96E683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85682-899F-3631-9155-314B02497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AC14C-0567-A2C0-D928-D9CEB75A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EC3BE-8E1E-5B37-C5CD-01D53EB61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019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42250-3264-7A36-3047-6A84D091C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9C45E7-E19A-58F8-4B87-B7B42C7A79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F873F-0A43-B830-E016-A97A2854B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BD4A6-72D0-8B0D-ED25-BD822060A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07F2E-A35B-9981-1A39-19BB7DFE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88326-41F0-9652-4E4C-75B85718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600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CFE81-3E00-BB03-45AA-D74BF250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8B710-93A7-8A1B-09A1-C2C1B0153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744A2-23EB-7989-E71F-D782A0613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25C90-3CAA-4046-8C1C-711E4E71D525}" type="datetimeFigureOut">
              <a:rPr lang="en-IN" smtClean="0"/>
              <a:t>24-05-2023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0E357-D2DA-3388-AA01-A7D7C057F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31C55-4B34-5784-2654-A4B04D2CC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E288A-516B-46F6-9436-1B34916A65B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438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6097F-8BC9-8579-E70E-BA8A1C30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65126"/>
            <a:ext cx="11691257" cy="603704"/>
          </a:xfrm>
        </p:spPr>
        <p:txBody>
          <a:bodyPr>
            <a:normAutofit/>
          </a:bodyPr>
          <a:lstStyle/>
          <a:p>
            <a:r>
              <a:rPr lang="en-IN" sz="3600" dirty="0" err="1">
                <a:solidFill>
                  <a:srgbClr val="C00000"/>
                </a:solidFill>
              </a:rPr>
              <a:t>Govindram</a:t>
            </a:r>
            <a:r>
              <a:rPr lang="en-IN" sz="3600" dirty="0">
                <a:solidFill>
                  <a:srgbClr val="C00000"/>
                </a:solidFill>
              </a:rPr>
              <a:t> </a:t>
            </a:r>
            <a:r>
              <a:rPr lang="en-IN" sz="3600" dirty="0" err="1">
                <a:solidFill>
                  <a:srgbClr val="C00000"/>
                </a:solidFill>
              </a:rPr>
              <a:t>Seksaria</a:t>
            </a:r>
            <a:r>
              <a:rPr lang="en-IN" sz="3600" dirty="0">
                <a:solidFill>
                  <a:srgbClr val="C00000"/>
                </a:solidFill>
              </a:rPr>
              <a:t> Institute of Management And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0F015-E68B-A10A-801C-60B9B495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1230086"/>
            <a:ext cx="11016343" cy="5262788"/>
          </a:xfrm>
        </p:spPr>
        <p:txBody>
          <a:bodyPr/>
          <a:lstStyle/>
          <a:p>
            <a:pPr marL="0" indent="0" algn="ctr">
              <a:buNone/>
            </a:pPr>
            <a:endParaRPr lang="en-IN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IN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IN" sz="3600" dirty="0">
                <a:solidFill>
                  <a:srgbClr val="0070C0"/>
                </a:solidFill>
              </a:rPr>
              <a:t>Financial Management</a:t>
            </a:r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b="1" dirty="0"/>
              <a:t>MBA – II Semester</a:t>
            </a:r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dirty="0">
                <a:solidFill>
                  <a:srgbClr val="0070C0"/>
                </a:solidFill>
              </a:rPr>
              <a:t>Unit – 1</a:t>
            </a:r>
          </a:p>
          <a:p>
            <a:pPr marL="0" indent="0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dirty="0">
                <a:solidFill>
                  <a:schemeClr val="accent2">
                    <a:lumMod val="75000"/>
                  </a:schemeClr>
                </a:solidFill>
              </a:rPr>
              <a:t>CA Prem Dua</a:t>
            </a:r>
          </a:p>
        </p:txBody>
      </p:sp>
    </p:spTree>
    <p:extLst>
      <p:ext uri="{BB962C8B-B14F-4D97-AF65-F5344CB8AC3E}">
        <p14:creationId xmlns:p14="http://schemas.microsoft.com/office/powerpoint/2010/main" val="4105454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573253-2AD1-400B-828A-67EF4F6B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7" y="163286"/>
            <a:ext cx="11593284" cy="64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89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1B69-D636-2488-098C-0F928DF86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6" y="119743"/>
            <a:ext cx="11473543" cy="66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31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542143-048F-F1A0-5A1A-C1DB4E25A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9" y="174171"/>
            <a:ext cx="11625942" cy="654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4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E9A8CB-38B9-3FF5-FE1D-C7F39503B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9" y="163286"/>
            <a:ext cx="11745685" cy="656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18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F24D09-BB98-8C20-586E-2EA574D4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125185"/>
            <a:ext cx="11593286" cy="66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51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6885F-CB0E-8737-D039-1D4B57B9A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08857"/>
            <a:ext cx="11713028" cy="66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5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DBCA92-FBC3-F371-8C28-1AB043E1F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5" y="141514"/>
            <a:ext cx="11625942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71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53F044-278A-ECFE-8240-B06AED6A4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85056"/>
            <a:ext cx="11778343" cy="655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09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0E8EE7-4659-2085-7F79-C2C1819E7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163286"/>
            <a:ext cx="11811000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17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CAFB4-90AB-1B81-BFF8-3B742BFEB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9" y="76200"/>
            <a:ext cx="11440885" cy="667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65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29518B-05CF-549B-D1BE-E264A60F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3" y="489857"/>
            <a:ext cx="11092543" cy="61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8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2006CF-47CE-3402-3EBE-6587F3E59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" y="163286"/>
            <a:ext cx="11723915" cy="656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16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B5AA4-7BB4-4156-3190-131BF709D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6" y="87086"/>
            <a:ext cx="11723914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55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DC95E-F67E-4DDD-7483-E140AFDB4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7" y="130628"/>
            <a:ext cx="11745684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30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87512-BCA2-AE55-566B-382D68E0C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9" y="130629"/>
            <a:ext cx="11734799" cy="66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46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BEDA6E-5046-90C5-79FE-B40BA5C4F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6" y="108856"/>
            <a:ext cx="11723914" cy="6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9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D4B5D-06C9-6CA8-D418-6FA65D99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08857"/>
            <a:ext cx="11745685" cy="66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07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EC44E9-B6BA-2DE7-5C41-B57B69433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9" y="163286"/>
            <a:ext cx="11843657" cy="65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87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8B1238-F2CA-1469-F911-C8C6856F4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5" y="130629"/>
            <a:ext cx="11952514" cy="650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4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F1548-C048-0F32-0F42-01835EB90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87086"/>
            <a:ext cx="11876314" cy="664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2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C812B9-088E-D43F-6BF7-80821506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0628"/>
            <a:ext cx="11887199" cy="650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4F5CC-7DA8-C3E6-1FC2-9ED935857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41514"/>
            <a:ext cx="11756571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5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5F434E-026F-9772-E953-A85193755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108857"/>
            <a:ext cx="11669486" cy="66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52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3EE75-071F-EADE-B395-412FDAC8E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52400"/>
            <a:ext cx="11821886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67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F0E203-6963-B58C-11EF-FF25260D6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30629"/>
            <a:ext cx="11691257" cy="64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4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19</Words>
  <Application>Microsoft Office PowerPoint</Application>
  <PresentationFormat>Widescreen</PresentationFormat>
  <Paragraphs>10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Govindram Seksaria Institute of Management And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chait</dc:creator>
  <cp:lastModifiedBy>chait</cp:lastModifiedBy>
  <cp:revision>3</cp:revision>
  <dcterms:created xsi:type="dcterms:W3CDTF">2023-05-19T06:30:31Z</dcterms:created>
  <dcterms:modified xsi:type="dcterms:W3CDTF">2023-05-24T07:55:08Z</dcterms:modified>
</cp:coreProperties>
</file>