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284" r:id="rId41"/>
    <p:sldId id="285" r:id="rId42"/>
    <p:sldId id="286" r:id="rId43"/>
    <p:sldId id="308" r:id="rId44"/>
    <p:sldId id="309" r:id="rId45"/>
    <p:sldId id="310" r:id="rId46"/>
    <p:sldId id="311" r:id="rId47"/>
    <p:sldId id="312" r:id="rId48"/>
    <p:sldId id="287" r:id="rId49"/>
    <p:sldId id="288" r:id="rId50"/>
    <p:sldId id="289" r:id="rId51"/>
    <p:sldId id="290" r:id="rId52"/>
    <p:sldId id="291" r:id="rId53"/>
    <p:sldId id="292" r:id="rId54"/>
    <p:sldId id="293" r:id="rId55"/>
    <p:sldId id="294" r:id="rId56"/>
    <p:sldId id="295" r:id="rId57"/>
    <p:sldId id="313" r:id="rId58"/>
    <p:sldId id="316" r:id="rId59"/>
    <p:sldId id="315" r:id="rId60"/>
    <p:sldId id="314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2B9E3-55B9-373C-7F58-82DA87B00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5FE14C-D567-8E72-D2F1-8174EC3AC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F85246-9832-A208-04F3-6B6F2688A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903-C11B-42EA-8B9E-3E4E010E0910}" type="datetimeFigureOut">
              <a:rPr lang="en-IN" smtClean="0"/>
              <a:t>18-07-2024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F4920-3AA8-BD3B-4B17-C32576E26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4B31B-A505-9609-E29F-EA03693A0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94FB-C911-4CA0-B910-87A3AE7760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5981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96C98-E658-0825-4BC6-00E286090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A2FC68-6D2C-95EB-05D2-428CC90655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063574-81CB-D3D2-408A-7CF012E7D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903-C11B-42EA-8B9E-3E4E010E0910}" type="datetimeFigureOut">
              <a:rPr lang="en-IN" smtClean="0"/>
              <a:t>18-07-2024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C2D67-628C-1383-2CC1-279BFFAB0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E3D30-994D-8B19-D7FD-3F6FB3C0B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94FB-C911-4CA0-B910-87A3AE7760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6235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1E519-8716-16DF-716D-23DAE2C94A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2EC74E-85EF-34C7-77FF-F1301EF23F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296EFE-82D8-5367-8D3F-8AA6C0281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903-C11B-42EA-8B9E-3E4E010E0910}" type="datetimeFigureOut">
              <a:rPr lang="en-IN" smtClean="0"/>
              <a:t>18-07-2024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2D307-E401-B2EF-B466-413BA8251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F9846-4EDC-9967-59A6-070A5994D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94FB-C911-4CA0-B910-87A3AE7760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1377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B9A2C-6FA5-F3BC-8CCB-0BEE3A39D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10327-CFB8-FD84-864C-8B8231A3D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97F9C3-657A-DB09-C0DA-86EF9D2D4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903-C11B-42EA-8B9E-3E4E010E0910}" type="datetimeFigureOut">
              <a:rPr lang="en-IN" smtClean="0"/>
              <a:t>18-07-2024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592B3-7DC7-2ADC-E886-90B012D70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4134CC-5753-F2C9-4454-ED108BF3C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94FB-C911-4CA0-B910-87A3AE7760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0683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804AD-05FC-A823-FB85-0DAE9DF5A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3787A7-8A35-F3E5-A118-8D7F50AA27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EAF60-38D9-F0A5-F25B-AE45D4354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903-C11B-42EA-8B9E-3E4E010E0910}" type="datetimeFigureOut">
              <a:rPr lang="en-IN" smtClean="0"/>
              <a:t>18-07-2024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5DC58-F27C-FC1A-13DA-C363E07AA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EB7FD-2682-AB1C-EA7D-A082D79DC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94FB-C911-4CA0-B910-87A3AE7760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3309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2F645-ECA5-CC75-E88C-8007BFCCD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5DBA0-B565-6DC7-71AD-D4BE50FC91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90A2C0-5B70-6E22-625E-B4070940E3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3B8615-BA41-65D7-39E3-20C1AB34F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903-C11B-42EA-8B9E-3E4E010E0910}" type="datetimeFigureOut">
              <a:rPr lang="en-IN" smtClean="0"/>
              <a:t>18-07-2024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3CE3CF-807B-3CD8-0C58-D229145D5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5D3056-E92A-BB07-6C32-5A99433A9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94FB-C911-4CA0-B910-87A3AE7760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7360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1CB96-9232-3B9D-681A-6F14E018D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89A30E-8A1A-D884-12BF-E74077734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EEECB2-AE0D-819D-E1DB-7C91F8B830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3A3AD9-83B0-5091-AC36-EF6E2AB53D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A5F769-2B3D-76C7-F12E-C5954C8593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893166-5D8B-E1E9-9484-C3D219659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903-C11B-42EA-8B9E-3E4E010E0910}" type="datetimeFigureOut">
              <a:rPr lang="en-IN" smtClean="0"/>
              <a:t>18-07-2024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5B3EBE-A8EF-AE64-0181-1FDE93B31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786814-FB7B-CBEC-200F-E2DCF5922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94FB-C911-4CA0-B910-87A3AE7760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9027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5CAE5-80D1-9612-5514-7AFF91AC2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A7133B-3F4F-C1EE-1907-9CD8E3491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903-C11B-42EA-8B9E-3E4E010E0910}" type="datetimeFigureOut">
              <a:rPr lang="en-IN" smtClean="0"/>
              <a:t>18-07-2024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77AA4A-6626-6C85-2EDA-C22F77CC0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9DB945-7594-2D3C-2633-C3B2CAFA1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94FB-C911-4CA0-B910-87A3AE7760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85999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6FA507-6681-1AF1-9A5C-5E7C4CF7E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903-C11B-42EA-8B9E-3E4E010E0910}" type="datetimeFigureOut">
              <a:rPr lang="en-IN" smtClean="0"/>
              <a:t>18-07-2024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CCCE2E-EE1B-CE2A-D091-93DD6B97A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CEFDF3-55BD-EF80-B9F4-D24E67E1E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94FB-C911-4CA0-B910-87A3AE7760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894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34A87-6544-16A6-A585-80E211E96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76444-E922-49AC-0AC0-A04266AE7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B39619-6059-6D2F-29F2-835F732B58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DAADAE-46B3-C989-B972-BC78FAAE4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903-C11B-42EA-8B9E-3E4E010E0910}" type="datetimeFigureOut">
              <a:rPr lang="en-IN" smtClean="0"/>
              <a:t>18-07-2024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FBFF7C-2A3E-8025-927B-F7C789B9A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AA17B5-34B0-0C0C-38AF-F8327F8DF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94FB-C911-4CA0-B910-87A3AE7760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516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AFB9F-1FF1-D541-F4F3-503A74D96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9F252C-182F-BDF0-7BA1-F9332895B5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02B1D1-265C-16B4-51ED-2F7287C66F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D366AE-EC6C-0F6A-0572-245EC4F86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903-C11B-42EA-8B9E-3E4E010E0910}" type="datetimeFigureOut">
              <a:rPr lang="en-IN" smtClean="0"/>
              <a:t>18-07-2024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5DE250-B4BD-C98B-8E64-DA20DAD50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0892AD-D5F1-72DB-0F57-9E7B2CE05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994FB-C911-4CA0-B910-87A3AE7760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3993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90E967-D70E-1F20-43C2-B25FC60D7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41B55A-7222-FDF8-7FCA-F428B1FDC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943B3-5DFC-F0ED-B6F2-10A57C3BC4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4F903-C11B-42EA-8B9E-3E4E010E0910}" type="datetimeFigureOut">
              <a:rPr lang="en-IN" smtClean="0"/>
              <a:t>18-07-2024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FF374-1339-DCA6-9109-244A5EA361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BACD4-F359-BB8E-3A91-9584A4499A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994FB-C911-4CA0-B910-87A3AE7760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3983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55C2F-1FE0-6582-49D3-3D80ABCAF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0789"/>
          </a:xfrm>
        </p:spPr>
        <p:txBody>
          <a:bodyPr>
            <a:normAutofit/>
          </a:bodyPr>
          <a:lstStyle/>
          <a:p>
            <a:r>
              <a:rPr lang="en-IN" sz="3200" dirty="0" err="1">
                <a:solidFill>
                  <a:srgbClr val="C00000"/>
                </a:solidFill>
              </a:rPr>
              <a:t>Govindram</a:t>
            </a:r>
            <a:r>
              <a:rPr lang="en-IN" sz="3200" dirty="0">
                <a:solidFill>
                  <a:srgbClr val="C00000"/>
                </a:solidFill>
              </a:rPr>
              <a:t> </a:t>
            </a:r>
            <a:r>
              <a:rPr lang="en-IN" sz="3200" dirty="0" err="1">
                <a:solidFill>
                  <a:srgbClr val="C00000"/>
                </a:solidFill>
              </a:rPr>
              <a:t>Seksaria</a:t>
            </a:r>
            <a:r>
              <a:rPr lang="en-IN" sz="3200" dirty="0">
                <a:solidFill>
                  <a:srgbClr val="C00000"/>
                </a:solidFill>
              </a:rPr>
              <a:t> Institute of Management And Research</a:t>
            </a:r>
            <a:endParaRPr lang="en-IN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2B6C0-FD56-15FB-997F-D159BBCF5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IN" sz="3600" dirty="0">
                <a:solidFill>
                  <a:srgbClr val="0070C0"/>
                </a:solidFill>
              </a:rPr>
              <a:t>Financial Management</a:t>
            </a:r>
          </a:p>
          <a:p>
            <a:pPr marL="0" indent="0" algn="ctr">
              <a:buNone/>
            </a:pPr>
            <a:endParaRPr lang="en-IN" dirty="0"/>
          </a:p>
          <a:p>
            <a:pPr marL="0" indent="0" algn="ctr">
              <a:buNone/>
            </a:pPr>
            <a:r>
              <a:rPr lang="en-IN" b="1" dirty="0"/>
              <a:t>MBA – II Semester</a:t>
            </a:r>
          </a:p>
          <a:p>
            <a:pPr marL="0" indent="0" algn="ctr">
              <a:buNone/>
            </a:pPr>
            <a:endParaRPr lang="en-IN" dirty="0"/>
          </a:p>
          <a:p>
            <a:pPr marL="0" indent="0" algn="ctr">
              <a:buNone/>
            </a:pPr>
            <a:r>
              <a:rPr lang="en-IN" dirty="0">
                <a:solidFill>
                  <a:srgbClr val="0070C0"/>
                </a:solidFill>
              </a:rPr>
              <a:t>Ratio Analysis</a:t>
            </a:r>
          </a:p>
          <a:p>
            <a:pPr marL="0" indent="0">
              <a:buNone/>
            </a:pPr>
            <a:endParaRPr lang="en-IN" dirty="0"/>
          </a:p>
          <a:p>
            <a:pPr marL="0" indent="0" algn="ctr">
              <a:buNone/>
            </a:pPr>
            <a:r>
              <a:rPr lang="en-IN" dirty="0">
                <a:solidFill>
                  <a:schemeClr val="accent2">
                    <a:lumMod val="75000"/>
                  </a:schemeClr>
                </a:solidFill>
              </a:rPr>
              <a:t>CA Prem Dua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70116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75054A-2951-38F1-0CC6-EDF4A5980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7" y="119742"/>
            <a:ext cx="11930742" cy="661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529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D0E500-8D1C-1E4D-631D-0C99DF88F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1" y="130628"/>
            <a:ext cx="11963400" cy="670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17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A31361-3488-A56B-4F0A-24C68433E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14" y="119742"/>
            <a:ext cx="11811000" cy="660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512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7C3A8B-109B-E42D-2A37-78148B980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127000"/>
            <a:ext cx="11938000" cy="67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11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F6F228-B485-C3AE-0203-9C2DCAF78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88900"/>
            <a:ext cx="119507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381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B98557-3963-6A0C-A24C-E021033A1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139700"/>
            <a:ext cx="11899900" cy="6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30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F8D726-BB0C-E4C9-279D-7EFCBF411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0800"/>
            <a:ext cx="118364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617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0680D1-3355-8374-3678-5FB9F6619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0800"/>
            <a:ext cx="11925300" cy="68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148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46FC8E-6073-992C-53DA-2DBBF1C63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139700"/>
            <a:ext cx="11785600" cy="6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842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4B4A4D-4C00-57F7-9D29-34F03AE80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00" y="139700"/>
            <a:ext cx="11899900" cy="66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195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D8D616-66B3-77EC-19E5-178945BA9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1" y="97971"/>
            <a:ext cx="12006943" cy="65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0852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42DDFA-75A5-3432-CECE-363E59949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00" y="101600"/>
            <a:ext cx="117983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9798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1DD548-CB75-9F93-9CF3-F2A19F686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101600"/>
            <a:ext cx="11976100" cy="664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9744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C3165A-D6F5-9CC3-2304-FA9E3A821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177800"/>
            <a:ext cx="11874500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270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AB4E9B-70AA-50CE-76DE-03AAE7A50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114300"/>
            <a:ext cx="11950700" cy="652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7799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9037A2-8328-4EE1-BD9A-4B0163065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177800"/>
            <a:ext cx="11836400" cy="661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9707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784E5D-483D-80D0-41AB-65B4E73B9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127000"/>
            <a:ext cx="11938000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9451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77BFDC-43A5-EA0C-5620-C884C87BC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114300"/>
            <a:ext cx="119634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594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8A86A6A-0BB2-24E8-9C5D-815544496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139700"/>
            <a:ext cx="11836400" cy="6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3486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CC0D92-B755-E9D4-1CD7-148DEF572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152400"/>
            <a:ext cx="11925300" cy="648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5317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4656563-6C55-40C7-1AF0-53293DCA4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11861800" cy="648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255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B95805-84C1-E383-46BF-E1A5BE857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1" y="76200"/>
            <a:ext cx="12006943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752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726944-B49B-9AC3-E318-F060A2C8D7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1" y="97970"/>
            <a:ext cx="11963399" cy="665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711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80F5F1-1E20-FB1A-D7FD-5681C21A6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87" y="97971"/>
            <a:ext cx="11930742" cy="667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0232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EFEE29-B055-308A-FA99-F298F75DC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15" y="163286"/>
            <a:ext cx="11952514" cy="659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364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FDFF21-2919-8A6B-66B2-0FC423648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9" y="43543"/>
            <a:ext cx="11887199" cy="673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2696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FA01B8-34DC-75EA-A81F-1ACC9E083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8" y="174170"/>
            <a:ext cx="11996056" cy="661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79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8E786F-BF78-9754-969F-3748E19A9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87" y="119742"/>
            <a:ext cx="11908970" cy="673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7594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DC9868-D4DF-824D-EA22-A9A8ADC25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76200"/>
            <a:ext cx="11930742" cy="669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0085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E0F30C-9930-D316-107E-008EF7FCE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7" y="108856"/>
            <a:ext cx="11985170" cy="664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434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88D768-45DB-41EB-0032-E460D0C14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57" y="119742"/>
            <a:ext cx="11876313" cy="662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6799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56B0D99-CA58-5856-ACAE-745B54B7C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9" y="114299"/>
            <a:ext cx="11930742" cy="662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418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944341-6C88-01BA-2084-5469E0E9E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130628"/>
            <a:ext cx="11908970" cy="662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6160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9980EB-FB5B-A569-4B35-DC02FBE02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7" y="97971"/>
            <a:ext cx="11996057" cy="668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451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E9F426-CC6D-87DB-581D-F26A08717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7" y="87086"/>
            <a:ext cx="11952513" cy="667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0865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D4CD456-5896-7ABC-5436-61FA1BEAC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7" y="119742"/>
            <a:ext cx="11941629" cy="664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007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B0658E-ABA6-A61B-7F84-F79B3D246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57" y="119743"/>
            <a:ext cx="11865429" cy="665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9482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49C5DAB-C883-6B0A-7C0B-BCF5A5628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1" y="54428"/>
            <a:ext cx="12006942" cy="674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3539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212857-04A6-AAE3-6D37-13B752C2A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1" y="87086"/>
            <a:ext cx="12006943" cy="666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8679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9004112-2913-88A7-F19B-59CDF66D7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43" y="119743"/>
            <a:ext cx="11854543" cy="661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8716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8CA5E3-DA14-CDF8-DC46-D485AC0442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86" y="108857"/>
            <a:ext cx="11919857" cy="664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2890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924668-1E24-96C8-B11F-81FF6712F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87" y="130629"/>
            <a:ext cx="11919856" cy="664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1351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21001C-6896-369C-5C0A-136544279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1" y="87086"/>
            <a:ext cx="12006943" cy="668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597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5E8113-A330-AB2F-84BE-B719DD5AA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1" y="87086"/>
            <a:ext cx="11996058" cy="668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1214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A0C91F-8F77-8E42-A296-F85C0D521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7" y="163286"/>
            <a:ext cx="11996057" cy="656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4350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0D815D-201E-96D3-22DE-571CE7C49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1" y="43543"/>
            <a:ext cx="12017828" cy="673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2957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C964B4-B4D6-72B5-C7D1-665FCB152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7" y="108857"/>
            <a:ext cx="12006943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5094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67A782-F26B-E09B-54D6-9581D1A8B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7" y="119742"/>
            <a:ext cx="11952513" cy="664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613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3871B32-E197-68F1-DAD3-66EB31846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1" y="108857"/>
            <a:ext cx="12006942" cy="666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4164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920776F-C11B-0D1C-4C73-5A949AE84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1" y="108856"/>
            <a:ext cx="12017828" cy="671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239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53C1B2-6642-504D-E29C-604B60AE4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43" y="97971"/>
            <a:ext cx="11974285" cy="668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7408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08CB26-6935-09CA-A16D-7B5A75163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7" y="87086"/>
            <a:ext cx="12006943" cy="673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913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5ABCAC-8EB0-D7F2-1064-C1593CCAC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43" y="119742"/>
            <a:ext cx="11898085" cy="660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4247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E6FB49-0241-5C4D-D855-EA2B4712B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7" y="32656"/>
            <a:ext cx="11930743" cy="682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218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CC6B09-1AF4-60E0-CA79-FD145BB29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9" y="97970"/>
            <a:ext cx="11985171" cy="664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9479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094AEF-B036-E1B2-E66C-1EF9374A7375}"/>
              </a:ext>
            </a:extLst>
          </p:cNvPr>
          <p:cNvSpPr/>
          <p:nvPr/>
        </p:nvSpPr>
        <p:spPr>
          <a:xfrm>
            <a:off x="2460171" y="2144486"/>
            <a:ext cx="7217229" cy="25145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Thank You</a:t>
            </a:r>
          </a:p>
          <a:p>
            <a:pPr algn="ctr"/>
            <a:endParaRPr lang="en-IN" dirty="0"/>
          </a:p>
          <a:p>
            <a:pPr algn="ctr"/>
            <a:endParaRPr lang="en-IN" dirty="0"/>
          </a:p>
          <a:p>
            <a:pPr algn="ctr"/>
            <a:endParaRPr lang="en-IN" dirty="0"/>
          </a:p>
          <a:p>
            <a:pPr algn="ctr"/>
            <a:r>
              <a:rPr lang="en-IN" sz="3200" b="1" dirty="0">
                <a:solidFill>
                  <a:srgbClr val="C00000"/>
                </a:solidFill>
              </a:rPr>
              <a:t>CA Prem Dua</a:t>
            </a:r>
          </a:p>
        </p:txBody>
      </p:sp>
    </p:spTree>
    <p:extLst>
      <p:ext uri="{BB962C8B-B14F-4D97-AF65-F5344CB8AC3E}">
        <p14:creationId xmlns:p14="http://schemas.microsoft.com/office/powerpoint/2010/main" val="1065279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DCC107D-82AA-BEFE-E4CE-FE0CCAE52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08856"/>
            <a:ext cx="11898086" cy="665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588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DD1517-5462-AA61-1F49-965DF50B1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43" y="108856"/>
            <a:ext cx="11876313" cy="665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195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FC8E811-EE7D-624D-29DA-36AD09050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86" y="152400"/>
            <a:ext cx="11941628" cy="659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474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23</Words>
  <Application>Microsoft Office PowerPoint</Application>
  <PresentationFormat>Widescreen</PresentationFormat>
  <Paragraphs>13</Paragraphs>
  <Slides>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4" baseType="lpstr">
      <vt:lpstr>Arial</vt:lpstr>
      <vt:lpstr>Calibri</vt:lpstr>
      <vt:lpstr>Calibri Light</vt:lpstr>
      <vt:lpstr>Office Theme</vt:lpstr>
      <vt:lpstr>Govindram Seksaria Institute of Management And Research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chait</dc:creator>
  <cp:lastModifiedBy>chait</cp:lastModifiedBy>
  <cp:revision>9</cp:revision>
  <dcterms:created xsi:type="dcterms:W3CDTF">2023-05-24T07:12:34Z</dcterms:created>
  <dcterms:modified xsi:type="dcterms:W3CDTF">2024-07-18T09:35:12Z</dcterms:modified>
</cp:coreProperties>
</file>