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4" r:id="rId2"/>
    <p:sldId id="256" r:id="rId3"/>
    <p:sldId id="293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81" r:id="rId22"/>
    <p:sldId id="290" r:id="rId23"/>
    <p:sldId id="264" r:id="rId24"/>
    <p:sldId id="283" r:id="rId25"/>
    <p:sldId id="284" r:id="rId26"/>
    <p:sldId id="285" r:id="rId27"/>
    <p:sldId id="287" r:id="rId28"/>
    <p:sldId id="289" r:id="rId29"/>
    <p:sldId id="291" r:id="rId30"/>
    <p:sldId id="292" r:id="rId31"/>
    <p:sldId id="288" r:id="rId32"/>
    <p:sldId id="266" r:id="rId33"/>
    <p:sldId id="267" r:id="rId34"/>
    <p:sldId id="268" r:id="rId35"/>
    <p:sldId id="269" r:id="rId36"/>
    <p:sldId id="270" r:id="rId3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508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0320" y="12700"/>
            <a:ext cx="8896350" cy="6780530"/>
          </a:xfrm>
          <a:custGeom>
            <a:avLst/>
            <a:gdLst/>
            <a:ahLst/>
            <a:cxnLst/>
            <a:rect l="l" t="t" r="r" b="b"/>
            <a:pathLst>
              <a:path w="8896350" h="6780530">
                <a:moveTo>
                  <a:pt x="6300470" y="0"/>
                </a:moveTo>
                <a:lnTo>
                  <a:pt x="0" y="1826260"/>
                </a:lnTo>
                <a:lnTo>
                  <a:pt x="4842509" y="6780530"/>
                </a:lnTo>
                <a:lnTo>
                  <a:pt x="8896350" y="2108200"/>
                </a:lnTo>
                <a:lnTo>
                  <a:pt x="6300470" y="0"/>
                </a:lnTo>
                <a:close/>
              </a:path>
            </a:pathLst>
          </a:custGeom>
          <a:solidFill>
            <a:srgbClr val="FFE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80670" y="280670"/>
            <a:ext cx="3572510" cy="1615440"/>
          </a:xfrm>
          <a:custGeom>
            <a:avLst/>
            <a:gdLst/>
            <a:ahLst/>
            <a:cxnLst/>
            <a:rect l="l" t="t" r="r" b="b"/>
            <a:pathLst>
              <a:path w="3572510" h="1615439">
                <a:moveTo>
                  <a:pt x="3562888" y="1532889"/>
                </a:moveTo>
                <a:lnTo>
                  <a:pt x="3098800" y="1532889"/>
                </a:lnTo>
                <a:lnTo>
                  <a:pt x="3531869" y="1615439"/>
                </a:lnTo>
                <a:lnTo>
                  <a:pt x="3572509" y="1540509"/>
                </a:lnTo>
                <a:lnTo>
                  <a:pt x="3562888" y="1532889"/>
                </a:lnTo>
                <a:close/>
              </a:path>
              <a:path w="3572510" h="1615439">
                <a:moveTo>
                  <a:pt x="320040" y="0"/>
                </a:moveTo>
                <a:lnTo>
                  <a:pt x="102869" y="78739"/>
                </a:lnTo>
                <a:lnTo>
                  <a:pt x="0" y="323850"/>
                </a:lnTo>
                <a:lnTo>
                  <a:pt x="125729" y="604519"/>
                </a:lnTo>
                <a:lnTo>
                  <a:pt x="2564130" y="1595119"/>
                </a:lnTo>
                <a:lnTo>
                  <a:pt x="3098800" y="1532889"/>
                </a:lnTo>
                <a:lnTo>
                  <a:pt x="3562888" y="1532889"/>
                </a:lnTo>
                <a:lnTo>
                  <a:pt x="3194050" y="1240789"/>
                </a:lnTo>
                <a:lnTo>
                  <a:pt x="2500630" y="819150"/>
                </a:lnTo>
                <a:lnTo>
                  <a:pt x="320040" y="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62890" y="414020"/>
            <a:ext cx="3562350" cy="1598930"/>
          </a:xfrm>
          <a:custGeom>
            <a:avLst/>
            <a:gdLst/>
            <a:ahLst/>
            <a:cxnLst/>
            <a:rect l="l" t="t" r="r" b="b"/>
            <a:pathLst>
              <a:path w="3562350" h="1598930">
                <a:moveTo>
                  <a:pt x="3550389" y="1532889"/>
                </a:moveTo>
                <a:lnTo>
                  <a:pt x="3032760" y="1532889"/>
                </a:lnTo>
                <a:lnTo>
                  <a:pt x="3515360" y="1598929"/>
                </a:lnTo>
                <a:lnTo>
                  <a:pt x="3562350" y="1543050"/>
                </a:lnTo>
                <a:lnTo>
                  <a:pt x="3550389" y="1532889"/>
                </a:lnTo>
                <a:close/>
              </a:path>
              <a:path w="3562350" h="1598930">
                <a:moveTo>
                  <a:pt x="307340" y="0"/>
                </a:moveTo>
                <a:lnTo>
                  <a:pt x="104139" y="62229"/>
                </a:lnTo>
                <a:lnTo>
                  <a:pt x="0" y="292100"/>
                </a:lnTo>
                <a:lnTo>
                  <a:pt x="93979" y="580389"/>
                </a:lnTo>
                <a:lnTo>
                  <a:pt x="2571750" y="1579879"/>
                </a:lnTo>
                <a:lnTo>
                  <a:pt x="3032760" y="1532889"/>
                </a:lnTo>
                <a:lnTo>
                  <a:pt x="3550389" y="1532889"/>
                </a:lnTo>
                <a:lnTo>
                  <a:pt x="3208020" y="1242059"/>
                </a:lnTo>
                <a:lnTo>
                  <a:pt x="2989580" y="1010919"/>
                </a:lnTo>
                <a:lnTo>
                  <a:pt x="30734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51839" y="546100"/>
            <a:ext cx="2363470" cy="1459230"/>
          </a:xfrm>
          <a:custGeom>
            <a:avLst/>
            <a:gdLst/>
            <a:ahLst/>
            <a:cxnLst/>
            <a:rect l="l" t="t" r="r" b="b"/>
            <a:pathLst>
              <a:path w="2363470" h="1459230">
                <a:moveTo>
                  <a:pt x="176529" y="0"/>
                </a:moveTo>
                <a:lnTo>
                  <a:pt x="0" y="247650"/>
                </a:lnTo>
                <a:lnTo>
                  <a:pt x="0" y="635000"/>
                </a:lnTo>
                <a:lnTo>
                  <a:pt x="2076450" y="1459229"/>
                </a:lnTo>
                <a:lnTo>
                  <a:pt x="2115820" y="1042670"/>
                </a:lnTo>
                <a:lnTo>
                  <a:pt x="2363470" y="824229"/>
                </a:lnTo>
                <a:lnTo>
                  <a:pt x="176529" y="0"/>
                </a:lnTo>
                <a:close/>
              </a:path>
            </a:pathLst>
          </a:custGeom>
          <a:solidFill>
            <a:srgbClr val="FFB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95580" y="234949"/>
            <a:ext cx="3788410" cy="1715770"/>
          </a:xfrm>
          <a:custGeom>
            <a:avLst/>
            <a:gdLst/>
            <a:ahLst/>
            <a:cxnLst/>
            <a:rect l="l" t="t" r="r" b="b"/>
            <a:pathLst>
              <a:path w="3788410" h="1715770">
                <a:moveTo>
                  <a:pt x="2244090" y="1052830"/>
                </a:moveTo>
                <a:lnTo>
                  <a:pt x="2030730" y="849630"/>
                </a:lnTo>
                <a:lnTo>
                  <a:pt x="1529080" y="648970"/>
                </a:lnTo>
                <a:lnTo>
                  <a:pt x="1146810" y="615950"/>
                </a:lnTo>
                <a:lnTo>
                  <a:pt x="1178560" y="681990"/>
                </a:lnTo>
                <a:lnTo>
                  <a:pt x="1506220" y="744220"/>
                </a:lnTo>
                <a:lnTo>
                  <a:pt x="1874520" y="882650"/>
                </a:lnTo>
                <a:lnTo>
                  <a:pt x="2134870" y="1089660"/>
                </a:lnTo>
                <a:lnTo>
                  <a:pt x="1878330" y="1064260"/>
                </a:lnTo>
                <a:lnTo>
                  <a:pt x="1459230" y="900430"/>
                </a:lnTo>
                <a:lnTo>
                  <a:pt x="1258570" y="772160"/>
                </a:lnTo>
                <a:lnTo>
                  <a:pt x="1386840" y="933450"/>
                </a:lnTo>
                <a:lnTo>
                  <a:pt x="1757680" y="1143000"/>
                </a:lnTo>
                <a:lnTo>
                  <a:pt x="2193290" y="1193800"/>
                </a:lnTo>
                <a:lnTo>
                  <a:pt x="2230805" y="1089660"/>
                </a:lnTo>
                <a:lnTo>
                  <a:pt x="2244090" y="1052830"/>
                </a:lnTo>
                <a:close/>
              </a:path>
              <a:path w="3788410" h="1715770">
                <a:moveTo>
                  <a:pt x="3788410" y="1576070"/>
                </a:moveTo>
                <a:lnTo>
                  <a:pt x="3549650" y="1411973"/>
                </a:lnTo>
                <a:lnTo>
                  <a:pt x="3549650" y="1579880"/>
                </a:lnTo>
                <a:lnTo>
                  <a:pt x="3177540" y="1535430"/>
                </a:lnTo>
                <a:lnTo>
                  <a:pt x="3175279" y="1535709"/>
                </a:lnTo>
                <a:lnTo>
                  <a:pt x="3218180" y="1412240"/>
                </a:lnTo>
                <a:lnTo>
                  <a:pt x="3286798" y="1339481"/>
                </a:lnTo>
                <a:lnTo>
                  <a:pt x="3549650" y="1579880"/>
                </a:lnTo>
                <a:lnTo>
                  <a:pt x="3549650" y="1411973"/>
                </a:lnTo>
                <a:lnTo>
                  <a:pt x="3378200" y="1294130"/>
                </a:lnTo>
                <a:lnTo>
                  <a:pt x="3211830" y="998220"/>
                </a:lnTo>
                <a:lnTo>
                  <a:pt x="3078480" y="1027430"/>
                </a:lnTo>
                <a:lnTo>
                  <a:pt x="3217189" y="1260487"/>
                </a:lnTo>
                <a:lnTo>
                  <a:pt x="3075940" y="1376680"/>
                </a:lnTo>
                <a:lnTo>
                  <a:pt x="3000044" y="1556651"/>
                </a:lnTo>
                <a:lnTo>
                  <a:pt x="2741930" y="1587500"/>
                </a:lnTo>
                <a:lnTo>
                  <a:pt x="2753537" y="1541780"/>
                </a:lnTo>
                <a:lnTo>
                  <a:pt x="2823210" y="1267460"/>
                </a:lnTo>
                <a:lnTo>
                  <a:pt x="3008630" y="1049020"/>
                </a:lnTo>
                <a:lnTo>
                  <a:pt x="2791460" y="1075690"/>
                </a:lnTo>
                <a:lnTo>
                  <a:pt x="2620010" y="1282700"/>
                </a:lnTo>
                <a:lnTo>
                  <a:pt x="2561590" y="1541780"/>
                </a:lnTo>
                <a:lnTo>
                  <a:pt x="660755" y="774395"/>
                </a:lnTo>
                <a:lnTo>
                  <a:pt x="624827" y="462280"/>
                </a:lnTo>
                <a:lnTo>
                  <a:pt x="780199" y="244348"/>
                </a:lnTo>
                <a:lnTo>
                  <a:pt x="2739390" y="990600"/>
                </a:lnTo>
                <a:lnTo>
                  <a:pt x="2995930" y="970280"/>
                </a:lnTo>
                <a:lnTo>
                  <a:pt x="672909" y="65633"/>
                </a:lnTo>
                <a:lnTo>
                  <a:pt x="672909" y="203479"/>
                </a:lnTo>
                <a:lnTo>
                  <a:pt x="496570" y="369570"/>
                </a:lnTo>
                <a:lnTo>
                  <a:pt x="453390" y="610870"/>
                </a:lnTo>
                <a:lnTo>
                  <a:pt x="497636" y="708533"/>
                </a:lnTo>
                <a:lnTo>
                  <a:pt x="240017" y="604520"/>
                </a:lnTo>
                <a:lnTo>
                  <a:pt x="179070" y="419100"/>
                </a:lnTo>
                <a:lnTo>
                  <a:pt x="231140" y="185420"/>
                </a:lnTo>
                <a:lnTo>
                  <a:pt x="367245" y="87045"/>
                </a:lnTo>
                <a:lnTo>
                  <a:pt x="672909" y="203479"/>
                </a:lnTo>
                <a:lnTo>
                  <a:pt x="672909" y="65633"/>
                </a:lnTo>
                <a:lnTo>
                  <a:pt x="543560" y="15252"/>
                </a:lnTo>
                <a:lnTo>
                  <a:pt x="428955" y="42443"/>
                </a:lnTo>
                <a:lnTo>
                  <a:pt x="487680" y="0"/>
                </a:lnTo>
                <a:lnTo>
                  <a:pt x="350520" y="0"/>
                </a:lnTo>
                <a:lnTo>
                  <a:pt x="140970" y="100330"/>
                </a:lnTo>
                <a:lnTo>
                  <a:pt x="0" y="405130"/>
                </a:lnTo>
                <a:lnTo>
                  <a:pt x="149860" y="697230"/>
                </a:lnTo>
                <a:lnTo>
                  <a:pt x="2658110" y="1690370"/>
                </a:lnTo>
                <a:lnTo>
                  <a:pt x="3197860" y="1628140"/>
                </a:lnTo>
                <a:lnTo>
                  <a:pt x="3634740" y="1715770"/>
                </a:lnTo>
                <a:lnTo>
                  <a:pt x="3731133" y="1628140"/>
                </a:lnTo>
                <a:lnTo>
                  <a:pt x="3775837" y="1587500"/>
                </a:lnTo>
                <a:lnTo>
                  <a:pt x="3784219" y="1579880"/>
                </a:lnTo>
                <a:lnTo>
                  <a:pt x="3788410" y="15760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7835900" y="4530090"/>
            <a:ext cx="883919" cy="674370"/>
          </a:xfrm>
          <a:custGeom>
            <a:avLst/>
            <a:gdLst/>
            <a:ahLst/>
            <a:cxnLst/>
            <a:rect l="l" t="t" r="r" b="b"/>
            <a:pathLst>
              <a:path w="883920" h="674370">
                <a:moveTo>
                  <a:pt x="751840" y="0"/>
                </a:moveTo>
                <a:lnTo>
                  <a:pt x="148590" y="427990"/>
                </a:lnTo>
                <a:lnTo>
                  <a:pt x="83820" y="563880"/>
                </a:lnTo>
                <a:lnTo>
                  <a:pt x="0" y="654050"/>
                </a:lnTo>
                <a:lnTo>
                  <a:pt x="142240" y="631190"/>
                </a:lnTo>
                <a:lnTo>
                  <a:pt x="347979" y="530860"/>
                </a:lnTo>
                <a:lnTo>
                  <a:pt x="871220" y="138430"/>
                </a:lnTo>
                <a:lnTo>
                  <a:pt x="883920" y="74930"/>
                </a:lnTo>
                <a:lnTo>
                  <a:pt x="839470" y="13970"/>
                </a:lnTo>
                <a:lnTo>
                  <a:pt x="751840" y="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813039" y="4503420"/>
            <a:ext cx="881380" cy="674370"/>
          </a:xfrm>
          <a:custGeom>
            <a:avLst/>
            <a:gdLst/>
            <a:ahLst/>
            <a:cxnLst/>
            <a:rect l="l" t="t" r="r" b="b"/>
            <a:pathLst>
              <a:path w="881379" h="674370">
                <a:moveTo>
                  <a:pt x="755650" y="0"/>
                </a:moveTo>
                <a:lnTo>
                  <a:pt x="144779" y="434339"/>
                </a:lnTo>
                <a:lnTo>
                  <a:pt x="87629" y="551179"/>
                </a:lnTo>
                <a:lnTo>
                  <a:pt x="0" y="654049"/>
                </a:lnTo>
                <a:lnTo>
                  <a:pt x="7619" y="674369"/>
                </a:lnTo>
                <a:lnTo>
                  <a:pt x="133350" y="636269"/>
                </a:lnTo>
                <a:lnTo>
                  <a:pt x="222250" y="619759"/>
                </a:lnTo>
                <a:lnTo>
                  <a:pt x="866139" y="138429"/>
                </a:lnTo>
                <a:lnTo>
                  <a:pt x="881379" y="81279"/>
                </a:lnTo>
                <a:lnTo>
                  <a:pt x="840739" y="21589"/>
                </a:lnTo>
                <a:lnTo>
                  <a:pt x="755650" y="0"/>
                </a:lnTo>
                <a:close/>
              </a:path>
            </a:pathLst>
          </a:custGeom>
          <a:solidFill>
            <a:srgbClr val="6F3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7955279" y="4568190"/>
            <a:ext cx="638810" cy="532130"/>
          </a:xfrm>
          <a:custGeom>
            <a:avLst/>
            <a:gdLst/>
            <a:ahLst/>
            <a:cxnLst/>
            <a:rect l="l" t="t" r="r" b="b"/>
            <a:pathLst>
              <a:path w="638809" h="532129">
                <a:moveTo>
                  <a:pt x="509270" y="0"/>
                </a:moveTo>
                <a:lnTo>
                  <a:pt x="0" y="365760"/>
                </a:lnTo>
                <a:lnTo>
                  <a:pt x="96520" y="439420"/>
                </a:lnTo>
                <a:lnTo>
                  <a:pt x="113029" y="532130"/>
                </a:lnTo>
                <a:lnTo>
                  <a:pt x="638810" y="138430"/>
                </a:lnTo>
                <a:lnTo>
                  <a:pt x="604520" y="59690"/>
                </a:lnTo>
                <a:lnTo>
                  <a:pt x="509270" y="0"/>
                </a:lnTo>
                <a:close/>
              </a:path>
            </a:pathLst>
          </a:custGeom>
          <a:solidFill>
            <a:srgbClr val="FFB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7927339" y="5046979"/>
            <a:ext cx="66039" cy="1231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7819390" y="4509770"/>
            <a:ext cx="911860" cy="727710"/>
          </a:xfrm>
          <a:custGeom>
            <a:avLst/>
            <a:gdLst/>
            <a:ahLst/>
            <a:cxnLst/>
            <a:rect l="l" t="t" r="r" b="b"/>
            <a:pathLst>
              <a:path w="911859" h="727710">
                <a:moveTo>
                  <a:pt x="911860" y="87630"/>
                </a:moveTo>
                <a:lnTo>
                  <a:pt x="877138" y="34290"/>
                </a:lnTo>
                <a:lnTo>
                  <a:pt x="859790" y="7620"/>
                </a:lnTo>
                <a:lnTo>
                  <a:pt x="765810" y="0"/>
                </a:lnTo>
                <a:lnTo>
                  <a:pt x="151130" y="441960"/>
                </a:lnTo>
                <a:lnTo>
                  <a:pt x="86360" y="580390"/>
                </a:lnTo>
                <a:lnTo>
                  <a:pt x="0" y="670560"/>
                </a:lnTo>
                <a:lnTo>
                  <a:pt x="12700" y="727710"/>
                </a:lnTo>
                <a:lnTo>
                  <a:pt x="142240" y="674370"/>
                </a:lnTo>
                <a:lnTo>
                  <a:pt x="238760" y="679450"/>
                </a:lnTo>
                <a:lnTo>
                  <a:pt x="240563" y="674370"/>
                </a:lnTo>
                <a:lnTo>
                  <a:pt x="241935" y="670560"/>
                </a:lnTo>
                <a:lnTo>
                  <a:pt x="251460" y="643890"/>
                </a:lnTo>
                <a:lnTo>
                  <a:pt x="162560" y="640080"/>
                </a:lnTo>
                <a:lnTo>
                  <a:pt x="46990" y="670560"/>
                </a:lnTo>
                <a:lnTo>
                  <a:pt x="113030" y="589280"/>
                </a:lnTo>
                <a:lnTo>
                  <a:pt x="163830" y="477520"/>
                </a:lnTo>
                <a:lnTo>
                  <a:pt x="231140" y="546100"/>
                </a:lnTo>
                <a:lnTo>
                  <a:pt x="256540" y="623570"/>
                </a:lnTo>
                <a:lnTo>
                  <a:pt x="281940" y="567690"/>
                </a:lnTo>
                <a:lnTo>
                  <a:pt x="256540" y="495300"/>
                </a:lnTo>
                <a:lnTo>
                  <a:pt x="238328" y="477520"/>
                </a:lnTo>
                <a:lnTo>
                  <a:pt x="201930" y="441960"/>
                </a:lnTo>
                <a:lnTo>
                  <a:pt x="774700" y="34290"/>
                </a:lnTo>
                <a:lnTo>
                  <a:pt x="829310" y="48260"/>
                </a:lnTo>
                <a:lnTo>
                  <a:pt x="878840" y="96520"/>
                </a:lnTo>
                <a:lnTo>
                  <a:pt x="882332" y="145592"/>
                </a:lnTo>
                <a:lnTo>
                  <a:pt x="312420" y="570230"/>
                </a:lnTo>
                <a:lnTo>
                  <a:pt x="279400" y="635000"/>
                </a:lnTo>
                <a:lnTo>
                  <a:pt x="875030" y="196850"/>
                </a:lnTo>
                <a:lnTo>
                  <a:pt x="884059" y="169735"/>
                </a:lnTo>
                <a:lnTo>
                  <a:pt x="885190" y="185420"/>
                </a:lnTo>
                <a:lnTo>
                  <a:pt x="906780" y="153670"/>
                </a:lnTo>
                <a:lnTo>
                  <a:pt x="911860" y="876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8479789" y="4587240"/>
            <a:ext cx="152400" cy="1549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8163560" y="4754879"/>
            <a:ext cx="294640" cy="196850"/>
          </a:xfrm>
          <a:custGeom>
            <a:avLst/>
            <a:gdLst/>
            <a:ahLst/>
            <a:cxnLst/>
            <a:rect l="l" t="t" r="r" b="b"/>
            <a:pathLst>
              <a:path w="294640" h="196850">
                <a:moveTo>
                  <a:pt x="240030" y="6350"/>
                </a:moveTo>
                <a:lnTo>
                  <a:pt x="182880" y="11430"/>
                </a:lnTo>
                <a:lnTo>
                  <a:pt x="77470" y="67310"/>
                </a:lnTo>
                <a:lnTo>
                  <a:pt x="0" y="162560"/>
                </a:lnTo>
                <a:lnTo>
                  <a:pt x="26670" y="196850"/>
                </a:lnTo>
                <a:lnTo>
                  <a:pt x="106680" y="176530"/>
                </a:lnTo>
                <a:lnTo>
                  <a:pt x="122518" y="165100"/>
                </a:lnTo>
                <a:lnTo>
                  <a:pt x="33020" y="165100"/>
                </a:lnTo>
                <a:lnTo>
                  <a:pt x="77470" y="107950"/>
                </a:lnTo>
                <a:lnTo>
                  <a:pt x="179070" y="34290"/>
                </a:lnTo>
                <a:lnTo>
                  <a:pt x="240030" y="6350"/>
                </a:lnTo>
                <a:close/>
              </a:path>
              <a:path w="294640" h="196850">
                <a:moveTo>
                  <a:pt x="274320" y="0"/>
                </a:moveTo>
                <a:lnTo>
                  <a:pt x="210820" y="68580"/>
                </a:lnTo>
                <a:lnTo>
                  <a:pt x="121920" y="134620"/>
                </a:lnTo>
                <a:lnTo>
                  <a:pt x="33020" y="165100"/>
                </a:lnTo>
                <a:lnTo>
                  <a:pt x="122518" y="165100"/>
                </a:lnTo>
                <a:lnTo>
                  <a:pt x="229870" y="87630"/>
                </a:lnTo>
                <a:lnTo>
                  <a:pt x="294640" y="2540"/>
                </a:lnTo>
                <a:lnTo>
                  <a:pt x="2743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901700" y="5054600"/>
            <a:ext cx="6807200" cy="723900"/>
          </a:xfrm>
          <a:custGeom>
            <a:avLst/>
            <a:gdLst/>
            <a:ahLst/>
            <a:cxnLst/>
            <a:rect l="l" t="t" r="r" b="b"/>
            <a:pathLst>
              <a:path w="6807200" h="723900">
                <a:moveTo>
                  <a:pt x="0" y="0"/>
                </a:moveTo>
                <a:lnTo>
                  <a:pt x="55112" y="18844"/>
                </a:lnTo>
                <a:lnTo>
                  <a:pt x="123349" y="44096"/>
                </a:lnTo>
                <a:lnTo>
                  <a:pt x="161851" y="58750"/>
                </a:lnTo>
                <a:lnTo>
                  <a:pt x="202990" y="74555"/>
                </a:lnTo>
                <a:lnTo>
                  <a:pt x="246551" y="91361"/>
                </a:lnTo>
                <a:lnTo>
                  <a:pt x="292318" y="109018"/>
                </a:lnTo>
                <a:lnTo>
                  <a:pt x="340077" y="127376"/>
                </a:lnTo>
                <a:lnTo>
                  <a:pt x="389613" y="146284"/>
                </a:lnTo>
                <a:lnTo>
                  <a:pt x="440711" y="165593"/>
                </a:lnTo>
                <a:lnTo>
                  <a:pt x="493157" y="185151"/>
                </a:lnTo>
                <a:lnTo>
                  <a:pt x="546734" y="204810"/>
                </a:lnTo>
                <a:lnTo>
                  <a:pt x="601230" y="224418"/>
                </a:lnTo>
                <a:lnTo>
                  <a:pt x="656427" y="243826"/>
                </a:lnTo>
                <a:lnTo>
                  <a:pt x="712113" y="262882"/>
                </a:lnTo>
                <a:lnTo>
                  <a:pt x="768072" y="281438"/>
                </a:lnTo>
                <a:lnTo>
                  <a:pt x="824088" y="299343"/>
                </a:lnTo>
                <a:lnTo>
                  <a:pt x="879948" y="316447"/>
                </a:lnTo>
                <a:lnTo>
                  <a:pt x="935436" y="332598"/>
                </a:lnTo>
                <a:lnTo>
                  <a:pt x="990338" y="347648"/>
                </a:lnTo>
                <a:lnTo>
                  <a:pt x="1044439" y="361447"/>
                </a:lnTo>
                <a:lnTo>
                  <a:pt x="1097523" y="373842"/>
                </a:lnTo>
                <a:lnTo>
                  <a:pt x="1149376" y="384686"/>
                </a:lnTo>
                <a:lnTo>
                  <a:pt x="1199783" y="393827"/>
                </a:lnTo>
                <a:lnTo>
                  <a:pt x="1248529" y="401115"/>
                </a:lnTo>
                <a:lnTo>
                  <a:pt x="1295400" y="406400"/>
                </a:lnTo>
                <a:lnTo>
                  <a:pt x="1347388" y="409715"/>
                </a:lnTo>
                <a:lnTo>
                  <a:pt x="1400082" y="410298"/>
                </a:lnTo>
                <a:lnTo>
                  <a:pt x="1453351" y="408396"/>
                </a:lnTo>
                <a:lnTo>
                  <a:pt x="1507066" y="404253"/>
                </a:lnTo>
                <a:lnTo>
                  <a:pt x="1561099" y="398115"/>
                </a:lnTo>
                <a:lnTo>
                  <a:pt x="1615320" y="390227"/>
                </a:lnTo>
                <a:lnTo>
                  <a:pt x="1669601" y="380834"/>
                </a:lnTo>
                <a:lnTo>
                  <a:pt x="1723813" y="370181"/>
                </a:lnTo>
                <a:lnTo>
                  <a:pt x="1777826" y="358514"/>
                </a:lnTo>
                <a:lnTo>
                  <a:pt x="1831511" y="346078"/>
                </a:lnTo>
                <a:lnTo>
                  <a:pt x="1884741" y="333119"/>
                </a:lnTo>
                <a:lnTo>
                  <a:pt x="1937385" y="319881"/>
                </a:lnTo>
                <a:lnTo>
                  <a:pt x="1989314" y="306610"/>
                </a:lnTo>
                <a:lnTo>
                  <a:pt x="2040400" y="293551"/>
                </a:lnTo>
                <a:lnTo>
                  <a:pt x="2090514" y="280950"/>
                </a:lnTo>
                <a:lnTo>
                  <a:pt x="2139526" y="269051"/>
                </a:lnTo>
                <a:lnTo>
                  <a:pt x="2187308" y="258101"/>
                </a:lnTo>
                <a:lnTo>
                  <a:pt x="2233731" y="248344"/>
                </a:lnTo>
                <a:lnTo>
                  <a:pt x="2278666" y="240026"/>
                </a:lnTo>
                <a:lnTo>
                  <a:pt x="2321983" y="233391"/>
                </a:lnTo>
                <a:lnTo>
                  <a:pt x="2363554" y="228686"/>
                </a:lnTo>
                <a:lnTo>
                  <a:pt x="2403250" y="226156"/>
                </a:lnTo>
                <a:lnTo>
                  <a:pt x="2440941" y="226045"/>
                </a:lnTo>
                <a:lnTo>
                  <a:pt x="2476500" y="228600"/>
                </a:lnTo>
                <a:lnTo>
                  <a:pt x="2524695" y="237954"/>
                </a:lnTo>
                <a:lnTo>
                  <a:pt x="2566908" y="253489"/>
                </a:lnTo>
                <a:lnTo>
                  <a:pt x="2603881" y="274269"/>
                </a:lnTo>
                <a:lnTo>
                  <a:pt x="2636361" y="299362"/>
                </a:lnTo>
                <a:lnTo>
                  <a:pt x="2665090" y="327834"/>
                </a:lnTo>
                <a:lnTo>
                  <a:pt x="2690812" y="358750"/>
                </a:lnTo>
                <a:lnTo>
                  <a:pt x="2714272" y="391176"/>
                </a:lnTo>
                <a:lnTo>
                  <a:pt x="2736215" y="424180"/>
                </a:lnTo>
                <a:lnTo>
                  <a:pt x="2757383" y="456826"/>
                </a:lnTo>
                <a:lnTo>
                  <a:pt x="2778521" y="488181"/>
                </a:lnTo>
                <a:lnTo>
                  <a:pt x="2823686" y="543282"/>
                </a:lnTo>
                <a:lnTo>
                  <a:pt x="2877661" y="582012"/>
                </a:lnTo>
                <a:lnTo>
                  <a:pt x="2946400" y="596900"/>
                </a:lnTo>
                <a:lnTo>
                  <a:pt x="2975610" y="594755"/>
                </a:lnTo>
                <a:lnTo>
                  <a:pt x="3031567" y="576935"/>
                </a:lnTo>
                <a:lnTo>
                  <a:pt x="3086004" y="544443"/>
                </a:lnTo>
                <a:lnTo>
                  <a:pt x="3141039" y="501320"/>
                </a:lnTo>
                <a:lnTo>
                  <a:pt x="3198793" y="451609"/>
                </a:lnTo>
                <a:lnTo>
                  <a:pt x="3229351" y="425545"/>
                </a:lnTo>
                <a:lnTo>
                  <a:pt x="3261384" y="399349"/>
                </a:lnTo>
                <a:lnTo>
                  <a:pt x="3295157" y="373528"/>
                </a:lnTo>
                <a:lnTo>
                  <a:pt x="3330934" y="348585"/>
                </a:lnTo>
                <a:lnTo>
                  <a:pt x="3368980" y="325025"/>
                </a:lnTo>
                <a:lnTo>
                  <a:pt x="3409561" y="303355"/>
                </a:lnTo>
                <a:lnTo>
                  <a:pt x="3452940" y="284080"/>
                </a:lnTo>
                <a:lnTo>
                  <a:pt x="3499384" y="267704"/>
                </a:lnTo>
                <a:lnTo>
                  <a:pt x="3549157" y="254733"/>
                </a:lnTo>
                <a:lnTo>
                  <a:pt x="3602524" y="245671"/>
                </a:lnTo>
                <a:lnTo>
                  <a:pt x="3659750" y="241025"/>
                </a:lnTo>
                <a:lnTo>
                  <a:pt x="3721100" y="241300"/>
                </a:lnTo>
                <a:lnTo>
                  <a:pt x="3793219" y="247829"/>
                </a:lnTo>
                <a:lnTo>
                  <a:pt x="3831943" y="253506"/>
                </a:lnTo>
                <a:lnTo>
                  <a:pt x="3872319" y="260668"/>
                </a:lnTo>
                <a:lnTo>
                  <a:pt x="3914258" y="269221"/>
                </a:lnTo>
                <a:lnTo>
                  <a:pt x="3957665" y="279072"/>
                </a:lnTo>
                <a:lnTo>
                  <a:pt x="4002451" y="290129"/>
                </a:lnTo>
                <a:lnTo>
                  <a:pt x="4048522" y="302299"/>
                </a:lnTo>
                <a:lnTo>
                  <a:pt x="4095787" y="315488"/>
                </a:lnTo>
                <a:lnTo>
                  <a:pt x="4144155" y="329603"/>
                </a:lnTo>
                <a:lnTo>
                  <a:pt x="4193532" y="344552"/>
                </a:lnTo>
                <a:lnTo>
                  <a:pt x="4243828" y="360241"/>
                </a:lnTo>
                <a:lnTo>
                  <a:pt x="4294951" y="376578"/>
                </a:lnTo>
                <a:lnTo>
                  <a:pt x="4346809" y="393469"/>
                </a:lnTo>
                <a:lnTo>
                  <a:pt x="4399310" y="410822"/>
                </a:lnTo>
                <a:lnTo>
                  <a:pt x="4452361" y="428543"/>
                </a:lnTo>
                <a:lnTo>
                  <a:pt x="4505872" y="446539"/>
                </a:lnTo>
                <a:lnTo>
                  <a:pt x="4559750" y="464718"/>
                </a:lnTo>
                <a:lnTo>
                  <a:pt x="4613904" y="482986"/>
                </a:lnTo>
                <a:lnTo>
                  <a:pt x="4668242" y="501251"/>
                </a:lnTo>
                <a:lnTo>
                  <a:pt x="4722671" y="519419"/>
                </a:lnTo>
                <a:lnTo>
                  <a:pt x="4777100" y="537397"/>
                </a:lnTo>
                <a:lnTo>
                  <a:pt x="4831438" y="555093"/>
                </a:lnTo>
                <a:lnTo>
                  <a:pt x="4885592" y="572413"/>
                </a:lnTo>
                <a:lnTo>
                  <a:pt x="4939470" y="589264"/>
                </a:lnTo>
                <a:lnTo>
                  <a:pt x="4992981" y="605554"/>
                </a:lnTo>
                <a:lnTo>
                  <a:pt x="5046033" y="621190"/>
                </a:lnTo>
                <a:lnTo>
                  <a:pt x="5098533" y="636077"/>
                </a:lnTo>
                <a:lnTo>
                  <a:pt x="5150391" y="650124"/>
                </a:lnTo>
                <a:lnTo>
                  <a:pt x="5201514" y="663238"/>
                </a:lnTo>
                <a:lnTo>
                  <a:pt x="5251810" y="675325"/>
                </a:lnTo>
                <a:lnTo>
                  <a:pt x="5301188" y="686292"/>
                </a:lnTo>
                <a:lnTo>
                  <a:pt x="5349555" y="696046"/>
                </a:lnTo>
                <a:lnTo>
                  <a:pt x="5396820" y="704495"/>
                </a:lnTo>
                <a:lnTo>
                  <a:pt x="5442892" y="711545"/>
                </a:lnTo>
                <a:lnTo>
                  <a:pt x="5487677" y="717104"/>
                </a:lnTo>
                <a:lnTo>
                  <a:pt x="5531085" y="721078"/>
                </a:lnTo>
                <a:lnTo>
                  <a:pt x="5573023" y="723374"/>
                </a:lnTo>
                <a:lnTo>
                  <a:pt x="5613400" y="723900"/>
                </a:lnTo>
                <a:lnTo>
                  <a:pt x="5670411" y="721664"/>
                </a:lnTo>
                <a:lnTo>
                  <a:pt x="5727093" y="716241"/>
                </a:lnTo>
                <a:lnTo>
                  <a:pt x="5783367" y="707858"/>
                </a:lnTo>
                <a:lnTo>
                  <a:pt x="5839154" y="696746"/>
                </a:lnTo>
                <a:lnTo>
                  <a:pt x="5894376" y="683135"/>
                </a:lnTo>
                <a:lnTo>
                  <a:pt x="5948955" y="667253"/>
                </a:lnTo>
                <a:lnTo>
                  <a:pt x="6002811" y="649331"/>
                </a:lnTo>
                <a:lnTo>
                  <a:pt x="6055866" y="629597"/>
                </a:lnTo>
                <a:lnTo>
                  <a:pt x="6108041" y="608282"/>
                </a:lnTo>
                <a:lnTo>
                  <a:pt x="6159258" y="585616"/>
                </a:lnTo>
                <a:lnTo>
                  <a:pt x="6209439" y="561827"/>
                </a:lnTo>
                <a:lnTo>
                  <a:pt x="6258504" y="537145"/>
                </a:lnTo>
                <a:lnTo>
                  <a:pt x="6306375" y="511800"/>
                </a:lnTo>
                <a:lnTo>
                  <a:pt x="6352974" y="486022"/>
                </a:lnTo>
                <a:lnTo>
                  <a:pt x="6398221" y="460039"/>
                </a:lnTo>
                <a:lnTo>
                  <a:pt x="6442039" y="434082"/>
                </a:lnTo>
                <a:lnTo>
                  <a:pt x="6484349" y="408380"/>
                </a:lnTo>
                <a:lnTo>
                  <a:pt x="6525071" y="383163"/>
                </a:lnTo>
                <a:lnTo>
                  <a:pt x="6564129" y="358660"/>
                </a:lnTo>
                <a:lnTo>
                  <a:pt x="6601442" y="335101"/>
                </a:lnTo>
                <a:lnTo>
                  <a:pt x="6636932" y="312716"/>
                </a:lnTo>
                <a:lnTo>
                  <a:pt x="6670522" y="291733"/>
                </a:lnTo>
                <a:lnTo>
                  <a:pt x="6731682" y="254895"/>
                </a:lnTo>
                <a:lnTo>
                  <a:pt x="6784295" y="226424"/>
                </a:lnTo>
                <a:lnTo>
                  <a:pt x="6807200" y="215900"/>
                </a:lnTo>
              </a:path>
            </a:pathLst>
          </a:custGeom>
          <a:ln w="76194">
            <a:solidFill>
              <a:srgbClr val="6F3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4076699" y="1954529"/>
            <a:ext cx="889000" cy="356870"/>
          </a:xfrm>
          <a:custGeom>
            <a:avLst/>
            <a:gdLst/>
            <a:ahLst/>
            <a:cxnLst/>
            <a:rect l="l" t="t" r="r" b="b"/>
            <a:pathLst>
              <a:path w="889000" h="356869">
                <a:moveTo>
                  <a:pt x="0" y="26670"/>
                </a:moveTo>
                <a:lnTo>
                  <a:pt x="48724" y="53696"/>
                </a:lnTo>
                <a:lnTo>
                  <a:pt x="97190" y="80274"/>
                </a:lnTo>
                <a:lnTo>
                  <a:pt x="145138" y="105799"/>
                </a:lnTo>
                <a:lnTo>
                  <a:pt x="192308" y="129672"/>
                </a:lnTo>
                <a:lnTo>
                  <a:pt x="238442" y="151288"/>
                </a:lnTo>
                <a:lnTo>
                  <a:pt x="283281" y="170047"/>
                </a:lnTo>
                <a:lnTo>
                  <a:pt x="326565" y="185347"/>
                </a:lnTo>
                <a:lnTo>
                  <a:pt x="368035" y="196585"/>
                </a:lnTo>
                <a:lnTo>
                  <a:pt x="407433" y="203160"/>
                </a:lnTo>
                <a:lnTo>
                  <a:pt x="444500" y="204470"/>
                </a:lnTo>
                <a:lnTo>
                  <a:pt x="482620" y="195325"/>
                </a:lnTo>
                <a:lnTo>
                  <a:pt x="517668" y="173836"/>
                </a:lnTo>
                <a:lnTo>
                  <a:pt x="550051" y="143839"/>
                </a:lnTo>
                <a:lnTo>
                  <a:pt x="580175" y="109169"/>
                </a:lnTo>
                <a:lnTo>
                  <a:pt x="608450" y="73663"/>
                </a:lnTo>
                <a:lnTo>
                  <a:pt x="635282" y="41157"/>
                </a:lnTo>
                <a:lnTo>
                  <a:pt x="661079" y="15487"/>
                </a:lnTo>
                <a:lnTo>
                  <a:pt x="686249" y="489"/>
                </a:lnTo>
                <a:lnTo>
                  <a:pt x="711200" y="0"/>
                </a:lnTo>
                <a:lnTo>
                  <a:pt x="739154" y="20439"/>
                </a:lnTo>
                <a:lnTo>
                  <a:pt x="766484" y="58261"/>
                </a:lnTo>
                <a:lnTo>
                  <a:pt x="792683" y="108227"/>
                </a:lnTo>
                <a:lnTo>
                  <a:pt x="817245" y="165100"/>
                </a:lnTo>
                <a:lnTo>
                  <a:pt x="839663" y="223639"/>
                </a:lnTo>
                <a:lnTo>
                  <a:pt x="859432" y="278606"/>
                </a:lnTo>
                <a:lnTo>
                  <a:pt x="876046" y="324762"/>
                </a:lnTo>
                <a:lnTo>
                  <a:pt x="889000" y="356870"/>
                </a:lnTo>
              </a:path>
            </a:pathLst>
          </a:custGeom>
          <a:ln w="1142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35759" y="1922779"/>
            <a:ext cx="5872480" cy="23609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50" b="0" i="1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20139" y="615950"/>
            <a:ext cx="6001384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3269" y="1203334"/>
            <a:ext cx="7296784" cy="2450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0" i="1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2362200" y="2286000"/>
            <a:ext cx="5080000" cy="3588669"/>
          </a:xfrm>
          <a:prstGeom prst="rect">
            <a:avLst/>
          </a:prstGeom>
          <a:noFill/>
        </p:spPr>
        <p:txBody>
          <a:bodyPr wrap="square" lIns="79242" tIns="39621" rIns="79242" bIns="39621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800" b="1" dirty="0">
                <a:latin typeface="Comic Sans MS" pitchFamily="66" charset="0"/>
              </a:rPr>
              <a:t>ADVERTISING </a:t>
            </a:r>
          </a:p>
          <a:p>
            <a:pPr algn="ctr"/>
            <a:r>
              <a:rPr lang="en-US" sz="3800" b="1" dirty="0">
                <a:latin typeface="Comic Sans MS" pitchFamily="66" charset="0"/>
              </a:rPr>
              <a:t>AND </a:t>
            </a:r>
          </a:p>
          <a:p>
            <a:pPr algn="ctr"/>
            <a:r>
              <a:rPr lang="en-US" sz="3800" b="1" dirty="0">
                <a:latin typeface="Comic Sans MS" pitchFamily="66" charset="0"/>
              </a:rPr>
              <a:t>DIGITAL MARKETING</a:t>
            </a:r>
          </a:p>
          <a:p>
            <a:pPr algn="ctr"/>
            <a:r>
              <a:rPr lang="en-US" sz="3800" b="1" dirty="0">
                <a:latin typeface="Comic Sans MS" pitchFamily="66" charset="0"/>
              </a:rPr>
              <a:t>Unit iii</a:t>
            </a:r>
            <a:endParaRPr lang="en-US" sz="3800" dirty="0">
              <a:latin typeface="Comic Sans MS" pitchFamily="66" charset="0"/>
            </a:endParaRPr>
          </a:p>
          <a:p>
            <a:pPr algn="ctr"/>
            <a:endParaRPr lang="en-US" sz="3800" dirty="0">
              <a:latin typeface="Comic Sans MS" pitchFamily="66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4876800" y="5791200"/>
            <a:ext cx="2777067" cy="403181"/>
          </a:xfrm>
          <a:prstGeom prst="rect">
            <a:avLst/>
          </a:prstGeom>
          <a:noFill/>
        </p:spPr>
        <p:txBody>
          <a:bodyPr wrap="square" lIns="79242" tIns="39621" rIns="79242" bIns="39621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9pPr>
          </a:lstStyle>
          <a:p>
            <a:r>
              <a:rPr lang="en-US" sz="2100" dirty="0">
                <a:latin typeface="Algerian" pitchFamily="82" charset="0"/>
              </a:rPr>
              <a:t>Dr. </a:t>
            </a:r>
            <a:r>
              <a:rPr lang="en-US" sz="2100" dirty="0" err="1">
                <a:latin typeface="Comic Sans MS" pitchFamily="66" charset="0"/>
              </a:rPr>
              <a:t>sangeeta</a:t>
            </a:r>
            <a:r>
              <a:rPr lang="en-US" sz="2100" dirty="0">
                <a:latin typeface="Algerian" pitchFamily="82" charset="0"/>
              </a:rPr>
              <a:t>  </a:t>
            </a:r>
            <a:r>
              <a:rPr lang="en-US" sz="2100" dirty="0" err="1">
                <a:latin typeface="Algerian" pitchFamily="82" charset="0"/>
              </a:rPr>
              <a:t>jain</a:t>
            </a:r>
            <a:endParaRPr lang="en-US" sz="2100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B5A1B0B-2B71-2F64-D8EA-64E975B91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010"/>
            <a:ext cx="29367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Quality Ad Copy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69" name="Picture 4" descr="6 4">
            <a:extLst>
              <a:ext uri="{FF2B5EF4-FFF2-40B4-BE49-F238E27FC236}">
                <a16:creationId xmlns:a16="http://schemas.microsoft.com/office/drawing/2014/main" id="{0388C5BC-4852-E984-0F91-733C01743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8991600" cy="600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B25AA77B-C1F3-23B8-5340-FD1E52D3D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27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&lt;a 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196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9EFC4C2-BCEB-5AA5-989B-AEE19DB14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010"/>
            <a:ext cx="33167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Durability Ad Copy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3" name="Picture 3" descr="10 4">
            <a:extLst>
              <a:ext uri="{FF2B5EF4-FFF2-40B4-BE49-F238E27FC236}">
                <a16:creationId xmlns:a16="http://schemas.microsoft.com/office/drawing/2014/main" id="{4E29980E-146A-9E9C-ED64-011D107C4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534400" cy="609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C8273BCD-A79D-1FD6-F73C-CB3B4CF21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06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&lt;a 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202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7BD07DF-6FEA-3416-B289-0A3ED839F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010"/>
            <a:ext cx="30227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Factoid Ad Copy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217" name="Picture 2" descr="14 1">
            <a:extLst>
              <a:ext uri="{FF2B5EF4-FFF2-40B4-BE49-F238E27FC236}">
                <a16:creationId xmlns:a16="http://schemas.microsoft.com/office/drawing/2014/main" id="{8AEFE85A-39A4-E943-1443-A67B36F6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83058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716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6ED7B84-9A96-9AED-9BCF-87C63A0AE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010"/>
            <a:ext cx="47196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Feature Showcase Ad Copy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41" name="Picture 1" descr="7 4">
            <a:extLst>
              <a:ext uri="{FF2B5EF4-FFF2-40B4-BE49-F238E27FC236}">
                <a16:creationId xmlns:a16="http://schemas.microsoft.com/office/drawing/2014/main" id="{884771D0-8BFA-B13C-6CFC-765D7AC97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1"/>
            <a:ext cx="86868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AB1B140A-299A-40CB-4B4F-729C00CA4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24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&lt;a hr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496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717790" y="69850"/>
            <a:ext cx="1226820" cy="2085339"/>
            <a:chOff x="7717790" y="69850"/>
            <a:chExt cx="1226820" cy="2085339"/>
          </a:xfrm>
        </p:grpSpPr>
        <p:sp>
          <p:nvSpPr>
            <p:cNvPr id="4" name="object 4"/>
            <p:cNvSpPr/>
            <p:nvPr/>
          </p:nvSpPr>
          <p:spPr>
            <a:xfrm>
              <a:off x="7717790" y="69850"/>
              <a:ext cx="1139190" cy="2030730"/>
            </a:xfrm>
            <a:custGeom>
              <a:avLst/>
              <a:gdLst/>
              <a:ahLst/>
              <a:cxnLst/>
              <a:rect l="l" t="t" r="r" b="b"/>
              <a:pathLst>
                <a:path w="1139190" h="2030730">
                  <a:moveTo>
                    <a:pt x="115569" y="0"/>
                  </a:moveTo>
                  <a:lnTo>
                    <a:pt x="0" y="76200"/>
                  </a:lnTo>
                  <a:lnTo>
                    <a:pt x="753109" y="1715770"/>
                  </a:lnTo>
                  <a:lnTo>
                    <a:pt x="941069" y="1858010"/>
                  </a:lnTo>
                  <a:lnTo>
                    <a:pt x="1097279" y="2030729"/>
                  </a:lnTo>
                  <a:lnTo>
                    <a:pt x="1139189" y="2026920"/>
                  </a:lnTo>
                  <a:lnTo>
                    <a:pt x="1078229" y="1795779"/>
                  </a:lnTo>
                  <a:lnTo>
                    <a:pt x="1093469" y="1657350"/>
                  </a:lnTo>
                  <a:lnTo>
                    <a:pt x="355600" y="12700"/>
                  </a:lnTo>
                  <a:lnTo>
                    <a:pt x="1155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14310" y="111759"/>
              <a:ext cx="1130300" cy="2043430"/>
            </a:xfrm>
            <a:custGeom>
              <a:avLst/>
              <a:gdLst/>
              <a:ahLst/>
              <a:cxnLst/>
              <a:rect l="l" t="t" r="r" b="b"/>
              <a:pathLst>
                <a:path w="1130300" h="2043430">
                  <a:moveTo>
                    <a:pt x="114300" y="0"/>
                  </a:moveTo>
                  <a:lnTo>
                    <a:pt x="0" y="60960"/>
                  </a:lnTo>
                  <a:lnTo>
                    <a:pt x="758190" y="1720850"/>
                  </a:lnTo>
                  <a:lnTo>
                    <a:pt x="923290" y="1845310"/>
                  </a:lnTo>
                  <a:lnTo>
                    <a:pt x="1087120" y="2034540"/>
                  </a:lnTo>
                  <a:lnTo>
                    <a:pt x="1130300" y="2043430"/>
                  </a:lnTo>
                  <a:lnTo>
                    <a:pt x="1061720" y="1803400"/>
                  </a:lnTo>
                  <a:lnTo>
                    <a:pt x="1084580" y="1649730"/>
                  </a:lnTo>
                  <a:lnTo>
                    <a:pt x="341630" y="1016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6F3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6380" y="231139"/>
              <a:ext cx="972819" cy="1530350"/>
            </a:xfrm>
            <a:custGeom>
              <a:avLst/>
              <a:gdLst/>
              <a:ahLst/>
              <a:cxnLst/>
              <a:rect l="l" t="t" r="r" b="b"/>
              <a:pathLst>
                <a:path w="972820" h="1530350">
                  <a:moveTo>
                    <a:pt x="340360" y="0"/>
                  </a:moveTo>
                  <a:lnTo>
                    <a:pt x="90170" y="33019"/>
                  </a:lnTo>
                  <a:lnTo>
                    <a:pt x="0" y="74929"/>
                  </a:lnTo>
                  <a:lnTo>
                    <a:pt x="662940" y="1530349"/>
                  </a:lnTo>
                  <a:lnTo>
                    <a:pt x="797560" y="1416049"/>
                  </a:lnTo>
                  <a:lnTo>
                    <a:pt x="972820" y="1394459"/>
                  </a:lnTo>
                  <a:lnTo>
                    <a:pt x="340360" y="0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7620" y="5539740"/>
            <a:ext cx="1784350" cy="1247140"/>
            <a:chOff x="7620" y="5539740"/>
            <a:chExt cx="1784350" cy="1247140"/>
          </a:xfrm>
        </p:grpSpPr>
        <p:sp>
          <p:nvSpPr>
            <p:cNvPr id="8" name="object 8"/>
            <p:cNvSpPr/>
            <p:nvPr/>
          </p:nvSpPr>
          <p:spPr>
            <a:xfrm>
              <a:off x="38100" y="5563870"/>
              <a:ext cx="1729739" cy="1031240"/>
            </a:xfrm>
            <a:custGeom>
              <a:avLst/>
              <a:gdLst/>
              <a:ahLst/>
              <a:cxnLst/>
              <a:rect l="l" t="t" r="r" b="b"/>
              <a:pathLst>
                <a:path w="1729739" h="1031240">
                  <a:moveTo>
                    <a:pt x="1255712" y="996949"/>
                  </a:moveTo>
                  <a:lnTo>
                    <a:pt x="1094740" y="996949"/>
                  </a:lnTo>
                  <a:lnTo>
                    <a:pt x="1247140" y="1031239"/>
                  </a:lnTo>
                  <a:lnTo>
                    <a:pt x="1259840" y="1000759"/>
                  </a:lnTo>
                  <a:lnTo>
                    <a:pt x="1255712" y="996949"/>
                  </a:lnTo>
                  <a:close/>
                </a:path>
                <a:path w="1729739" h="1031240">
                  <a:moveTo>
                    <a:pt x="111759" y="372109"/>
                  </a:moveTo>
                  <a:lnTo>
                    <a:pt x="36830" y="403859"/>
                  </a:lnTo>
                  <a:lnTo>
                    <a:pt x="0" y="505459"/>
                  </a:lnTo>
                  <a:lnTo>
                    <a:pt x="43180" y="618489"/>
                  </a:lnTo>
                  <a:lnTo>
                    <a:pt x="904240" y="1022349"/>
                  </a:lnTo>
                  <a:lnTo>
                    <a:pt x="1094740" y="996949"/>
                  </a:lnTo>
                  <a:lnTo>
                    <a:pt x="1255712" y="996949"/>
                  </a:lnTo>
                  <a:lnTo>
                    <a:pt x="1127760" y="878839"/>
                  </a:lnTo>
                  <a:lnTo>
                    <a:pt x="1103210" y="706119"/>
                  </a:lnTo>
                  <a:lnTo>
                    <a:pt x="882650" y="706119"/>
                  </a:lnTo>
                  <a:lnTo>
                    <a:pt x="111759" y="372109"/>
                  </a:lnTo>
                  <a:close/>
                </a:path>
                <a:path w="1729739" h="1031240">
                  <a:moveTo>
                    <a:pt x="861060" y="0"/>
                  </a:moveTo>
                  <a:lnTo>
                    <a:pt x="760730" y="22859"/>
                  </a:lnTo>
                  <a:lnTo>
                    <a:pt x="704850" y="83819"/>
                  </a:lnTo>
                  <a:lnTo>
                    <a:pt x="744220" y="226059"/>
                  </a:lnTo>
                  <a:lnTo>
                    <a:pt x="524510" y="350519"/>
                  </a:lnTo>
                  <a:lnTo>
                    <a:pt x="781050" y="375919"/>
                  </a:lnTo>
                  <a:lnTo>
                    <a:pt x="882650" y="706119"/>
                  </a:lnTo>
                  <a:lnTo>
                    <a:pt x="1103210" y="706119"/>
                  </a:lnTo>
                  <a:lnTo>
                    <a:pt x="1056640" y="378459"/>
                  </a:lnTo>
                  <a:lnTo>
                    <a:pt x="1699260" y="261619"/>
                  </a:lnTo>
                  <a:lnTo>
                    <a:pt x="1727810" y="167639"/>
                  </a:lnTo>
                  <a:lnTo>
                    <a:pt x="1013460" y="167639"/>
                  </a:lnTo>
                  <a:lnTo>
                    <a:pt x="967740" y="25399"/>
                  </a:lnTo>
                  <a:lnTo>
                    <a:pt x="861060" y="0"/>
                  </a:lnTo>
                  <a:close/>
                </a:path>
                <a:path w="1729739" h="1031240">
                  <a:moveTo>
                    <a:pt x="1666239" y="80009"/>
                  </a:moveTo>
                  <a:lnTo>
                    <a:pt x="1013460" y="167639"/>
                  </a:lnTo>
                  <a:lnTo>
                    <a:pt x="1727810" y="167639"/>
                  </a:lnTo>
                  <a:lnTo>
                    <a:pt x="1729739" y="161289"/>
                  </a:lnTo>
                  <a:lnTo>
                    <a:pt x="1666239" y="80009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21789" y="5687060"/>
              <a:ext cx="113030" cy="204470"/>
            </a:xfrm>
            <a:custGeom>
              <a:avLst/>
              <a:gdLst/>
              <a:ahLst/>
              <a:cxnLst/>
              <a:rect l="l" t="t" r="r" b="b"/>
              <a:pathLst>
                <a:path w="113030" h="204470">
                  <a:moveTo>
                    <a:pt x="95249" y="0"/>
                  </a:moveTo>
                  <a:lnTo>
                    <a:pt x="0" y="5079"/>
                  </a:lnTo>
                  <a:lnTo>
                    <a:pt x="6349" y="204469"/>
                  </a:lnTo>
                  <a:lnTo>
                    <a:pt x="113029" y="184149"/>
                  </a:lnTo>
                  <a:lnTo>
                    <a:pt x="95249" y="0"/>
                  </a:lnTo>
                  <a:close/>
                </a:path>
              </a:pathLst>
            </a:custGeom>
            <a:solidFill>
              <a:srgbClr val="FFE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750" y="5990590"/>
              <a:ext cx="1257300" cy="651510"/>
            </a:xfrm>
            <a:custGeom>
              <a:avLst/>
              <a:gdLst/>
              <a:ahLst/>
              <a:cxnLst/>
              <a:rect l="l" t="t" r="r" b="b"/>
              <a:pathLst>
                <a:path w="1257300" h="651509">
                  <a:moveTo>
                    <a:pt x="1253370" y="624840"/>
                  </a:moveTo>
                  <a:lnTo>
                    <a:pt x="1070610" y="624840"/>
                  </a:lnTo>
                  <a:lnTo>
                    <a:pt x="1240790" y="651510"/>
                  </a:lnTo>
                  <a:lnTo>
                    <a:pt x="1257300" y="628650"/>
                  </a:lnTo>
                  <a:lnTo>
                    <a:pt x="1253370" y="624840"/>
                  </a:lnTo>
                  <a:close/>
                </a:path>
                <a:path w="1257300" h="651509">
                  <a:moveTo>
                    <a:pt x="107950" y="0"/>
                  </a:moveTo>
                  <a:lnTo>
                    <a:pt x="35560" y="25400"/>
                  </a:lnTo>
                  <a:lnTo>
                    <a:pt x="0" y="119380"/>
                  </a:lnTo>
                  <a:lnTo>
                    <a:pt x="33019" y="236220"/>
                  </a:lnTo>
                  <a:lnTo>
                    <a:pt x="908050" y="643890"/>
                  </a:lnTo>
                  <a:lnTo>
                    <a:pt x="1070610" y="624840"/>
                  </a:lnTo>
                  <a:lnTo>
                    <a:pt x="1253370" y="624840"/>
                  </a:lnTo>
                  <a:lnTo>
                    <a:pt x="1131570" y="506730"/>
                  </a:lnTo>
                  <a:lnTo>
                    <a:pt x="1055370" y="41148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4470" y="6045200"/>
              <a:ext cx="834390" cy="593090"/>
            </a:xfrm>
            <a:custGeom>
              <a:avLst/>
              <a:gdLst/>
              <a:ahLst/>
              <a:cxnLst/>
              <a:rect l="l" t="t" r="r" b="b"/>
              <a:pathLst>
                <a:path w="834390" h="593090">
                  <a:moveTo>
                    <a:pt x="62229" y="0"/>
                  </a:moveTo>
                  <a:lnTo>
                    <a:pt x="0" y="100329"/>
                  </a:lnTo>
                  <a:lnTo>
                    <a:pt x="0" y="257809"/>
                  </a:lnTo>
                  <a:lnTo>
                    <a:pt x="732790" y="593090"/>
                  </a:lnTo>
                  <a:lnTo>
                    <a:pt x="746760" y="424180"/>
                  </a:lnTo>
                  <a:lnTo>
                    <a:pt x="834389" y="335280"/>
                  </a:lnTo>
                  <a:lnTo>
                    <a:pt x="62229" y="0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9620" y="5607050"/>
              <a:ext cx="214629" cy="1930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17270" y="6609080"/>
              <a:ext cx="120650" cy="177800"/>
            </a:xfrm>
            <a:custGeom>
              <a:avLst/>
              <a:gdLst/>
              <a:ahLst/>
              <a:cxnLst/>
              <a:rect l="l" t="t" r="r" b="b"/>
              <a:pathLst>
                <a:path w="120650" h="177800">
                  <a:moveTo>
                    <a:pt x="57150" y="0"/>
                  </a:moveTo>
                  <a:lnTo>
                    <a:pt x="0" y="6350"/>
                  </a:lnTo>
                  <a:lnTo>
                    <a:pt x="120650" y="177800"/>
                  </a:lnTo>
                  <a:lnTo>
                    <a:pt x="120650" y="2540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00B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0100" y="5698490"/>
              <a:ext cx="838200" cy="636270"/>
            </a:xfrm>
            <a:custGeom>
              <a:avLst/>
              <a:gdLst/>
              <a:ahLst/>
              <a:cxnLst/>
              <a:rect l="l" t="t" r="r" b="b"/>
              <a:pathLst>
                <a:path w="838200" h="636270">
                  <a:moveTo>
                    <a:pt x="306070" y="636270"/>
                  </a:moveTo>
                  <a:lnTo>
                    <a:pt x="184150" y="31750"/>
                  </a:lnTo>
                  <a:lnTo>
                    <a:pt x="68580" y="27940"/>
                  </a:lnTo>
                  <a:lnTo>
                    <a:pt x="0" y="90170"/>
                  </a:lnTo>
                  <a:lnTo>
                    <a:pt x="120650" y="566420"/>
                  </a:lnTo>
                  <a:lnTo>
                    <a:pt x="220980" y="600710"/>
                  </a:lnTo>
                  <a:lnTo>
                    <a:pt x="306070" y="636270"/>
                  </a:lnTo>
                  <a:close/>
                </a:path>
                <a:path w="838200" h="636270">
                  <a:moveTo>
                    <a:pt x="838200" y="34290"/>
                  </a:moveTo>
                  <a:lnTo>
                    <a:pt x="808990" y="0"/>
                  </a:lnTo>
                  <a:lnTo>
                    <a:pt x="260350" y="83820"/>
                  </a:lnTo>
                  <a:lnTo>
                    <a:pt x="281940" y="276860"/>
                  </a:lnTo>
                  <a:lnTo>
                    <a:pt x="828027" y="187960"/>
                  </a:lnTo>
                  <a:lnTo>
                    <a:pt x="838200" y="34290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1179" y="5862320"/>
              <a:ext cx="247650" cy="106680"/>
            </a:xfrm>
            <a:custGeom>
              <a:avLst/>
              <a:gdLst/>
              <a:ahLst/>
              <a:cxnLst/>
              <a:rect l="l" t="t" r="r" b="b"/>
              <a:pathLst>
                <a:path w="247650" h="106679">
                  <a:moveTo>
                    <a:pt x="215900" y="0"/>
                  </a:moveTo>
                  <a:lnTo>
                    <a:pt x="0" y="62229"/>
                  </a:lnTo>
                  <a:lnTo>
                    <a:pt x="247650" y="106679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FFE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91210" y="5694680"/>
              <a:ext cx="250190" cy="1371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09650" y="6567170"/>
              <a:ext cx="182880" cy="2120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93850" y="5654040"/>
              <a:ext cx="68580" cy="18669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0650" y="5842000"/>
              <a:ext cx="946150" cy="562610"/>
            </a:xfrm>
            <a:custGeom>
              <a:avLst/>
              <a:gdLst/>
              <a:ahLst/>
              <a:cxnLst/>
              <a:rect l="l" t="t" r="r" b="b"/>
              <a:pathLst>
                <a:path w="946150" h="562610">
                  <a:moveTo>
                    <a:pt x="679450" y="504190"/>
                  </a:moveTo>
                  <a:lnTo>
                    <a:pt x="604520" y="421640"/>
                  </a:lnTo>
                  <a:lnTo>
                    <a:pt x="426720" y="340360"/>
                  </a:lnTo>
                  <a:lnTo>
                    <a:pt x="292100" y="326390"/>
                  </a:lnTo>
                  <a:lnTo>
                    <a:pt x="303530" y="353060"/>
                  </a:lnTo>
                  <a:lnTo>
                    <a:pt x="419100" y="378460"/>
                  </a:lnTo>
                  <a:lnTo>
                    <a:pt x="548640" y="435610"/>
                  </a:lnTo>
                  <a:lnTo>
                    <a:pt x="641350" y="519430"/>
                  </a:lnTo>
                  <a:lnTo>
                    <a:pt x="551180" y="509270"/>
                  </a:lnTo>
                  <a:lnTo>
                    <a:pt x="402590" y="441960"/>
                  </a:lnTo>
                  <a:lnTo>
                    <a:pt x="331470" y="389890"/>
                  </a:lnTo>
                  <a:lnTo>
                    <a:pt x="377190" y="455930"/>
                  </a:lnTo>
                  <a:lnTo>
                    <a:pt x="508000" y="541020"/>
                  </a:lnTo>
                  <a:lnTo>
                    <a:pt x="661670" y="562610"/>
                  </a:lnTo>
                  <a:lnTo>
                    <a:pt x="674801" y="519430"/>
                  </a:lnTo>
                  <a:lnTo>
                    <a:pt x="679450" y="504190"/>
                  </a:lnTo>
                  <a:close/>
                </a:path>
                <a:path w="946150" h="562610">
                  <a:moveTo>
                    <a:pt x="944880" y="471170"/>
                  </a:moveTo>
                  <a:lnTo>
                    <a:pt x="78740" y="82550"/>
                  </a:lnTo>
                  <a:lnTo>
                    <a:pt x="0" y="102870"/>
                  </a:lnTo>
                  <a:lnTo>
                    <a:pt x="854710" y="480060"/>
                  </a:lnTo>
                  <a:lnTo>
                    <a:pt x="944880" y="471170"/>
                  </a:lnTo>
                  <a:close/>
                </a:path>
                <a:path w="946150" h="562610">
                  <a:moveTo>
                    <a:pt x="946150" y="355600"/>
                  </a:moveTo>
                  <a:lnTo>
                    <a:pt x="861060" y="257810"/>
                  </a:lnTo>
                  <a:lnTo>
                    <a:pt x="839470" y="151130"/>
                  </a:lnTo>
                  <a:lnTo>
                    <a:pt x="848360" y="19050"/>
                  </a:lnTo>
                  <a:lnTo>
                    <a:pt x="795020" y="0"/>
                  </a:lnTo>
                  <a:lnTo>
                    <a:pt x="775970" y="44450"/>
                  </a:lnTo>
                  <a:lnTo>
                    <a:pt x="800100" y="271780"/>
                  </a:lnTo>
                  <a:lnTo>
                    <a:pt x="853440" y="377190"/>
                  </a:lnTo>
                  <a:lnTo>
                    <a:pt x="946150" y="355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61720" y="6426200"/>
              <a:ext cx="119380" cy="1371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620" y="5539740"/>
              <a:ext cx="1784350" cy="1076960"/>
            </a:xfrm>
            <a:custGeom>
              <a:avLst/>
              <a:gdLst/>
              <a:ahLst/>
              <a:cxnLst/>
              <a:rect l="l" t="t" r="r" b="b"/>
              <a:pathLst>
                <a:path w="1784350" h="1076959">
                  <a:moveTo>
                    <a:pt x="1061720" y="655320"/>
                  </a:moveTo>
                  <a:lnTo>
                    <a:pt x="1057910" y="541020"/>
                  </a:lnTo>
                  <a:lnTo>
                    <a:pt x="1037590" y="419100"/>
                  </a:lnTo>
                  <a:lnTo>
                    <a:pt x="988060" y="300990"/>
                  </a:lnTo>
                  <a:lnTo>
                    <a:pt x="960120" y="254000"/>
                  </a:lnTo>
                  <a:lnTo>
                    <a:pt x="909320" y="275590"/>
                  </a:lnTo>
                  <a:lnTo>
                    <a:pt x="970280" y="408940"/>
                  </a:lnTo>
                  <a:lnTo>
                    <a:pt x="999490" y="506730"/>
                  </a:lnTo>
                  <a:lnTo>
                    <a:pt x="1002030" y="655320"/>
                  </a:lnTo>
                  <a:lnTo>
                    <a:pt x="1061720" y="655320"/>
                  </a:lnTo>
                  <a:close/>
                </a:path>
                <a:path w="1784350" h="1076959">
                  <a:moveTo>
                    <a:pt x="1784350" y="220980"/>
                  </a:moveTo>
                  <a:lnTo>
                    <a:pt x="1772920" y="138430"/>
                  </a:lnTo>
                  <a:lnTo>
                    <a:pt x="1759153" y="121920"/>
                  </a:lnTo>
                  <a:lnTo>
                    <a:pt x="1746250" y="106438"/>
                  </a:lnTo>
                  <a:lnTo>
                    <a:pt x="1746250" y="191770"/>
                  </a:lnTo>
                  <a:lnTo>
                    <a:pt x="1722120" y="269240"/>
                  </a:lnTo>
                  <a:lnTo>
                    <a:pt x="1095057" y="378079"/>
                  </a:lnTo>
                  <a:lnTo>
                    <a:pt x="1061021" y="219773"/>
                  </a:lnTo>
                  <a:lnTo>
                    <a:pt x="1214882" y="196380"/>
                  </a:lnTo>
                  <a:lnTo>
                    <a:pt x="1143000" y="245110"/>
                  </a:lnTo>
                  <a:lnTo>
                    <a:pt x="1220470" y="260350"/>
                  </a:lnTo>
                  <a:lnTo>
                    <a:pt x="1350010" y="226060"/>
                  </a:lnTo>
                  <a:lnTo>
                    <a:pt x="1461770" y="226060"/>
                  </a:lnTo>
                  <a:lnTo>
                    <a:pt x="1343660" y="271780"/>
                  </a:lnTo>
                  <a:lnTo>
                    <a:pt x="1243330" y="284480"/>
                  </a:lnTo>
                  <a:lnTo>
                    <a:pt x="1130300" y="284480"/>
                  </a:lnTo>
                  <a:lnTo>
                    <a:pt x="1183640" y="321310"/>
                  </a:lnTo>
                  <a:lnTo>
                    <a:pt x="1306830" y="316230"/>
                  </a:lnTo>
                  <a:lnTo>
                    <a:pt x="1464310" y="276860"/>
                  </a:lnTo>
                  <a:lnTo>
                    <a:pt x="1511858" y="226060"/>
                  </a:lnTo>
                  <a:lnTo>
                    <a:pt x="1520190" y="217170"/>
                  </a:lnTo>
                  <a:lnTo>
                    <a:pt x="1483360" y="186690"/>
                  </a:lnTo>
                  <a:lnTo>
                    <a:pt x="1332230" y="184150"/>
                  </a:lnTo>
                  <a:lnTo>
                    <a:pt x="1243177" y="192074"/>
                  </a:lnTo>
                  <a:lnTo>
                    <a:pt x="1704340" y="121920"/>
                  </a:lnTo>
                  <a:lnTo>
                    <a:pt x="1746250" y="191770"/>
                  </a:lnTo>
                  <a:lnTo>
                    <a:pt x="1746250" y="106438"/>
                  </a:lnTo>
                  <a:lnTo>
                    <a:pt x="1722120" y="77470"/>
                  </a:lnTo>
                  <a:lnTo>
                    <a:pt x="1052042" y="177990"/>
                  </a:lnTo>
                  <a:lnTo>
                    <a:pt x="1024153" y="48260"/>
                  </a:lnTo>
                  <a:lnTo>
                    <a:pt x="1023620" y="45720"/>
                  </a:lnTo>
                  <a:lnTo>
                    <a:pt x="910590" y="0"/>
                  </a:lnTo>
                  <a:lnTo>
                    <a:pt x="769620" y="30480"/>
                  </a:lnTo>
                  <a:lnTo>
                    <a:pt x="704850" y="99060"/>
                  </a:lnTo>
                  <a:lnTo>
                    <a:pt x="740905" y="225945"/>
                  </a:lnTo>
                  <a:lnTo>
                    <a:pt x="717550" y="236220"/>
                  </a:lnTo>
                  <a:lnTo>
                    <a:pt x="713740" y="275590"/>
                  </a:lnTo>
                  <a:lnTo>
                    <a:pt x="513080" y="358140"/>
                  </a:lnTo>
                  <a:lnTo>
                    <a:pt x="513080" y="400050"/>
                  </a:lnTo>
                  <a:lnTo>
                    <a:pt x="737870" y="402590"/>
                  </a:lnTo>
                  <a:lnTo>
                    <a:pt x="767080" y="438150"/>
                  </a:lnTo>
                  <a:lnTo>
                    <a:pt x="800785" y="436626"/>
                  </a:lnTo>
                  <a:lnTo>
                    <a:pt x="878840" y="711200"/>
                  </a:lnTo>
                  <a:lnTo>
                    <a:pt x="948690" y="734060"/>
                  </a:lnTo>
                  <a:lnTo>
                    <a:pt x="782650" y="169075"/>
                  </a:lnTo>
                  <a:lnTo>
                    <a:pt x="782650" y="372821"/>
                  </a:lnTo>
                  <a:lnTo>
                    <a:pt x="604520" y="363220"/>
                  </a:lnTo>
                  <a:lnTo>
                    <a:pt x="761847" y="299605"/>
                  </a:lnTo>
                  <a:lnTo>
                    <a:pt x="782650" y="372821"/>
                  </a:lnTo>
                  <a:lnTo>
                    <a:pt x="782650" y="169075"/>
                  </a:lnTo>
                  <a:lnTo>
                    <a:pt x="765810" y="111760"/>
                  </a:lnTo>
                  <a:lnTo>
                    <a:pt x="800100" y="58420"/>
                  </a:lnTo>
                  <a:lnTo>
                    <a:pt x="885190" y="48260"/>
                  </a:lnTo>
                  <a:lnTo>
                    <a:pt x="988060" y="77470"/>
                  </a:lnTo>
                  <a:lnTo>
                    <a:pt x="1130617" y="785710"/>
                  </a:lnTo>
                  <a:lnTo>
                    <a:pt x="1087120" y="796290"/>
                  </a:lnTo>
                  <a:lnTo>
                    <a:pt x="1141730" y="905510"/>
                  </a:lnTo>
                  <a:lnTo>
                    <a:pt x="1252220" y="1021080"/>
                  </a:lnTo>
                  <a:lnTo>
                    <a:pt x="1121410" y="1003300"/>
                  </a:lnTo>
                  <a:lnTo>
                    <a:pt x="967740" y="1024890"/>
                  </a:lnTo>
                  <a:lnTo>
                    <a:pt x="971804" y="1005840"/>
                  </a:lnTo>
                  <a:lnTo>
                    <a:pt x="995680" y="894080"/>
                  </a:lnTo>
                  <a:lnTo>
                    <a:pt x="1061720" y="805180"/>
                  </a:lnTo>
                  <a:lnTo>
                    <a:pt x="985520" y="816610"/>
                  </a:lnTo>
                  <a:lnTo>
                    <a:pt x="924560" y="900430"/>
                  </a:lnTo>
                  <a:lnTo>
                    <a:pt x="904240" y="1005840"/>
                  </a:lnTo>
                  <a:lnTo>
                    <a:pt x="233159" y="692683"/>
                  </a:lnTo>
                  <a:lnTo>
                    <a:pt x="220980" y="566420"/>
                  </a:lnTo>
                  <a:lnTo>
                    <a:pt x="287020" y="458470"/>
                  </a:lnTo>
                  <a:lnTo>
                    <a:pt x="252730" y="445770"/>
                  </a:lnTo>
                  <a:lnTo>
                    <a:pt x="175260" y="529590"/>
                  </a:lnTo>
                  <a:lnTo>
                    <a:pt x="160020" y="627380"/>
                  </a:lnTo>
                  <a:lnTo>
                    <a:pt x="175526" y="665784"/>
                  </a:lnTo>
                  <a:lnTo>
                    <a:pt x="85077" y="623570"/>
                  </a:lnTo>
                  <a:lnTo>
                    <a:pt x="63500" y="548640"/>
                  </a:lnTo>
                  <a:lnTo>
                    <a:pt x="81280" y="453390"/>
                  </a:lnTo>
                  <a:lnTo>
                    <a:pt x="171450" y="378460"/>
                  </a:lnTo>
                  <a:lnTo>
                    <a:pt x="123190" y="378460"/>
                  </a:lnTo>
                  <a:lnTo>
                    <a:pt x="49530" y="419100"/>
                  </a:lnTo>
                  <a:lnTo>
                    <a:pt x="0" y="543560"/>
                  </a:lnTo>
                  <a:lnTo>
                    <a:pt x="53340" y="662940"/>
                  </a:lnTo>
                  <a:lnTo>
                    <a:pt x="938530" y="1066800"/>
                  </a:lnTo>
                  <a:lnTo>
                    <a:pt x="1129030" y="1041400"/>
                  </a:lnTo>
                  <a:lnTo>
                    <a:pt x="1282700" y="1076960"/>
                  </a:lnTo>
                  <a:lnTo>
                    <a:pt x="1316672" y="1041400"/>
                  </a:lnTo>
                  <a:lnTo>
                    <a:pt x="1332445" y="1024890"/>
                  </a:lnTo>
                  <a:lnTo>
                    <a:pt x="1336090" y="1021080"/>
                  </a:lnTo>
                  <a:lnTo>
                    <a:pt x="1337310" y="1019810"/>
                  </a:lnTo>
                  <a:lnTo>
                    <a:pt x="1211719" y="920673"/>
                  </a:lnTo>
                  <a:lnTo>
                    <a:pt x="1101801" y="409473"/>
                  </a:lnTo>
                  <a:lnTo>
                    <a:pt x="1755140" y="300990"/>
                  </a:lnTo>
                  <a:lnTo>
                    <a:pt x="1784350" y="2209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8491219" y="1775460"/>
            <a:ext cx="575310" cy="4649470"/>
            <a:chOff x="8491219" y="1775460"/>
            <a:chExt cx="575310" cy="4649470"/>
          </a:xfrm>
        </p:grpSpPr>
        <p:sp>
          <p:nvSpPr>
            <p:cNvPr id="23" name="object 23"/>
            <p:cNvSpPr/>
            <p:nvPr/>
          </p:nvSpPr>
          <p:spPr>
            <a:xfrm>
              <a:off x="8680450" y="2115819"/>
              <a:ext cx="386080" cy="4309110"/>
            </a:xfrm>
            <a:custGeom>
              <a:avLst/>
              <a:gdLst/>
              <a:ahLst/>
              <a:cxnLst/>
              <a:rect l="l" t="t" r="r" b="b"/>
              <a:pathLst>
                <a:path w="386079" h="4309110">
                  <a:moveTo>
                    <a:pt x="386080" y="0"/>
                  </a:moveTo>
                  <a:lnTo>
                    <a:pt x="300990" y="335280"/>
                  </a:lnTo>
                  <a:lnTo>
                    <a:pt x="204470" y="478790"/>
                  </a:lnTo>
                  <a:lnTo>
                    <a:pt x="93980" y="566420"/>
                  </a:lnTo>
                  <a:lnTo>
                    <a:pt x="59690" y="749300"/>
                  </a:lnTo>
                  <a:lnTo>
                    <a:pt x="73660" y="916940"/>
                  </a:lnTo>
                  <a:lnTo>
                    <a:pt x="204470" y="1259840"/>
                  </a:lnTo>
                  <a:lnTo>
                    <a:pt x="233680" y="1386840"/>
                  </a:lnTo>
                  <a:lnTo>
                    <a:pt x="217170" y="1475740"/>
                  </a:lnTo>
                  <a:lnTo>
                    <a:pt x="137160" y="1545590"/>
                  </a:lnTo>
                  <a:lnTo>
                    <a:pt x="115570" y="1643380"/>
                  </a:lnTo>
                  <a:lnTo>
                    <a:pt x="137160" y="1786890"/>
                  </a:lnTo>
                  <a:lnTo>
                    <a:pt x="229870" y="2018030"/>
                  </a:lnTo>
                  <a:lnTo>
                    <a:pt x="251460" y="2208530"/>
                  </a:lnTo>
                  <a:lnTo>
                    <a:pt x="226060" y="2338070"/>
                  </a:lnTo>
                  <a:lnTo>
                    <a:pt x="111734" y="2483180"/>
                  </a:lnTo>
                  <a:lnTo>
                    <a:pt x="33020" y="2537460"/>
                  </a:lnTo>
                  <a:lnTo>
                    <a:pt x="0" y="2698750"/>
                  </a:lnTo>
                  <a:lnTo>
                    <a:pt x="12700" y="2844800"/>
                  </a:lnTo>
                  <a:lnTo>
                    <a:pt x="143510" y="3143250"/>
                  </a:lnTo>
                  <a:lnTo>
                    <a:pt x="172720" y="3255010"/>
                  </a:lnTo>
                  <a:lnTo>
                    <a:pt x="156210" y="3332480"/>
                  </a:lnTo>
                  <a:lnTo>
                    <a:pt x="76200" y="3394710"/>
                  </a:lnTo>
                  <a:lnTo>
                    <a:pt x="54610" y="3478530"/>
                  </a:lnTo>
                  <a:lnTo>
                    <a:pt x="76200" y="3604260"/>
                  </a:lnTo>
                  <a:lnTo>
                    <a:pt x="168910" y="3806190"/>
                  </a:lnTo>
                  <a:lnTo>
                    <a:pt x="190500" y="3973830"/>
                  </a:lnTo>
                  <a:lnTo>
                    <a:pt x="165100" y="4085590"/>
                  </a:lnTo>
                  <a:lnTo>
                    <a:pt x="33020" y="4232910"/>
                  </a:lnTo>
                  <a:lnTo>
                    <a:pt x="41910" y="4309110"/>
                  </a:lnTo>
                  <a:lnTo>
                    <a:pt x="143510" y="4224020"/>
                  </a:lnTo>
                  <a:lnTo>
                    <a:pt x="223520" y="4119880"/>
                  </a:lnTo>
                  <a:lnTo>
                    <a:pt x="257810" y="3925570"/>
                  </a:lnTo>
                  <a:lnTo>
                    <a:pt x="220980" y="3743960"/>
                  </a:lnTo>
                  <a:lnTo>
                    <a:pt x="130810" y="3554730"/>
                  </a:lnTo>
                  <a:lnTo>
                    <a:pt x="127000" y="3464560"/>
                  </a:lnTo>
                  <a:lnTo>
                    <a:pt x="228600" y="3366770"/>
                  </a:lnTo>
                  <a:lnTo>
                    <a:pt x="223520" y="3192780"/>
                  </a:lnTo>
                  <a:lnTo>
                    <a:pt x="114300" y="2921000"/>
                  </a:lnTo>
                  <a:lnTo>
                    <a:pt x="67310" y="2767330"/>
                  </a:lnTo>
                  <a:lnTo>
                    <a:pt x="72390" y="2621280"/>
                  </a:lnTo>
                  <a:lnTo>
                    <a:pt x="165100" y="2565400"/>
                  </a:lnTo>
                  <a:lnTo>
                    <a:pt x="250190" y="2467610"/>
                  </a:lnTo>
                  <a:lnTo>
                    <a:pt x="313690" y="2307590"/>
                  </a:lnTo>
                  <a:lnTo>
                    <a:pt x="325120" y="2043430"/>
                  </a:lnTo>
                  <a:lnTo>
                    <a:pt x="308851" y="2100097"/>
                  </a:lnTo>
                  <a:lnTo>
                    <a:pt x="280670" y="1946910"/>
                  </a:lnTo>
                  <a:lnTo>
                    <a:pt x="191770" y="1731010"/>
                  </a:lnTo>
                  <a:lnTo>
                    <a:pt x="186690" y="1626870"/>
                  </a:lnTo>
                  <a:lnTo>
                    <a:pt x="289560" y="1515110"/>
                  </a:lnTo>
                  <a:lnTo>
                    <a:pt x="284480" y="1315720"/>
                  </a:lnTo>
                  <a:lnTo>
                    <a:pt x="175260" y="1004570"/>
                  </a:lnTo>
                  <a:lnTo>
                    <a:pt x="128270" y="828040"/>
                  </a:lnTo>
                  <a:lnTo>
                    <a:pt x="132080" y="660400"/>
                  </a:lnTo>
                  <a:lnTo>
                    <a:pt x="226060" y="596900"/>
                  </a:lnTo>
                  <a:lnTo>
                    <a:pt x="311150" y="485140"/>
                  </a:lnTo>
                  <a:lnTo>
                    <a:pt x="373380" y="303530"/>
                  </a:lnTo>
                  <a:lnTo>
                    <a:pt x="386080" y="0"/>
                  </a:lnTo>
                  <a:close/>
                </a:path>
              </a:pathLst>
            </a:custGeom>
            <a:solidFill>
              <a:srgbClr val="6F3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491219" y="1775460"/>
              <a:ext cx="341630" cy="354330"/>
            </a:xfrm>
            <a:custGeom>
              <a:avLst/>
              <a:gdLst/>
              <a:ahLst/>
              <a:cxnLst/>
              <a:rect l="l" t="t" r="r" b="b"/>
              <a:pathLst>
                <a:path w="341629" h="354330">
                  <a:moveTo>
                    <a:pt x="25400" y="0"/>
                  </a:moveTo>
                  <a:lnTo>
                    <a:pt x="0" y="41910"/>
                  </a:lnTo>
                  <a:lnTo>
                    <a:pt x="152400" y="153669"/>
                  </a:lnTo>
                  <a:lnTo>
                    <a:pt x="330200" y="354329"/>
                  </a:lnTo>
                  <a:lnTo>
                    <a:pt x="341629" y="323850"/>
                  </a:lnTo>
                  <a:lnTo>
                    <a:pt x="189229" y="13716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7852409" y="102870"/>
            <a:ext cx="280670" cy="146050"/>
          </a:xfrm>
          <a:custGeom>
            <a:avLst/>
            <a:gdLst/>
            <a:ahLst/>
            <a:cxnLst/>
            <a:rect l="l" t="t" r="r" b="b"/>
            <a:pathLst>
              <a:path w="280670" h="146050">
                <a:moveTo>
                  <a:pt x="210820" y="0"/>
                </a:moveTo>
                <a:lnTo>
                  <a:pt x="91440" y="33020"/>
                </a:lnTo>
                <a:lnTo>
                  <a:pt x="196850" y="59689"/>
                </a:lnTo>
                <a:lnTo>
                  <a:pt x="39370" y="109220"/>
                </a:lnTo>
                <a:lnTo>
                  <a:pt x="0" y="146050"/>
                </a:lnTo>
                <a:lnTo>
                  <a:pt x="156210" y="113029"/>
                </a:lnTo>
                <a:lnTo>
                  <a:pt x="280670" y="105409"/>
                </a:lnTo>
                <a:lnTo>
                  <a:pt x="2108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7711440" y="39369"/>
            <a:ext cx="1186180" cy="2086610"/>
            <a:chOff x="7711440" y="39369"/>
            <a:chExt cx="1186180" cy="2086610"/>
          </a:xfrm>
        </p:grpSpPr>
        <p:sp>
          <p:nvSpPr>
            <p:cNvPr id="27" name="object 27"/>
            <p:cNvSpPr/>
            <p:nvPr/>
          </p:nvSpPr>
          <p:spPr>
            <a:xfrm>
              <a:off x="7729220" y="39369"/>
              <a:ext cx="1168400" cy="2086610"/>
            </a:xfrm>
            <a:custGeom>
              <a:avLst/>
              <a:gdLst/>
              <a:ahLst/>
              <a:cxnLst/>
              <a:rect l="l" t="t" r="r" b="b"/>
              <a:pathLst>
                <a:path w="1168400" h="2086610">
                  <a:moveTo>
                    <a:pt x="697230" y="1120140"/>
                  </a:moveTo>
                  <a:lnTo>
                    <a:pt x="645160" y="920750"/>
                  </a:lnTo>
                  <a:lnTo>
                    <a:pt x="546100" y="695960"/>
                  </a:lnTo>
                  <a:lnTo>
                    <a:pt x="464820" y="554990"/>
                  </a:lnTo>
                  <a:lnTo>
                    <a:pt x="429336" y="520700"/>
                  </a:lnTo>
                  <a:lnTo>
                    <a:pt x="388620" y="481330"/>
                  </a:lnTo>
                  <a:lnTo>
                    <a:pt x="328930" y="481330"/>
                  </a:lnTo>
                  <a:lnTo>
                    <a:pt x="325120" y="548640"/>
                  </a:lnTo>
                  <a:lnTo>
                    <a:pt x="375920" y="520700"/>
                  </a:lnTo>
                  <a:lnTo>
                    <a:pt x="463550" y="633730"/>
                  </a:lnTo>
                  <a:lnTo>
                    <a:pt x="554990" y="797560"/>
                  </a:lnTo>
                  <a:lnTo>
                    <a:pt x="631190" y="1026160"/>
                  </a:lnTo>
                  <a:lnTo>
                    <a:pt x="622300" y="1137920"/>
                  </a:lnTo>
                  <a:lnTo>
                    <a:pt x="549910" y="1073150"/>
                  </a:lnTo>
                  <a:lnTo>
                    <a:pt x="425450" y="826770"/>
                  </a:lnTo>
                  <a:lnTo>
                    <a:pt x="346710" y="568960"/>
                  </a:lnTo>
                  <a:lnTo>
                    <a:pt x="330200" y="600710"/>
                  </a:lnTo>
                  <a:lnTo>
                    <a:pt x="368300" y="759460"/>
                  </a:lnTo>
                  <a:lnTo>
                    <a:pt x="474980" y="1002030"/>
                  </a:lnTo>
                  <a:lnTo>
                    <a:pt x="589280" y="1169670"/>
                  </a:lnTo>
                  <a:lnTo>
                    <a:pt x="661670" y="1196340"/>
                  </a:lnTo>
                  <a:lnTo>
                    <a:pt x="688924" y="1137920"/>
                  </a:lnTo>
                  <a:lnTo>
                    <a:pt x="697230" y="1120140"/>
                  </a:lnTo>
                  <a:close/>
                </a:path>
                <a:path w="1168400" h="2086610">
                  <a:moveTo>
                    <a:pt x="1168400" y="2086610"/>
                  </a:moveTo>
                  <a:lnTo>
                    <a:pt x="1104353" y="1868170"/>
                  </a:lnTo>
                  <a:lnTo>
                    <a:pt x="1097280" y="1844040"/>
                  </a:lnTo>
                  <a:lnTo>
                    <a:pt x="1112266" y="1739900"/>
                  </a:lnTo>
                  <a:lnTo>
                    <a:pt x="1120140" y="1685290"/>
                  </a:lnTo>
                  <a:lnTo>
                    <a:pt x="1116660" y="1677670"/>
                  </a:lnTo>
                  <a:lnTo>
                    <a:pt x="1071016" y="1577340"/>
                  </a:lnTo>
                  <a:lnTo>
                    <a:pt x="934275" y="1276845"/>
                  </a:lnTo>
                  <a:lnTo>
                    <a:pt x="934275" y="1414754"/>
                  </a:lnTo>
                  <a:lnTo>
                    <a:pt x="815340" y="1424940"/>
                  </a:lnTo>
                  <a:lnTo>
                    <a:pt x="674077" y="1514411"/>
                  </a:lnTo>
                  <a:lnTo>
                    <a:pt x="627773" y="1413637"/>
                  </a:lnTo>
                  <a:lnTo>
                    <a:pt x="725170" y="1341120"/>
                  </a:lnTo>
                  <a:lnTo>
                    <a:pt x="897763" y="1334135"/>
                  </a:lnTo>
                  <a:lnTo>
                    <a:pt x="934275" y="1414754"/>
                  </a:lnTo>
                  <a:lnTo>
                    <a:pt x="934275" y="1276845"/>
                  </a:lnTo>
                  <a:lnTo>
                    <a:pt x="870559" y="1136815"/>
                  </a:lnTo>
                  <a:lnTo>
                    <a:pt x="870559" y="1274013"/>
                  </a:lnTo>
                  <a:lnTo>
                    <a:pt x="728980" y="1303020"/>
                  </a:lnTo>
                  <a:lnTo>
                    <a:pt x="607263" y="1368996"/>
                  </a:lnTo>
                  <a:lnTo>
                    <a:pt x="195122" y="471932"/>
                  </a:lnTo>
                  <a:lnTo>
                    <a:pt x="287020" y="401320"/>
                  </a:lnTo>
                  <a:lnTo>
                    <a:pt x="470344" y="389940"/>
                  </a:lnTo>
                  <a:lnTo>
                    <a:pt x="870559" y="1274013"/>
                  </a:lnTo>
                  <a:lnTo>
                    <a:pt x="870559" y="1136815"/>
                  </a:lnTo>
                  <a:lnTo>
                    <a:pt x="445655" y="203022"/>
                  </a:lnTo>
                  <a:lnTo>
                    <a:pt x="445655" y="335394"/>
                  </a:lnTo>
                  <a:lnTo>
                    <a:pt x="283210" y="359410"/>
                  </a:lnTo>
                  <a:lnTo>
                    <a:pt x="175412" y="429031"/>
                  </a:lnTo>
                  <a:lnTo>
                    <a:pt x="145148" y="363156"/>
                  </a:lnTo>
                  <a:lnTo>
                    <a:pt x="219710" y="299732"/>
                  </a:lnTo>
                  <a:lnTo>
                    <a:pt x="413639" y="264693"/>
                  </a:lnTo>
                  <a:lnTo>
                    <a:pt x="445655" y="335394"/>
                  </a:lnTo>
                  <a:lnTo>
                    <a:pt x="445655" y="203022"/>
                  </a:lnTo>
                  <a:lnTo>
                    <a:pt x="381012" y="60960"/>
                  </a:lnTo>
                  <a:lnTo>
                    <a:pt x="361950" y="19050"/>
                  </a:lnTo>
                  <a:lnTo>
                    <a:pt x="127000" y="0"/>
                  </a:lnTo>
                  <a:lnTo>
                    <a:pt x="0" y="96520"/>
                  </a:lnTo>
                  <a:lnTo>
                    <a:pt x="130810" y="60960"/>
                  </a:lnTo>
                  <a:lnTo>
                    <a:pt x="322580" y="63500"/>
                  </a:lnTo>
                  <a:lnTo>
                    <a:pt x="394881" y="223253"/>
                  </a:lnTo>
                  <a:lnTo>
                    <a:pt x="193040" y="262890"/>
                  </a:lnTo>
                  <a:lnTo>
                    <a:pt x="123240" y="315493"/>
                  </a:lnTo>
                  <a:lnTo>
                    <a:pt x="85090" y="232410"/>
                  </a:lnTo>
                  <a:lnTo>
                    <a:pt x="43180" y="231140"/>
                  </a:lnTo>
                  <a:lnTo>
                    <a:pt x="711200" y="1711960"/>
                  </a:lnTo>
                  <a:lnTo>
                    <a:pt x="725170" y="1625600"/>
                  </a:lnTo>
                  <a:lnTo>
                    <a:pt x="692785" y="1555140"/>
                  </a:lnTo>
                  <a:lnTo>
                    <a:pt x="765810" y="1484630"/>
                  </a:lnTo>
                  <a:lnTo>
                    <a:pt x="948524" y="1446225"/>
                  </a:lnTo>
                  <a:lnTo>
                    <a:pt x="972820" y="1499870"/>
                  </a:lnTo>
                  <a:lnTo>
                    <a:pt x="822960" y="1558290"/>
                  </a:lnTo>
                  <a:lnTo>
                    <a:pt x="750570" y="1638300"/>
                  </a:lnTo>
                  <a:lnTo>
                    <a:pt x="877570" y="1577340"/>
                  </a:lnTo>
                  <a:lnTo>
                    <a:pt x="998220" y="1597660"/>
                  </a:lnTo>
                  <a:lnTo>
                    <a:pt x="815340" y="1675130"/>
                  </a:lnTo>
                  <a:lnTo>
                    <a:pt x="748030" y="1774190"/>
                  </a:lnTo>
                  <a:lnTo>
                    <a:pt x="975360" y="1677670"/>
                  </a:lnTo>
                  <a:lnTo>
                    <a:pt x="934720" y="1747520"/>
                  </a:lnTo>
                  <a:lnTo>
                    <a:pt x="1040130" y="1739900"/>
                  </a:lnTo>
                  <a:lnTo>
                    <a:pt x="979170" y="1789430"/>
                  </a:lnTo>
                  <a:lnTo>
                    <a:pt x="1028700" y="1827530"/>
                  </a:lnTo>
                  <a:lnTo>
                    <a:pt x="914400" y="1864360"/>
                  </a:lnTo>
                  <a:lnTo>
                    <a:pt x="958850" y="1897380"/>
                  </a:lnTo>
                  <a:lnTo>
                    <a:pt x="1060450" y="1868170"/>
                  </a:lnTo>
                  <a:lnTo>
                    <a:pt x="1111250" y="2030730"/>
                  </a:lnTo>
                  <a:lnTo>
                    <a:pt x="1096010" y="2085340"/>
                  </a:lnTo>
                  <a:lnTo>
                    <a:pt x="1168400" y="20866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730489" y="133350"/>
              <a:ext cx="67310" cy="152400"/>
            </a:xfrm>
            <a:custGeom>
              <a:avLst/>
              <a:gdLst/>
              <a:ahLst/>
              <a:cxnLst/>
              <a:rect l="l" t="t" r="r" b="b"/>
              <a:pathLst>
                <a:path w="67309" h="152400">
                  <a:moveTo>
                    <a:pt x="0" y="0"/>
                  </a:moveTo>
                  <a:lnTo>
                    <a:pt x="67309" y="15240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1339850" y="971550"/>
            <a:ext cx="55664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Copywriting</a:t>
            </a:r>
            <a:r>
              <a:rPr spc="-170" dirty="0"/>
              <a:t> </a:t>
            </a:r>
            <a:r>
              <a:rPr spc="-45" dirty="0"/>
              <a:t>Reminder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763269" y="1824989"/>
            <a:ext cx="6889750" cy="2293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>
              <a:lnSpc>
                <a:spcPct val="116199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25" dirty="0">
                <a:latin typeface="Comic Sans MS"/>
                <a:cs typeface="Comic Sans MS"/>
              </a:rPr>
              <a:t>The </a:t>
            </a:r>
            <a:r>
              <a:rPr sz="3200" spc="-30" dirty="0">
                <a:latin typeface="Comic Sans MS"/>
                <a:cs typeface="Comic Sans MS"/>
              </a:rPr>
              <a:t>propositional benefit </a:t>
            </a:r>
            <a:r>
              <a:rPr sz="3200" spc="-15" dirty="0">
                <a:latin typeface="Comic Sans MS"/>
                <a:cs typeface="Comic Sans MS"/>
              </a:rPr>
              <a:t>or</a:t>
            </a:r>
            <a:r>
              <a:rPr sz="3200" spc="-175" dirty="0">
                <a:latin typeface="Comic Sans MS"/>
                <a:cs typeface="Comic Sans MS"/>
              </a:rPr>
              <a:t> </a:t>
            </a:r>
            <a:r>
              <a:rPr sz="3200" spc="-30" dirty="0">
                <a:latin typeface="Comic Sans MS"/>
                <a:cs typeface="Comic Sans MS"/>
              </a:rPr>
              <a:t>unique  </a:t>
            </a:r>
            <a:r>
              <a:rPr sz="3200" spc="-25" dirty="0">
                <a:latin typeface="Comic Sans MS"/>
                <a:cs typeface="Comic Sans MS"/>
              </a:rPr>
              <a:t>selling </a:t>
            </a:r>
            <a:r>
              <a:rPr sz="3200" spc="-30" dirty="0">
                <a:latin typeface="Comic Sans MS"/>
                <a:cs typeface="Comic Sans MS"/>
              </a:rPr>
              <a:t>proposition </a:t>
            </a:r>
            <a:r>
              <a:rPr sz="3200" spc="-35" dirty="0">
                <a:latin typeface="Comic Sans MS"/>
                <a:cs typeface="Comic Sans MS"/>
              </a:rPr>
              <a:t>(USP) </a:t>
            </a:r>
            <a:r>
              <a:rPr sz="3200" spc="-25" dirty="0">
                <a:latin typeface="Comic Sans MS"/>
                <a:cs typeface="Comic Sans MS"/>
              </a:rPr>
              <a:t>should </a:t>
            </a:r>
            <a:r>
              <a:rPr sz="3200" spc="-20" dirty="0">
                <a:latin typeface="Comic Sans MS"/>
                <a:cs typeface="Comic Sans MS"/>
              </a:rPr>
              <a:t>be  </a:t>
            </a:r>
            <a:r>
              <a:rPr sz="3200" spc="-40" dirty="0">
                <a:latin typeface="Comic Sans MS"/>
                <a:cs typeface="Comic Sans MS"/>
              </a:rPr>
              <a:t>APPEALING </a:t>
            </a:r>
            <a:r>
              <a:rPr sz="3200" spc="-20" dirty="0">
                <a:latin typeface="Comic Sans MS"/>
                <a:cs typeface="Comic Sans MS"/>
              </a:rPr>
              <a:t>and </a:t>
            </a:r>
            <a:r>
              <a:rPr sz="3200" spc="-35" dirty="0">
                <a:latin typeface="Comic Sans MS"/>
                <a:cs typeface="Comic Sans MS"/>
              </a:rPr>
              <a:t>CLEAR </a:t>
            </a:r>
            <a:r>
              <a:rPr sz="3200" spc="-20" dirty="0">
                <a:latin typeface="Comic Sans MS"/>
                <a:cs typeface="Comic Sans MS"/>
              </a:rPr>
              <a:t>to </a:t>
            </a:r>
            <a:r>
              <a:rPr sz="3200" spc="-25" dirty="0">
                <a:latin typeface="Comic Sans MS"/>
                <a:cs typeface="Comic Sans MS"/>
              </a:rPr>
              <a:t>your  </a:t>
            </a:r>
            <a:r>
              <a:rPr sz="3200" spc="-30" dirty="0">
                <a:latin typeface="Comic Sans MS"/>
                <a:cs typeface="Comic Sans MS"/>
              </a:rPr>
              <a:t>target</a:t>
            </a:r>
            <a:r>
              <a:rPr sz="3200" spc="-60" dirty="0">
                <a:latin typeface="Comic Sans MS"/>
                <a:cs typeface="Comic Sans MS"/>
              </a:rPr>
              <a:t> </a:t>
            </a:r>
            <a:r>
              <a:rPr sz="3200" spc="-30" dirty="0">
                <a:latin typeface="Comic Sans MS"/>
                <a:cs typeface="Comic Sans MS"/>
              </a:rPr>
              <a:t>audience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717790" y="69850"/>
            <a:ext cx="1226820" cy="2085339"/>
            <a:chOff x="7717790" y="69850"/>
            <a:chExt cx="1226820" cy="2085339"/>
          </a:xfrm>
        </p:grpSpPr>
        <p:sp>
          <p:nvSpPr>
            <p:cNvPr id="4" name="object 4"/>
            <p:cNvSpPr/>
            <p:nvPr/>
          </p:nvSpPr>
          <p:spPr>
            <a:xfrm>
              <a:off x="7717790" y="69850"/>
              <a:ext cx="1139190" cy="2030730"/>
            </a:xfrm>
            <a:custGeom>
              <a:avLst/>
              <a:gdLst/>
              <a:ahLst/>
              <a:cxnLst/>
              <a:rect l="l" t="t" r="r" b="b"/>
              <a:pathLst>
                <a:path w="1139190" h="2030730">
                  <a:moveTo>
                    <a:pt x="115569" y="0"/>
                  </a:moveTo>
                  <a:lnTo>
                    <a:pt x="0" y="76200"/>
                  </a:lnTo>
                  <a:lnTo>
                    <a:pt x="753109" y="1715770"/>
                  </a:lnTo>
                  <a:lnTo>
                    <a:pt x="941069" y="1858010"/>
                  </a:lnTo>
                  <a:lnTo>
                    <a:pt x="1097279" y="2030729"/>
                  </a:lnTo>
                  <a:lnTo>
                    <a:pt x="1139189" y="2026920"/>
                  </a:lnTo>
                  <a:lnTo>
                    <a:pt x="1078229" y="1795779"/>
                  </a:lnTo>
                  <a:lnTo>
                    <a:pt x="1093469" y="1657350"/>
                  </a:lnTo>
                  <a:lnTo>
                    <a:pt x="355600" y="12700"/>
                  </a:lnTo>
                  <a:lnTo>
                    <a:pt x="1155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14310" y="111759"/>
              <a:ext cx="1130300" cy="2043430"/>
            </a:xfrm>
            <a:custGeom>
              <a:avLst/>
              <a:gdLst/>
              <a:ahLst/>
              <a:cxnLst/>
              <a:rect l="l" t="t" r="r" b="b"/>
              <a:pathLst>
                <a:path w="1130300" h="2043430">
                  <a:moveTo>
                    <a:pt x="114300" y="0"/>
                  </a:moveTo>
                  <a:lnTo>
                    <a:pt x="0" y="60960"/>
                  </a:lnTo>
                  <a:lnTo>
                    <a:pt x="758190" y="1720850"/>
                  </a:lnTo>
                  <a:lnTo>
                    <a:pt x="923290" y="1845310"/>
                  </a:lnTo>
                  <a:lnTo>
                    <a:pt x="1087120" y="2034540"/>
                  </a:lnTo>
                  <a:lnTo>
                    <a:pt x="1130300" y="2043430"/>
                  </a:lnTo>
                  <a:lnTo>
                    <a:pt x="1061720" y="1803400"/>
                  </a:lnTo>
                  <a:lnTo>
                    <a:pt x="1084580" y="1649730"/>
                  </a:lnTo>
                  <a:lnTo>
                    <a:pt x="341630" y="1016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6F3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6380" y="231139"/>
              <a:ext cx="972819" cy="1530350"/>
            </a:xfrm>
            <a:custGeom>
              <a:avLst/>
              <a:gdLst/>
              <a:ahLst/>
              <a:cxnLst/>
              <a:rect l="l" t="t" r="r" b="b"/>
              <a:pathLst>
                <a:path w="972820" h="1530350">
                  <a:moveTo>
                    <a:pt x="340360" y="0"/>
                  </a:moveTo>
                  <a:lnTo>
                    <a:pt x="90170" y="33019"/>
                  </a:lnTo>
                  <a:lnTo>
                    <a:pt x="0" y="74929"/>
                  </a:lnTo>
                  <a:lnTo>
                    <a:pt x="662940" y="1530349"/>
                  </a:lnTo>
                  <a:lnTo>
                    <a:pt x="797560" y="1416049"/>
                  </a:lnTo>
                  <a:lnTo>
                    <a:pt x="972820" y="1394459"/>
                  </a:lnTo>
                  <a:lnTo>
                    <a:pt x="340360" y="0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7620" y="5539740"/>
            <a:ext cx="1784350" cy="1247140"/>
            <a:chOff x="7620" y="5539740"/>
            <a:chExt cx="1784350" cy="1247140"/>
          </a:xfrm>
        </p:grpSpPr>
        <p:sp>
          <p:nvSpPr>
            <p:cNvPr id="8" name="object 8"/>
            <p:cNvSpPr/>
            <p:nvPr/>
          </p:nvSpPr>
          <p:spPr>
            <a:xfrm>
              <a:off x="38100" y="5563870"/>
              <a:ext cx="1729739" cy="1031240"/>
            </a:xfrm>
            <a:custGeom>
              <a:avLst/>
              <a:gdLst/>
              <a:ahLst/>
              <a:cxnLst/>
              <a:rect l="l" t="t" r="r" b="b"/>
              <a:pathLst>
                <a:path w="1729739" h="1031240">
                  <a:moveTo>
                    <a:pt x="1255712" y="996949"/>
                  </a:moveTo>
                  <a:lnTo>
                    <a:pt x="1094740" y="996949"/>
                  </a:lnTo>
                  <a:lnTo>
                    <a:pt x="1247140" y="1031239"/>
                  </a:lnTo>
                  <a:lnTo>
                    <a:pt x="1259840" y="1000759"/>
                  </a:lnTo>
                  <a:lnTo>
                    <a:pt x="1255712" y="996949"/>
                  </a:lnTo>
                  <a:close/>
                </a:path>
                <a:path w="1729739" h="1031240">
                  <a:moveTo>
                    <a:pt x="111759" y="372109"/>
                  </a:moveTo>
                  <a:lnTo>
                    <a:pt x="36830" y="403859"/>
                  </a:lnTo>
                  <a:lnTo>
                    <a:pt x="0" y="505459"/>
                  </a:lnTo>
                  <a:lnTo>
                    <a:pt x="43180" y="618489"/>
                  </a:lnTo>
                  <a:lnTo>
                    <a:pt x="904240" y="1022349"/>
                  </a:lnTo>
                  <a:lnTo>
                    <a:pt x="1094740" y="996949"/>
                  </a:lnTo>
                  <a:lnTo>
                    <a:pt x="1255712" y="996949"/>
                  </a:lnTo>
                  <a:lnTo>
                    <a:pt x="1127760" y="878839"/>
                  </a:lnTo>
                  <a:lnTo>
                    <a:pt x="1103210" y="706119"/>
                  </a:lnTo>
                  <a:lnTo>
                    <a:pt x="882650" y="706119"/>
                  </a:lnTo>
                  <a:lnTo>
                    <a:pt x="111759" y="372109"/>
                  </a:lnTo>
                  <a:close/>
                </a:path>
                <a:path w="1729739" h="1031240">
                  <a:moveTo>
                    <a:pt x="861060" y="0"/>
                  </a:moveTo>
                  <a:lnTo>
                    <a:pt x="760730" y="22859"/>
                  </a:lnTo>
                  <a:lnTo>
                    <a:pt x="704850" y="83819"/>
                  </a:lnTo>
                  <a:lnTo>
                    <a:pt x="744220" y="226059"/>
                  </a:lnTo>
                  <a:lnTo>
                    <a:pt x="524510" y="350519"/>
                  </a:lnTo>
                  <a:lnTo>
                    <a:pt x="781050" y="375919"/>
                  </a:lnTo>
                  <a:lnTo>
                    <a:pt x="882650" y="706119"/>
                  </a:lnTo>
                  <a:lnTo>
                    <a:pt x="1103210" y="706119"/>
                  </a:lnTo>
                  <a:lnTo>
                    <a:pt x="1056640" y="378459"/>
                  </a:lnTo>
                  <a:lnTo>
                    <a:pt x="1699260" y="261619"/>
                  </a:lnTo>
                  <a:lnTo>
                    <a:pt x="1727810" y="167639"/>
                  </a:lnTo>
                  <a:lnTo>
                    <a:pt x="1013460" y="167639"/>
                  </a:lnTo>
                  <a:lnTo>
                    <a:pt x="967740" y="25399"/>
                  </a:lnTo>
                  <a:lnTo>
                    <a:pt x="861060" y="0"/>
                  </a:lnTo>
                  <a:close/>
                </a:path>
                <a:path w="1729739" h="1031240">
                  <a:moveTo>
                    <a:pt x="1666239" y="80009"/>
                  </a:moveTo>
                  <a:lnTo>
                    <a:pt x="1013460" y="167639"/>
                  </a:lnTo>
                  <a:lnTo>
                    <a:pt x="1727810" y="167639"/>
                  </a:lnTo>
                  <a:lnTo>
                    <a:pt x="1729739" y="161289"/>
                  </a:lnTo>
                  <a:lnTo>
                    <a:pt x="1666239" y="80009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21789" y="5687060"/>
              <a:ext cx="113030" cy="204470"/>
            </a:xfrm>
            <a:custGeom>
              <a:avLst/>
              <a:gdLst/>
              <a:ahLst/>
              <a:cxnLst/>
              <a:rect l="l" t="t" r="r" b="b"/>
              <a:pathLst>
                <a:path w="113030" h="204470">
                  <a:moveTo>
                    <a:pt x="95249" y="0"/>
                  </a:moveTo>
                  <a:lnTo>
                    <a:pt x="0" y="5079"/>
                  </a:lnTo>
                  <a:lnTo>
                    <a:pt x="6349" y="204469"/>
                  </a:lnTo>
                  <a:lnTo>
                    <a:pt x="113029" y="184149"/>
                  </a:lnTo>
                  <a:lnTo>
                    <a:pt x="95249" y="0"/>
                  </a:lnTo>
                  <a:close/>
                </a:path>
              </a:pathLst>
            </a:custGeom>
            <a:solidFill>
              <a:srgbClr val="FFE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750" y="5990590"/>
              <a:ext cx="1257300" cy="651510"/>
            </a:xfrm>
            <a:custGeom>
              <a:avLst/>
              <a:gdLst/>
              <a:ahLst/>
              <a:cxnLst/>
              <a:rect l="l" t="t" r="r" b="b"/>
              <a:pathLst>
                <a:path w="1257300" h="651509">
                  <a:moveTo>
                    <a:pt x="1253370" y="624840"/>
                  </a:moveTo>
                  <a:lnTo>
                    <a:pt x="1070610" y="624840"/>
                  </a:lnTo>
                  <a:lnTo>
                    <a:pt x="1240790" y="651510"/>
                  </a:lnTo>
                  <a:lnTo>
                    <a:pt x="1257300" y="628650"/>
                  </a:lnTo>
                  <a:lnTo>
                    <a:pt x="1253370" y="624840"/>
                  </a:lnTo>
                  <a:close/>
                </a:path>
                <a:path w="1257300" h="651509">
                  <a:moveTo>
                    <a:pt x="107950" y="0"/>
                  </a:moveTo>
                  <a:lnTo>
                    <a:pt x="35560" y="25400"/>
                  </a:lnTo>
                  <a:lnTo>
                    <a:pt x="0" y="119380"/>
                  </a:lnTo>
                  <a:lnTo>
                    <a:pt x="33019" y="236220"/>
                  </a:lnTo>
                  <a:lnTo>
                    <a:pt x="908050" y="643890"/>
                  </a:lnTo>
                  <a:lnTo>
                    <a:pt x="1070610" y="624840"/>
                  </a:lnTo>
                  <a:lnTo>
                    <a:pt x="1253370" y="624840"/>
                  </a:lnTo>
                  <a:lnTo>
                    <a:pt x="1131570" y="506730"/>
                  </a:lnTo>
                  <a:lnTo>
                    <a:pt x="1055370" y="41148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4470" y="6045200"/>
              <a:ext cx="834390" cy="593090"/>
            </a:xfrm>
            <a:custGeom>
              <a:avLst/>
              <a:gdLst/>
              <a:ahLst/>
              <a:cxnLst/>
              <a:rect l="l" t="t" r="r" b="b"/>
              <a:pathLst>
                <a:path w="834390" h="593090">
                  <a:moveTo>
                    <a:pt x="62229" y="0"/>
                  </a:moveTo>
                  <a:lnTo>
                    <a:pt x="0" y="100329"/>
                  </a:lnTo>
                  <a:lnTo>
                    <a:pt x="0" y="257809"/>
                  </a:lnTo>
                  <a:lnTo>
                    <a:pt x="732790" y="593090"/>
                  </a:lnTo>
                  <a:lnTo>
                    <a:pt x="746760" y="424180"/>
                  </a:lnTo>
                  <a:lnTo>
                    <a:pt x="834389" y="335280"/>
                  </a:lnTo>
                  <a:lnTo>
                    <a:pt x="62229" y="0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9620" y="5607050"/>
              <a:ext cx="214629" cy="1930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17270" y="6609080"/>
              <a:ext cx="120650" cy="177800"/>
            </a:xfrm>
            <a:custGeom>
              <a:avLst/>
              <a:gdLst/>
              <a:ahLst/>
              <a:cxnLst/>
              <a:rect l="l" t="t" r="r" b="b"/>
              <a:pathLst>
                <a:path w="120650" h="177800">
                  <a:moveTo>
                    <a:pt x="57150" y="0"/>
                  </a:moveTo>
                  <a:lnTo>
                    <a:pt x="0" y="6350"/>
                  </a:lnTo>
                  <a:lnTo>
                    <a:pt x="120650" y="177800"/>
                  </a:lnTo>
                  <a:lnTo>
                    <a:pt x="120650" y="2540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00B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0100" y="5698490"/>
              <a:ext cx="838200" cy="636270"/>
            </a:xfrm>
            <a:custGeom>
              <a:avLst/>
              <a:gdLst/>
              <a:ahLst/>
              <a:cxnLst/>
              <a:rect l="l" t="t" r="r" b="b"/>
              <a:pathLst>
                <a:path w="838200" h="636270">
                  <a:moveTo>
                    <a:pt x="306070" y="636270"/>
                  </a:moveTo>
                  <a:lnTo>
                    <a:pt x="184150" y="31750"/>
                  </a:lnTo>
                  <a:lnTo>
                    <a:pt x="68580" y="27940"/>
                  </a:lnTo>
                  <a:lnTo>
                    <a:pt x="0" y="90170"/>
                  </a:lnTo>
                  <a:lnTo>
                    <a:pt x="120650" y="566420"/>
                  </a:lnTo>
                  <a:lnTo>
                    <a:pt x="220980" y="600710"/>
                  </a:lnTo>
                  <a:lnTo>
                    <a:pt x="306070" y="636270"/>
                  </a:lnTo>
                  <a:close/>
                </a:path>
                <a:path w="838200" h="636270">
                  <a:moveTo>
                    <a:pt x="838200" y="34290"/>
                  </a:moveTo>
                  <a:lnTo>
                    <a:pt x="808990" y="0"/>
                  </a:lnTo>
                  <a:lnTo>
                    <a:pt x="260350" y="83820"/>
                  </a:lnTo>
                  <a:lnTo>
                    <a:pt x="281940" y="276860"/>
                  </a:lnTo>
                  <a:lnTo>
                    <a:pt x="828027" y="187960"/>
                  </a:lnTo>
                  <a:lnTo>
                    <a:pt x="838200" y="34290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1179" y="5862320"/>
              <a:ext cx="247650" cy="106680"/>
            </a:xfrm>
            <a:custGeom>
              <a:avLst/>
              <a:gdLst/>
              <a:ahLst/>
              <a:cxnLst/>
              <a:rect l="l" t="t" r="r" b="b"/>
              <a:pathLst>
                <a:path w="247650" h="106679">
                  <a:moveTo>
                    <a:pt x="215900" y="0"/>
                  </a:moveTo>
                  <a:lnTo>
                    <a:pt x="0" y="62229"/>
                  </a:lnTo>
                  <a:lnTo>
                    <a:pt x="247650" y="106679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FFE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91210" y="5694680"/>
              <a:ext cx="250190" cy="1371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09650" y="6567170"/>
              <a:ext cx="182880" cy="2120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93850" y="5654040"/>
              <a:ext cx="68580" cy="18669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0650" y="5842000"/>
              <a:ext cx="946150" cy="562610"/>
            </a:xfrm>
            <a:custGeom>
              <a:avLst/>
              <a:gdLst/>
              <a:ahLst/>
              <a:cxnLst/>
              <a:rect l="l" t="t" r="r" b="b"/>
              <a:pathLst>
                <a:path w="946150" h="562610">
                  <a:moveTo>
                    <a:pt x="679450" y="504190"/>
                  </a:moveTo>
                  <a:lnTo>
                    <a:pt x="604520" y="421640"/>
                  </a:lnTo>
                  <a:lnTo>
                    <a:pt x="426720" y="340360"/>
                  </a:lnTo>
                  <a:lnTo>
                    <a:pt x="292100" y="326390"/>
                  </a:lnTo>
                  <a:lnTo>
                    <a:pt x="303530" y="353060"/>
                  </a:lnTo>
                  <a:lnTo>
                    <a:pt x="419100" y="378460"/>
                  </a:lnTo>
                  <a:lnTo>
                    <a:pt x="548640" y="435610"/>
                  </a:lnTo>
                  <a:lnTo>
                    <a:pt x="641350" y="519430"/>
                  </a:lnTo>
                  <a:lnTo>
                    <a:pt x="551180" y="509270"/>
                  </a:lnTo>
                  <a:lnTo>
                    <a:pt x="402590" y="441960"/>
                  </a:lnTo>
                  <a:lnTo>
                    <a:pt x="331470" y="389890"/>
                  </a:lnTo>
                  <a:lnTo>
                    <a:pt x="377190" y="455930"/>
                  </a:lnTo>
                  <a:lnTo>
                    <a:pt x="508000" y="541020"/>
                  </a:lnTo>
                  <a:lnTo>
                    <a:pt x="661670" y="562610"/>
                  </a:lnTo>
                  <a:lnTo>
                    <a:pt x="674801" y="519430"/>
                  </a:lnTo>
                  <a:lnTo>
                    <a:pt x="679450" y="504190"/>
                  </a:lnTo>
                  <a:close/>
                </a:path>
                <a:path w="946150" h="562610">
                  <a:moveTo>
                    <a:pt x="944880" y="471170"/>
                  </a:moveTo>
                  <a:lnTo>
                    <a:pt x="78740" y="82550"/>
                  </a:lnTo>
                  <a:lnTo>
                    <a:pt x="0" y="102870"/>
                  </a:lnTo>
                  <a:lnTo>
                    <a:pt x="854710" y="480060"/>
                  </a:lnTo>
                  <a:lnTo>
                    <a:pt x="944880" y="471170"/>
                  </a:lnTo>
                  <a:close/>
                </a:path>
                <a:path w="946150" h="562610">
                  <a:moveTo>
                    <a:pt x="946150" y="355600"/>
                  </a:moveTo>
                  <a:lnTo>
                    <a:pt x="861060" y="257810"/>
                  </a:lnTo>
                  <a:lnTo>
                    <a:pt x="839470" y="151130"/>
                  </a:lnTo>
                  <a:lnTo>
                    <a:pt x="848360" y="19050"/>
                  </a:lnTo>
                  <a:lnTo>
                    <a:pt x="795020" y="0"/>
                  </a:lnTo>
                  <a:lnTo>
                    <a:pt x="775970" y="44450"/>
                  </a:lnTo>
                  <a:lnTo>
                    <a:pt x="800100" y="271780"/>
                  </a:lnTo>
                  <a:lnTo>
                    <a:pt x="853440" y="377190"/>
                  </a:lnTo>
                  <a:lnTo>
                    <a:pt x="946150" y="355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61720" y="6426200"/>
              <a:ext cx="119380" cy="1371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620" y="5539740"/>
              <a:ext cx="1784350" cy="1076960"/>
            </a:xfrm>
            <a:custGeom>
              <a:avLst/>
              <a:gdLst/>
              <a:ahLst/>
              <a:cxnLst/>
              <a:rect l="l" t="t" r="r" b="b"/>
              <a:pathLst>
                <a:path w="1784350" h="1076959">
                  <a:moveTo>
                    <a:pt x="1061720" y="655320"/>
                  </a:moveTo>
                  <a:lnTo>
                    <a:pt x="1057910" y="541020"/>
                  </a:lnTo>
                  <a:lnTo>
                    <a:pt x="1037590" y="419100"/>
                  </a:lnTo>
                  <a:lnTo>
                    <a:pt x="988060" y="300990"/>
                  </a:lnTo>
                  <a:lnTo>
                    <a:pt x="960120" y="254000"/>
                  </a:lnTo>
                  <a:lnTo>
                    <a:pt x="909320" y="275590"/>
                  </a:lnTo>
                  <a:lnTo>
                    <a:pt x="970280" y="408940"/>
                  </a:lnTo>
                  <a:lnTo>
                    <a:pt x="999490" y="506730"/>
                  </a:lnTo>
                  <a:lnTo>
                    <a:pt x="1002030" y="655320"/>
                  </a:lnTo>
                  <a:lnTo>
                    <a:pt x="1061720" y="655320"/>
                  </a:lnTo>
                  <a:close/>
                </a:path>
                <a:path w="1784350" h="1076959">
                  <a:moveTo>
                    <a:pt x="1784350" y="220980"/>
                  </a:moveTo>
                  <a:lnTo>
                    <a:pt x="1772920" y="138430"/>
                  </a:lnTo>
                  <a:lnTo>
                    <a:pt x="1759153" y="121920"/>
                  </a:lnTo>
                  <a:lnTo>
                    <a:pt x="1746250" y="106438"/>
                  </a:lnTo>
                  <a:lnTo>
                    <a:pt x="1746250" y="191770"/>
                  </a:lnTo>
                  <a:lnTo>
                    <a:pt x="1722120" y="269240"/>
                  </a:lnTo>
                  <a:lnTo>
                    <a:pt x="1095057" y="378079"/>
                  </a:lnTo>
                  <a:lnTo>
                    <a:pt x="1061021" y="219773"/>
                  </a:lnTo>
                  <a:lnTo>
                    <a:pt x="1214882" y="196380"/>
                  </a:lnTo>
                  <a:lnTo>
                    <a:pt x="1143000" y="245110"/>
                  </a:lnTo>
                  <a:lnTo>
                    <a:pt x="1220470" y="260350"/>
                  </a:lnTo>
                  <a:lnTo>
                    <a:pt x="1350010" y="226060"/>
                  </a:lnTo>
                  <a:lnTo>
                    <a:pt x="1461770" y="226060"/>
                  </a:lnTo>
                  <a:lnTo>
                    <a:pt x="1343660" y="271780"/>
                  </a:lnTo>
                  <a:lnTo>
                    <a:pt x="1243330" y="284480"/>
                  </a:lnTo>
                  <a:lnTo>
                    <a:pt x="1130300" y="284480"/>
                  </a:lnTo>
                  <a:lnTo>
                    <a:pt x="1183640" y="321310"/>
                  </a:lnTo>
                  <a:lnTo>
                    <a:pt x="1306830" y="316230"/>
                  </a:lnTo>
                  <a:lnTo>
                    <a:pt x="1464310" y="276860"/>
                  </a:lnTo>
                  <a:lnTo>
                    <a:pt x="1511858" y="226060"/>
                  </a:lnTo>
                  <a:lnTo>
                    <a:pt x="1520190" y="217170"/>
                  </a:lnTo>
                  <a:lnTo>
                    <a:pt x="1483360" y="186690"/>
                  </a:lnTo>
                  <a:lnTo>
                    <a:pt x="1332230" y="184150"/>
                  </a:lnTo>
                  <a:lnTo>
                    <a:pt x="1243177" y="192074"/>
                  </a:lnTo>
                  <a:lnTo>
                    <a:pt x="1704340" y="121920"/>
                  </a:lnTo>
                  <a:lnTo>
                    <a:pt x="1746250" y="191770"/>
                  </a:lnTo>
                  <a:lnTo>
                    <a:pt x="1746250" y="106438"/>
                  </a:lnTo>
                  <a:lnTo>
                    <a:pt x="1722120" y="77470"/>
                  </a:lnTo>
                  <a:lnTo>
                    <a:pt x="1052042" y="177990"/>
                  </a:lnTo>
                  <a:lnTo>
                    <a:pt x="1024153" y="48260"/>
                  </a:lnTo>
                  <a:lnTo>
                    <a:pt x="1023620" y="45720"/>
                  </a:lnTo>
                  <a:lnTo>
                    <a:pt x="910590" y="0"/>
                  </a:lnTo>
                  <a:lnTo>
                    <a:pt x="769620" y="30480"/>
                  </a:lnTo>
                  <a:lnTo>
                    <a:pt x="704850" y="99060"/>
                  </a:lnTo>
                  <a:lnTo>
                    <a:pt x="740905" y="225945"/>
                  </a:lnTo>
                  <a:lnTo>
                    <a:pt x="717550" y="236220"/>
                  </a:lnTo>
                  <a:lnTo>
                    <a:pt x="713740" y="275590"/>
                  </a:lnTo>
                  <a:lnTo>
                    <a:pt x="513080" y="358140"/>
                  </a:lnTo>
                  <a:lnTo>
                    <a:pt x="513080" y="400050"/>
                  </a:lnTo>
                  <a:lnTo>
                    <a:pt x="737870" y="402590"/>
                  </a:lnTo>
                  <a:lnTo>
                    <a:pt x="767080" y="438150"/>
                  </a:lnTo>
                  <a:lnTo>
                    <a:pt x="800785" y="436626"/>
                  </a:lnTo>
                  <a:lnTo>
                    <a:pt x="878840" y="711200"/>
                  </a:lnTo>
                  <a:lnTo>
                    <a:pt x="948690" y="734060"/>
                  </a:lnTo>
                  <a:lnTo>
                    <a:pt x="782650" y="169075"/>
                  </a:lnTo>
                  <a:lnTo>
                    <a:pt x="782650" y="372821"/>
                  </a:lnTo>
                  <a:lnTo>
                    <a:pt x="604520" y="363220"/>
                  </a:lnTo>
                  <a:lnTo>
                    <a:pt x="761847" y="299605"/>
                  </a:lnTo>
                  <a:lnTo>
                    <a:pt x="782650" y="372821"/>
                  </a:lnTo>
                  <a:lnTo>
                    <a:pt x="782650" y="169075"/>
                  </a:lnTo>
                  <a:lnTo>
                    <a:pt x="765810" y="111760"/>
                  </a:lnTo>
                  <a:lnTo>
                    <a:pt x="800100" y="58420"/>
                  </a:lnTo>
                  <a:lnTo>
                    <a:pt x="885190" y="48260"/>
                  </a:lnTo>
                  <a:lnTo>
                    <a:pt x="988060" y="77470"/>
                  </a:lnTo>
                  <a:lnTo>
                    <a:pt x="1130617" y="785710"/>
                  </a:lnTo>
                  <a:lnTo>
                    <a:pt x="1087120" y="796290"/>
                  </a:lnTo>
                  <a:lnTo>
                    <a:pt x="1141730" y="905510"/>
                  </a:lnTo>
                  <a:lnTo>
                    <a:pt x="1252220" y="1021080"/>
                  </a:lnTo>
                  <a:lnTo>
                    <a:pt x="1121410" y="1003300"/>
                  </a:lnTo>
                  <a:lnTo>
                    <a:pt x="967740" y="1024890"/>
                  </a:lnTo>
                  <a:lnTo>
                    <a:pt x="971804" y="1005840"/>
                  </a:lnTo>
                  <a:lnTo>
                    <a:pt x="995680" y="894080"/>
                  </a:lnTo>
                  <a:lnTo>
                    <a:pt x="1061720" y="805180"/>
                  </a:lnTo>
                  <a:lnTo>
                    <a:pt x="985520" y="816610"/>
                  </a:lnTo>
                  <a:lnTo>
                    <a:pt x="924560" y="900430"/>
                  </a:lnTo>
                  <a:lnTo>
                    <a:pt x="904240" y="1005840"/>
                  </a:lnTo>
                  <a:lnTo>
                    <a:pt x="233159" y="692683"/>
                  </a:lnTo>
                  <a:lnTo>
                    <a:pt x="220980" y="566420"/>
                  </a:lnTo>
                  <a:lnTo>
                    <a:pt x="287020" y="458470"/>
                  </a:lnTo>
                  <a:lnTo>
                    <a:pt x="252730" y="445770"/>
                  </a:lnTo>
                  <a:lnTo>
                    <a:pt x="175260" y="529590"/>
                  </a:lnTo>
                  <a:lnTo>
                    <a:pt x="160020" y="627380"/>
                  </a:lnTo>
                  <a:lnTo>
                    <a:pt x="175526" y="665784"/>
                  </a:lnTo>
                  <a:lnTo>
                    <a:pt x="85077" y="623570"/>
                  </a:lnTo>
                  <a:lnTo>
                    <a:pt x="63500" y="548640"/>
                  </a:lnTo>
                  <a:lnTo>
                    <a:pt x="81280" y="453390"/>
                  </a:lnTo>
                  <a:lnTo>
                    <a:pt x="171450" y="378460"/>
                  </a:lnTo>
                  <a:lnTo>
                    <a:pt x="123190" y="378460"/>
                  </a:lnTo>
                  <a:lnTo>
                    <a:pt x="49530" y="419100"/>
                  </a:lnTo>
                  <a:lnTo>
                    <a:pt x="0" y="543560"/>
                  </a:lnTo>
                  <a:lnTo>
                    <a:pt x="53340" y="662940"/>
                  </a:lnTo>
                  <a:lnTo>
                    <a:pt x="938530" y="1066800"/>
                  </a:lnTo>
                  <a:lnTo>
                    <a:pt x="1129030" y="1041400"/>
                  </a:lnTo>
                  <a:lnTo>
                    <a:pt x="1282700" y="1076960"/>
                  </a:lnTo>
                  <a:lnTo>
                    <a:pt x="1316672" y="1041400"/>
                  </a:lnTo>
                  <a:lnTo>
                    <a:pt x="1332445" y="1024890"/>
                  </a:lnTo>
                  <a:lnTo>
                    <a:pt x="1336090" y="1021080"/>
                  </a:lnTo>
                  <a:lnTo>
                    <a:pt x="1337310" y="1019810"/>
                  </a:lnTo>
                  <a:lnTo>
                    <a:pt x="1211719" y="920673"/>
                  </a:lnTo>
                  <a:lnTo>
                    <a:pt x="1101801" y="409473"/>
                  </a:lnTo>
                  <a:lnTo>
                    <a:pt x="1755140" y="300990"/>
                  </a:lnTo>
                  <a:lnTo>
                    <a:pt x="1784350" y="2209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8491219" y="1775460"/>
            <a:ext cx="575310" cy="4649470"/>
            <a:chOff x="8491219" y="1775460"/>
            <a:chExt cx="575310" cy="4649470"/>
          </a:xfrm>
        </p:grpSpPr>
        <p:sp>
          <p:nvSpPr>
            <p:cNvPr id="23" name="object 23"/>
            <p:cNvSpPr/>
            <p:nvPr/>
          </p:nvSpPr>
          <p:spPr>
            <a:xfrm>
              <a:off x="8680450" y="2115819"/>
              <a:ext cx="386080" cy="4309110"/>
            </a:xfrm>
            <a:custGeom>
              <a:avLst/>
              <a:gdLst/>
              <a:ahLst/>
              <a:cxnLst/>
              <a:rect l="l" t="t" r="r" b="b"/>
              <a:pathLst>
                <a:path w="386079" h="4309110">
                  <a:moveTo>
                    <a:pt x="386080" y="0"/>
                  </a:moveTo>
                  <a:lnTo>
                    <a:pt x="300990" y="335280"/>
                  </a:lnTo>
                  <a:lnTo>
                    <a:pt x="204470" y="478790"/>
                  </a:lnTo>
                  <a:lnTo>
                    <a:pt x="93980" y="566420"/>
                  </a:lnTo>
                  <a:lnTo>
                    <a:pt x="59690" y="749300"/>
                  </a:lnTo>
                  <a:lnTo>
                    <a:pt x="73660" y="916940"/>
                  </a:lnTo>
                  <a:lnTo>
                    <a:pt x="204470" y="1259840"/>
                  </a:lnTo>
                  <a:lnTo>
                    <a:pt x="233680" y="1386840"/>
                  </a:lnTo>
                  <a:lnTo>
                    <a:pt x="217170" y="1475740"/>
                  </a:lnTo>
                  <a:lnTo>
                    <a:pt x="137160" y="1545590"/>
                  </a:lnTo>
                  <a:lnTo>
                    <a:pt x="115570" y="1643380"/>
                  </a:lnTo>
                  <a:lnTo>
                    <a:pt x="137160" y="1786890"/>
                  </a:lnTo>
                  <a:lnTo>
                    <a:pt x="229870" y="2018030"/>
                  </a:lnTo>
                  <a:lnTo>
                    <a:pt x="251460" y="2208530"/>
                  </a:lnTo>
                  <a:lnTo>
                    <a:pt x="226060" y="2338070"/>
                  </a:lnTo>
                  <a:lnTo>
                    <a:pt x="111734" y="2483180"/>
                  </a:lnTo>
                  <a:lnTo>
                    <a:pt x="33020" y="2537460"/>
                  </a:lnTo>
                  <a:lnTo>
                    <a:pt x="0" y="2698750"/>
                  </a:lnTo>
                  <a:lnTo>
                    <a:pt x="12700" y="2844800"/>
                  </a:lnTo>
                  <a:lnTo>
                    <a:pt x="143510" y="3143250"/>
                  </a:lnTo>
                  <a:lnTo>
                    <a:pt x="172720" y="3255010"/>
                  </a:lnTo>
                  <a:lnTo>
                    <a:pt x="156210" y="3332480"/>
                  </a:lnTo>
                  <a:lnTo>
                    <a:pt x="76200" y="3394710"/>
                  </a:lnTo>
                  <a:lnTo>
                    <a:pt x="54610" y="3478530"/>
                  </a:lnTo>
                  <a:lnTo>
                    <a:pt x="76200" y="3604260"/>
                  </a:lnTo>
                  <a:lnTo>
                    <a:pt x="168910" y="3806190"/>
                  </a:lnTo>
                  <a:lnTo>
                    <a:pt x="190500" y="3973830"/>
                  </a:lnTo>
                  <a:lnTo>
                    <a:pt x="165100" y="4085590"/>
                  </a:lnTo>
                  <a:lnTo>
                    <a:pt x="33020" y="4232910"/>
                  </a:lnTo>
                  <a:lnTo>
                    <a:pt x="41910" y="4309110"/>
                  </a:lnTo>
                  <a:lnTo>
                    <a:pt x="143510" y="4224020"/>
                  </a:lnTo>
                  <a:lnTo>
                    <a:pt x="223520" y="4119880"/>
                  </a:lnTo>
                  <a:lnTo>
                    <a:pt x="257810" y="3925570"/>
                  </a:lnTo>
                  <a:lnTo>
                    <a:pt x="220980" y="3743960"/>
                  </a:lnTo>
                  <a:lnTo>
                    <a:pt x="130810" y="3554730"/>
                  </a:lnTo>
                  <a:lnTo>
                    <a:pt x="127000" y="3464560"/>
                  </a:lnTo>
                  <a:lnTo>
                    <a:pt x="228600" y="3366770"/>
                  </a:lnTo>
                  <a:lnTo>
                    <a:pt x="223520" y="3192780"/>
                  </a:lnTo>
                  <a:lnTo>
                    <a:pt x="114300" y="2921000"/>
                  </a:lnTo>
                  <a:lnTo>
                    <a:pt x="67310" y="2767330"/>
                  </a:lnTo>
                  <a:lnTo>
                    <a:pt x="72390" y="2621280"/>
                  </a:lnTo>
                  <a:lnTo>
                    <a:pt x="165100" y="2565400"/>
                  </a:lnTo>
                  <a:lnTo>
                    <a:pt x="250190" y="2467610"/>
                  </a:lnTo>
                  <a:lnTo>
                    <a:pt x="313690" y="2307590"/>
                  </a:lnTo>
                  <a:lnTo>
                    <a:pt x="325120" y="2043430"/>
                  </a:lnTo>
                  <a:lnTo>
                    <a:pt x="308851" y="2100097"/>
                  </a:lnTo>
                  <a:lnTo>
                    <a:pt x="280670" y="1946910"/>
                  </a:lnTo>
                  <a:lnTo>
                    <a:pt x="191770" y="1731010"/>
                  </a:lnTo>
                  <a:lnTo>
                    <a:pt x="186690" y="1626870"/>
                  </a:lnTo>
                  <a:lnTo>
                    <a:pt x="289560" y="1515110"/>
                  </a:lnTo>
                  <a:lnTo>
                    <a:pt x="284480" y="1315720"/>
                  </a:lnTo>
                  <a:lnTo>
                    <a:pt x="175260" y="1004570"/>
                  </a:lnTo>
                  <a:lnTo>
                    <a:pt x="128270" y="828040"/>
                  </a:lnTo>
                  <a:lnTo>
                    <a:pt x="132080" y="660400"/>
                  </a:lnTo>
                  <a:lnTo>
                    <a:pt x="226060" y="596900"/>
                  </a:lnTo>
                  <a:lnTo>
                    <a:pt x="311150" y="485140"/>
                  </a:lnTo>
                  <a:lnTo>
                    <a:pt x="373380" y="303530"/>
                  </a:lnTo>
                  <a:lnTo>
                    <a:pt x="386080" y="0"/>
                  </a:lnTo>
                  <a:close/>
                </a:path>
              </a:pathLst>
            </a:custGeom>
            <a:solidFill>
              <a:srgbClr val="6F3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491219" y="1775460"/>
              <a:ext cx="341630" cy="354330"/>
            </a:xfrm>
            <a:custGeom>
              <a:avLst/>
              <a:gdLst/>
              <a:ahLst/>
              <a:cxnLst/>
              <a:rect l="l" t="t" r="r" b="b"/>
              <a:pathLst>
                <a:path w="341629" h="354330">
                  <a:moveTo>
                    <a:pt x="25400" y="0"/>
                  </a:moveTo>
                  <a:lnTo>
                    <a:pt x="0" y="41910"/>
                  </a:lnTo>
                  <a:lnTo>
                    <a:pt x="152400" y="153669"/>
                  </a:lnTo>
                  <a:lnTo>
                    <a:pt x="330200" y="354329"/>
                  </a:lnTo>
                  <a:lnTo>
                    <a:pt x="341629" y="323850"/>
                  </a:lnTo>
                  <a:lnTo>
                    <a:pt x="189229" y="13716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7852409" y="102870"/>
            <a:ext cx="280670" cy="146050"/>
          </a:xfrm>
          <a:custGeom>
            <a:avLst/>
            <a:gdLst/>
            <a:ahLst/>
            <a:cxnLst/>
            <a:rect l="l" t="t" r="r" b="b"/>
            <a:pathLst>
              <a:path w="280670" h="146050">
                <a:moveTo>
                  <a:pt x="210820" y="0"/>
                </a:moveTo>
                <a:lnTo>
                  <a:pt x="91440" y="33020"/>
                </a:lnTo>
                <a:lnTo>
                  <a:pt x="196850" y="59689"/>
                </a:lnTo>
                <a:lnTo>
                  <a:pt x="39370" y="109220"/>
                </a:lnTo>
                <a:lnTo>
                  <a:pt x="0" y="146050"/>
                </a:lnTo>
                <a:lnTo>
                  <a:pt x="156210" y="113029"/>
                </a:lnTo>
                <a:lnTo>
                  <a:pt x="280670" y="105409"/>
                </a:lnTo>
                <a:lnTo>
                  <a:pt x="2108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7711440" y="39369"/>
            <a:ext cx="1186180" cy="2086610"/>
            <a:chOff x="7711440" y="39369"/>
            <a:chExt cx="1186180" cy="2086610"/>
          </a:xfrm>
        </p:grpSpPr>
        <p:sp>
          <p:nvSpPr>
            <p:cNvPr id="27" name="object 27"/>
            <p:cNvSpPr/>
            <p:nvPr/>
          </p:nvSpPr>
          <p:spPr>
            <a:xfrm>
              <a:off x="7729220" y="39369"/>
              <a:ext cx="1168400" cy="2086610"/>
            </a:xfrm>
            <a:custGeom>
              <a:avLst/>
              <a:gdLst/>
              <a:ahLst/>
              <a:cxnLst/>
              <a:rect l="l" t="t" r="r" b="b"/>
              <a:pathLst>
                <a:path w="1168400" h="2086610">
                  <a:moveTo>
                    <a:pt x="697230" y="1120140"/>
                  </a:moveTo>
                  <a:lnTo>
                    <a:pt x="645160" y="920750"/>
                  </a:lnTo>
                  <a:lnTo>
                    <a:pt x="546100" y="695960"/>
                  </a:lnTo>
                  <a:lnTo>
                    <a:pt x="464820" y="554990"/>
                  </a:lnTo>
                  <a:lnTo>
                    <a:pt x="429336" y="520700"/>
                  </a:lnTo>
                  <a:lnTo>
                    <a:pt x="388620" y="481330"/>
                  </a:lnTo>
                  <a:lnTo>
                    <a:pt x="328930" y="481330"/>
                  </a:lnTo>
                  <a:lnTo>
                    <a:pt x="325120" y="548640"/>
                  </a:lnTo>
                  <a:lnTo>
                    <a:pt x="375920" y="520700"/>
                  </a:lnTo>
                  <a:lnTo>
                    <a:pt x="463550" y="633730"/>
                  </a:lnTo>
                  <a:lnTo>
                    <a:pt x="554990" y="797560"/>
                  </a:lnTo>
                  <a:lnTo>
                    <a:pt x="631190" y="1026160"/>
                  </a:lnTo>
                  <a:lnTo>
                    <a:pt x="622300" y="1137920"/>
                  </a:lnTo>
                  <a:lnTo>
                    <a:pt x="549910" y="1073150"/>
                  </a:lnTo>
                  <a:lnTo>
                    <a:pt x="425450" y="826770"/>
                  </a:lnTo>
                  <a:lnTo>
                    <a:pt x="346710" y="568960"/>
                  </a:lnTo>
                  <a:lnTo>
                    <a:pt x="330200" y="600710"/>
                  </a:lnTo>
                  <a:lnTo>
                    <a:pt x="368300" y="759460"/>
                  </a:lnTo>
                  <a:lnTo>
                    <a:pt x="474980" y="1002030"/>
                  </a:lnTo>
                  <a:lnTo>
                    <a:pt x="589280" y="1169670"/>
                  </a:lnTo>
                  <a:lnTo>
                    <a:pt x="661670" y="1196340"/>
                  </a:lnTo>
                  <a:lnTo>
                    <a:pt x="688924" y="1137920"/>
                  </a:lnTo>
                  <a:lnTo>
                    <a:pt x="697230" y="1120140"/>
                  </a:lnTo>
                  <a:close/>
                </a:path>
                <a:path w="1168400" h="2086610">
                  <a:moveTo>
                    <a:pt x="1168400" y="2086610"/>
                  </a:moveTo>
                  <a:lnTo>
                    <a:pt x="1104353" y="1868170"/>
                  </a:lnTo>
                  <a:lnTo>
                    <a:pt x="1097280" y="1844040"/>
                  </a:lnTo>
                  <a:lnTo>
                    <a:pt x="1112266" y="1739900"/>
                  </a:lnTo>
                  <a:lnTo>
                    <a:pt x="1120140" y="1685290"/>
                  </a:lnTo>
                  <a:lnTo>
                    <a:pt x="1116660" y="1677670"/>
                  </a:lnTo>
                  <a:lnTo>
                    <a:pt x="1071016" y="1577340"/>
                  </a:lnTo>
                  <a:lnTo>
                    <a:pt x="934275" y="1276845"/>
                  </a:lnTo>
                  <a:lnTo>
                    <a:pt x="934275" y="1414754"/>
                  </a:lnTo>
                  <a:lnTo>
                    <a:pt x="815340" y="1424940"/>
                  </a:lnTo>
                  <a:lnTo>
                    <a:pt x="674077" y="1514411"/>
                  </a:lnTo>
                  <a:lnTo>
                    <a:pt x="627773" y="1413637"/>
                  </a:lnTo>
                  <a:lnTo>
                    <a:pt x="725170" y="1341120"/>
                  </a:lnTo>
                  <a:lnTo>
                    <a:pt x="897763" y="1334135"/>
                  </a:lnTo>
                  <a:lnTo>
                    <a:pt x="934275" y="1414754"/>
                  </a:lnTo>
                  <a:lnTo>
                    <a:pt x="934275" y="1276845"/>
                  </a:lnTo>
                  <a:lnTo>
                    <a:pt x="870559" y="1136815"/>
                  </a:lnTo>
                  <a:lnTo>
                    <a:pt x="870559" y="1274013"/>
                  </a:lnTo>
                  <a:lnTo>
                    <a:pt x="728980" y="1303020"/>
                  </a:lnTo>
                  <a:lnTo>
                    <a:pt x="607263" y="1368996"/>
                  </a:lnTo>
                  <a:lnTo>
                    <a:pt x="195122" y="471932"/>
                  </a:lnTo>
                  <a:lnTo>
                    <a:pt x="287020" y="401320"/>
                  </a:lnTo>
                  <a:lnTo>
                    <a:pt x="470344" y="389940"/>
                  </a:lnTo>
                  <a:lnTo>
                    <a:pt x="870559" y="1274013"/>
                  </a:lnTo>
                  <a:lnTo>
                    <a:pt x="870559" y="1136815"/>
                  </a:lnTo>
                  <a:lnTo>
                    <a:pt x="445655" y="203022"/>
                  </a:lnTo>
                  <a:lnTo>
                    <a:pt x="445655" y="335394"/>
                  </a:lnTo>
                  <a:lnTo>
                    <a:pt x="283210" y="359410"/>
                  </a:lnTo>
                  <a:lnTo>
                    <a:pt x="175412" y="429031"/>
                  </a:lnTo>
                  <a:lnTo>
                    <a:pt x="145148" y="363156"/>
                  </a:lnTo>
                  <a:lnTo>
                    <a:pt x="219710" y="299732"/>
                  </a:lnTo>
                  <a:lnTo>
                    <a:pt x="413639" y="264693"/>
                  </a:lnTo>
                  <a:lnTo>
                    <a:pt x="445655" y="335394"/>
                  </a:lnTo>
                  <a:lnTo>
                    <a:pt x="445655" y="203022"/>
                  </a:lnTo>
                  <a:lnTo>
                    <a:pt x="381012" y="60960"/>
                  </a:lnTo>
                  <a:lnTo>
                    <a:pt x="361950" y="19050"/>
                  </a:lnTo>
                  <a:lnTo>
                    <a:pt x="127000" y="0"/>
                  </a:lnTo>
                  <a:lnTo>
                    <a:pt x="0" y="96520"/>
                  </a:lnTo>
                  <a:lnTo>
                    <a:pt x="130810" y="60960"/>
                  </a:lnTo>
                  <a:lnTo>
                    <a:pt x="322580" y="63500"/>
                  </a:lnTo>
                  <a:lnTo>
                    <a:pt x="394881" y="223253"/>
                  </a:lnTo>
                  <a:lnTo>
                    <a:pt x="193040" y="262890"/>
                  </a:lnTo>
                  <a:lnTo>
                    <a:pt x="123240" y="315493"/>
                  </a:lnTo>
                  <a:lnTo>
                    <a:pt x="85090" y="232410"/>
                  </a:lnTo>
                  <a:lnTo>
                    <a:pt x="43180" y="231140"/>
                  </a:lnTo>
                  <a:lnTo>
                    <a:pt x="711200" y="1711960"/>
                  </a:lnTo>
                  <a:lnTo>
                    <a:pt x="725170" y="1625600"/>
                  </a:lnTo>
                  <a:lnTo>
                    <a:pt x="692785" y="1555140"/>
                  </a:lnTo>
                  <a:lnTo>
                    <a:pt x="765810" y="1484630"/>
                  </a:lnTo>
                  <a:lnTo>
                    <a:pt x="948524" y="1446225"/>
                  </a:lnTo>
                  <a:lnTo>
                    <a:pt x="972820" y="1499870"/>
                  </a:lnTo>
                  <a:lnTo>
                    <a:pt x="822960" y="1558290"/>
                  </a:lnTo>
                  <a:lnTo>
                    <a:pt x="750570" y="1638300"/>
                  </a:lnTo>
                  <a:lnTo>
                    <a:pt x="877570" y="1577340"/>
                  </a:lnTo>
                  <a:lnTo>
                    <a:pt x="998220" y="1597660"/>
                  </a:lnTo>
                  <a:lnTo>
                    <a:pt x="815340" y="1675130"/>
                  </a:lnTo>
                  <a:lnTo>
                    <a:pt x="748030" y="1774190"/>
                  </a:lnTo>
                  <a:lnTo>
                    <a:pt x="975360" y="1677670"/>
                  </a:lnTo>
                  <a:lnTo>
                    <a:pt x="934720" y="1747520"/>
                  </a:lnTo>
                  <a:lnTo>
                    <a:pt x="1040130" y="1739900"/>
                  </a:lnTo>
                  <a:lnTo>
                    <a:pt x="979170" y="1789430"/>
                  </a:lnTo>
                  <a:lnTo>
                    <a:pt x="1028700" y="1827530"/>
                  </a:lnTo>
                  <a:lnTo>
                    <a:pt x="914400" y="1864360"/>
                  </a:lnTo>
                  <a:lnTo>
                    <a:pt x="958850" y="1897380"/>
                  </a:lnTo>
                  <a:lnTo>
                    <a:pt x="1060450" y="1868170"/>
                  </a:lnTo>
                  <a:lnTo>
                    <a:pt x="1111250" y="2030730"/>
                  </a:lnTo>
                  <a:lnTo>
                    <a:pt x="1096010" y="2085340"/>
                  </a:lnTo>
                  <a:lnTo>
                    <a:pt x="1168400" y="20866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730489" y="133350"/>
              <a:ext cx="67310" cy="152400"/>
            </a:xfrm>
            <a:custGeom>
              <a:avLst/>
              <a:gdLst/>
              <a:ahLst/>
              <a:cxnLst/>
              <a:rect l="l" t="t" r="r" b="b"/>
              <a:pathLst>
                <a:path w="67309" h="152400">
                  <a:moveTo>
                    <a:pt x="0" y="0"/>
                  </a:moveTo>
                  <a:lnTo>
                    <a:pt x="67309" y="15240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2250439" y="85090"/>
            <a:ext cx="3747770" cy="1582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2270" marR="5080" indent="-369570">
              <a:lnSpc>
                <a:spcPct val="116100"/>
              </a:lnSpc>
              <a:spcBef>
                <a:spcPts val="100"/>
              </a:spcBef>
            </a:pPr>
            <a:r>
              <a:rPr spc="-40" dirty="0"/>
              <a:t>Tips </a:t>
            </a:r>
            <a:r>
              <a:rPr spc="-35" dirty="0"/>
              <a:t>for</a:t>
            </a:r>
            <a:r>
              <a:rPr spc="-170" dirty="0"/>
              <a:t> </a:t>
            </a:r>
            <a:r>
              <a:rPr spc="-40" dirty="0"/>
              <a:t>Great  </a:t>
            </a:r>
            <a:r>
              <a:rPr spc="-45" dirty="0"/>
              <a:t>Copywriting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763269" y="1842770"/>
            <a:ext cx="6781800" cy="4119879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5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omic Sans MS"/>
                <a:cs typeface="Comic Sans MS"/>
              </a:rPr>
              <a:t>Get to </a:t>
            </a:r>
            <a:r>
              <a:rPr sz="2800" dirty="0">
                <a:latin typeface="Comic Sans MS"/>
                <a:cs typeface="Comic Sans MS"/>
              </a:rPr>
              <a:t>the </a:t>
            </a:r>
            <a:r>
              <a:rPr sz="2800" spc="-5" dirty="0">
                <a:latin typeface="Comic Sans MS"/>
                <a:cs typeface="Comic Sans MS"/>
              </a:rPr>
              <a:t>main point fast.</a:t>
            </a:r>
            <a:endParaRPr sz="2800">
              <a:latin typeface="Comic Sans MS"/>
              <a:cs typeface="Comic Sans MS"/>
            </a:endParaRPr>
          </a:p>
          <a:p>
            <a:pPr marL="354965" marR="245745" indent="-342900">
              <a:lnSpc>
                <a:spcPts val="3120"/>
              </a:lnSpc>
              <a:spcBef>
                <a:spcPts val="75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omic Sans MS"/>
                <a:cs typeface="Comic Sans MS"/>
              </a:rPr>
              <a:t>Emphasize one major idea, simply and  clearly.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omic Sans MS"/>
                <a:cs typeface="Comic Sans MS"/>
              </a:rPr>
              <a:t>Be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single-minded.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459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omic Sans MS"/>
                <a:cs typeface="Comic Sans MS"/>
              </a:rPr>
              <a:t>Position product clearly.</a:t>
            </a:r>
            <a:endParaRPr sz="2800">
              <a:latin typeface="Comic Sans MS"/>
              <a:cs typeface="Comic Sans MS"/>
            </a:endParaRPr>
          </a:p>
          <a:p>
            <a:pPr marL="354965" marR="665480" indent="-342900">
              <a:lnSpc>
                <a:spcPts val="311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omic Sans MS"/>
                <a:cs typeface="Comic Sans MS"/>
              </a:rPr>
              <a:t>Brand name should </a:t>
            </a:r>
            <a:r>
              <a:rPr sz="2800" spc="-10" dirty="0">
                <a:latin typeface="Comic Sans MS"/>
                <a:cs typeface="Comic Sans MS"/>
              </a:rPr>
              <a:t>be </a:t>
            </a:r>
            <a:r>
              <a:rPr sz="2800" spc="-5" dirty="0">
                <a:latin typeface="Comic Sans MS"/>
                <a:cs typeface="Comic Sans MS"/>
              </a:rPr>
              <a:t>up front and  reinforced</a:t>
            </a:r>
            <a:endParaRPr sz="2800">
              <a:latin typeface="Comic Sans MS"/>
              <a:cs typeface="Comic Sans MS"/>
            </a:endParaRPr>
          </a:p>
          <a:p>
            <a:pPr marL="354965" marR="5080" indent="-342900">
              <a:lnSpc>
                <a:spcPts val="312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omic Sans MS"/>
                <a:cs typeface="Comic Sans MS"/>
              </a:rPr>
              <a:t>Keep consumer propositional benefit in  </a:t>
            </a:r>
            <a:r>
              <a:rPr sz="2800" spc="-10" dirty="0">
                <a:latin typeface="Comic Sans MS"/>
                <a:cs typeface="Comic Sans MS"/>
              </a:rPr>
              <a:t>mind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717790" y="69850"/>
            <a:ext cx="1226820" cy="2085339"/>
            <a:chOff x="7717790" y="69850"/>
            <a:chExt cx="1226820" cy="2085339"/>
          </a:xfrm>
        </p:grpSpPr>
        <p:sp>
          <p:nvSpPr>
            <p:cNvPr id="4" name="object 4"/>
            <p:cNvSpPr/>
            <p:nvPr/>
          </p:nvSpPr>
          <p:spPr>
            <a:xfrm>
              <a:off x="7717790" y="69850"/>
              <a:ext cx="1139190" cy="2030730"/>
            </a:xfrm>
            <a:custGeom>
              <a:avLst/>
              <a:gdLst/>
              <a:ahLst/>
              <a:cxnLst/>
              <a:rect l="l" t="t" r="r" b="b"/>
              <a:pathLst>
                <a:path w="1139190" h="2030730">
                  <a:moveTo>
                    <a:pt x="115569" y="0"/>
                  </a:moveTo>
                  <a:lnTo>
                    <a:pt x="0" y="76200"/>
                  </a:lnTo>
                  <a:lnTo>
                    <a:pt x="753109" y="1715770"/>
                  </a:lnTo>
                  <a:lnTo>
                    <a:pt x="941069" y="1858010"/>
                  </a:lnTo>
                  <a:lnTo>
                    <a:pt x="1097279" y="2030729"/>
                  </a:lnTo>
                  <a:lnTo>
                    <a:pt x="1139189" y="2026920"/>
                  </a:lnTo>
                  <a:lnTo>
                    <a:pt x="1078229" y="1795779"/>
                  </a:lnTo>
                  <a:lnTo>
                    <a:pt x="1093469" y="1657350"/>
                  </a:lnTo>
                  <a:lnTo>
                    <a:pt x="355600" y="12700"/>
                  </a:lnTo>
                  <a:lnTo>
                    <a:pt x="1155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14310" y="111759"/>
              <a:ext cx="1130300" cy="2043430"/>
            </a:xfrm>
            <a:custGeom>
              <a:avLst/>
              <a:gdLst/>
              <a:ahLst/>
              <a:cxnLst/>
              <a:rect l="l" t="t" r="r" b="b"/>
              <a:pathLst>
                <a:path w="1130300" h="2043430">
                  <a:moveTo>
                    <a:pt x="114300" y="0"/>
                  </a:moveTo>
                  <a:lnTo>
                    <a:pt x="0" y="60960"/>
                  </a:lnTo>
                  <a:lnTo>
                    <a:pt x="758190" y="1720850"/>
                  </a:lnTo>
                  <a:lnTo>
                    <a:pt x="923290" y="1845310"/>
                  </a:lnTo>
                  <a:lnTo>
                    <a:pt x="1087120" y="2034540"/>
                  </a:lnTo>
                  <a:lnTo>
                    <a:pt x="1130300" y="2043430"/>
                  </a:lnTo>
                  <a:lnTo>
                    <a:pt x="1061720" y="1803400"/>
                  </a:lnTo>
                  <a:lnTo>
                    <a:pt x="1084580" y="1649730"/>
                  </a:lnTo>
                  <a:lnTo>
                    <a:pt x="341630" y="1016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6F3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6380" y="231139"/>
              <a:ext cx="972819" cy="1530350"/>
            </a:xfrm>
            <a:custGeom>
              <a:avLst/>
              <a:gdLst/>
              <a:ahLst/>
              <a:cxnLst/>
              <a:rect l="l" t="t" r="r" b="b"/>
              <a:pathLst>
                <a:path w="972820" h="1530350">
                  <a:moveTo>
                    <a:pt x="340360" y="0"/>
                  </a:moveTo>
                  <a:lnTo>
                    <a:pt x="90170" y="33019"/>
                  </a:lnTo>
                  <a:lnTo>
                    <a:pt x="0" y="74929"/>
                  </a:lnTo>
                  <a:lnTo>
                    <a:pt x="662940" y="1530349"/>
                  </a:lnTo>
                  <a:lnTo>
                    <a:pt x="797560" y="1416049"/>
                  </a:lnTo>
                  <a:lnTo>
                    <a:pt x="972820" y="1394459"/>
                  </a:lnTo>
                  <a:lnTo>
                    <a:pt x="340360" y="0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7620" y="5539740"/>
            <a:ext cx="1784350" cy="1247140"/>
            <a:chOff x="7620" y="5539740"/>
            <a:chExt cx="1784350" cy="1247140"/>
          </a:xfrm>
        </p:grpSpPr>
        <p:sp>
          <p:nvSpPr>
            <p:cNvPr id="8" name="object 8"/>
            <p:cNvSpPr/>
            <p:nvPr/>
          </p:nvSpPr>
          <p:spPr>
            <a:xfrm>
              <a:off x="38100" y="5563870"/>
              <a:ext cx="1729739" cy="1031240"/>
            </a:xfrm>
            <a:custGeom>
              <a:avLst/>
              <a:gdLst/>
              <a:ahLst/>
              <a:cxnLst/>
              <a:rect l="l" t="t" r="r" b="b"/>
              <a:pathLst>
                <a:path w="1729739" h="1031240">
                  <a:moveTo>
                    <a:pt x="1255712" y="996949"/>
                  </a:moveTo>
                  <a:lnTo>
                    <a:pt x="1094740" y="996949"/>
                  </a:lnTo>
                  <a:lnTo>
                    <a:pt x="1247140" y="1031239"/>
                  </a:lnTo>
                  <a:lnTo>
                    <a:pt x="1259840" y="1000759"/>
                  </a:lnTo>
                  <a:lnTo>
                    <a:pt x="1255712" y="996949"/>
                  </a:lnTo>
                  <a:close/>
                </a:path>
                <a:path w="1729739" h="1031240">
                  <a:moveTo>
                    <a:pt x="111759" y="372109"/>
                  </a:moveTo>
                  <a:lnTo>
                    <a:pt x="36830" y="403859"/>
                  </a:lnTo>
                  <a:lnTo>
                    <a:pt x="0" y="505459"/>
                  </a:lnTo>
                  <a:lnTo>
                    <a:pt x="43180" y="618489"/>
                  </a:lnTo>
                  <a:lnTo>
                    <a:pt x="904240" y="1022349"/>
                  </a:lnTo>
                  <a:lnTo>
                    <a:pt x="1094740" y="996949"/>
                  </a:lnTo>
                  <a:lnTo>
                    <a:pt x="1255712" y="996949"/>
                  </a:lnTo>
                  <a:lnTo>
                    <a:pt x="1127760" y="878839"/>
                  </a:lnTo>
                  <a:lnTo>
                    <a:pt x="1103210" y="706119"/>
                  </a:lnTo>
                  <a:lnTo>
                    <a:pt x="882650" y="706119"/>
                  </a:lnTo>
                  <a:lnTo>
                    <a:pt x="111759" y="372109"/>
                  </a:lnTo>
                  <a:close/>
                </a:path>
                <a:path w="1729739" h="1031240">
                  <a:moveTo>
                    <a:pt x="861060" y="0"/>
                  </a:moveTo>
                  <a:lnTo>
                    <a:pt x="760730" y="22859"/>
                  </a:lnTo>
                  <a:lnTo>
                    <a:pt x="704850" y="83819"/>
                  </a:lnTo>
                  <a:lnTo>
                    <a:pt x="744220" y="226059"/>
                  </a:lnTo>
                  <a:lnTo>
                    <a:pt x="524510" y="350519"/>
                  </a:lnTo>
                  <a:lnTo>
                    <a:pt x="781050" y="375919"/>
                  </a:lnTo>
                  <a:lnTo>
                    <a:pt x="882650" y="706119"/>
                  </a:lnTo>
                  <a:lnTo>
                    <a:pt x="1103210" y="706119"/>
                  </a:lnTo>
                  <a:lnTo>
                    <a:pt x="1056640" y="378459"/>
                  </a:lnTo>
                  <a:lnTo>
                    <a:pt x="1699260" y="261619"/>
                  </a:lnTo>
                  <a:lnTo>
                    <a:pt x="1727810" y="167639"/>
                  </a:lnTo>
                  <a:lnTo>
                    <a:pt x="1013460" y="167639"/>
                  </a:lnTo>
                  <a:lnTo>
                    <a:pt x="967740" y="25399"/>
                  </a:lnTo>
                  <a:lnTo>
                    <a:pt x="861060" y="0"/>
                  </a:lnTo>
                  <a:close/>
                </a:path>
                <a:path w="1729739" h="1031240">
                  <a:moveTo>
                    <a:pt x="1666239" y="80009"/>
                  </a:moveTo>
                  <a:lnTo>
                    <a:pt x="1013460" y="167639"/>
                  </a:lnTo>
                  <a:lnTo>
                    <a:pt x="1727810" y="167639"/>
                  </a:lnTo>
                  <a:lnTo>
                    <a:pt x="1729739" y="161289"/>
                  </a:lnTo>
                  <a:lnTo>
                    <a:pt x="1666239" y="80009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21789" y="5687060"/>
              <a:ext cx="113030" cy="204470"/>
            </a:xfrm>
            <a:custGeom>
              <a:avLst/>
              <a:gdLst/>
              <a:ahLst/>
              <a:cxnLst/>
              <a:rect l="l" t="t" r="r" b="b"/>
              <a:pathLst>
                <a:path w="113030" h="204470">
                  <a:moveTo>
                    <a:pt x="95249" y="0"/>
                  </a:moveTo>
                  <a:lnTo>
                    <a:pt x="0" y="5079"/>
                  </a:lnTo>
                  <a:lnTo>
                    <a:pt x="6349" y="204469"/>
                  </a:lnTo>
                  <a:lnTo>
                    <a:pt x="113029" y="184149"/>
                  </a:lnTo>
                  <a:lnTo>
                    <a:pt x="95249" y="0"/>
                  </a:lnTo>
                  <a:close/>
                </a:path>
              </a:pathLst>
            </a:custGeom>
            <a:solidFill>
              <a:srgbClr val="FFE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750" y="5990590"/>
              <a:ext cx="1257300" cy="651510"/>
            </a:xfrm>
            <a:custGeom>
              <a:avLst/>
              <a:gdLst/>
              <a:ahLst/>
              <a:cxnLst/>
              <a:rect l="l" t="t" r="r" b="b"/>
              <a:pathLst>
                <a:path w="1257300" h="651509">
                  <a:moveTo>
                    <a:pt x="1253370" y="624840"/>
                  </a:moveTo>
                  <a:lnTo>
                    <a:pt x="1070610" y="624840"/>
                  </a:lnTo>
                  <a:lnTo>
                    <a:pt x="1240790" y="651510"/>
                  </a:lnTo>
                  <a:lnTo>
                    <a:pt x="1257300" y="628650"/>
                  </a:lnTo>
                  <a:lnTo>
                    <a:pt x="1253370" y="624840"/>
                  </a:lnTo>
                  <a:close/>
                </a:path>
                <a:path w="1257300" h="651509">
                  <a:moveTo>
                    <a:pt x="107950" y="0"/>
                  </a:moveTo>
                  <a:lnTo>
                    <a:pt x="35560" y="25400"/>
                  </a:lnTo>
                  <a:lnTo>
                    <a:pt x="0" y="119380"/>
                  </a:lnTo>
                  <a:lnTo>
                    <a:pt x="33019" y="236220"/>
                  </a:lnTo>
                  <a:lnTo>
                    <a:pt x="908050" y="643890"/>
                  </a:lnTo>
                  <a:lnTo>
                    <a:pt x="1070610" y="624840"/>
                  </a:lnTo>
                  <a:lnTo>
                    <a:pt x="1253370" y="624840"/>
                  </a:lnTo>
                  <a:lnTo>
                    <a:pt x="1131570" y="506730"/>
                  </a:lnTo>
                  <a:lnTo>
                    <a:pt x="1055370" y="41148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4470" y="6045200"/>
              <a:ext cx="834390" cy="593090"/>
            </a:xfrm>
            <a:custGeom>
              <a:avLst/>
              <a:gdLst/>
              <a:ahLst/>
              <a:cxnLst/>
              <a:rect l="l" t="t" r="r" b="b"/>
              <a:pathLst>
                <a:path w="834390" h="593090">
                  <a:moveTo>
                    <a:pt x="62229" y="0"/>
                  </a:moveTo>
                  <a:lnTo>
                    <a:pt x="0" y="100329"/>
                  </a:lnTo>
                  <a:lnTo>
                    <a:pt x="0" y="257809"/>
                  </a:lnTo>
                  <a:lnTo>
                    <a:pt x="732790" y="593090"/>
                  </a:lnTo>
                  <a:lnTo>
                    <a:pt x="746760" y="424180"/>
                  </a:lnTo>
                  <a:lnTo>
                    <a:pt x="834389" y="335280"/>
                  </a:lnTo>
                  <a:lnTo>
                    <a:pt x="62229" y="0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9620" y="5607050"/>
              <a:ext cx="214629" cy="1930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17270" y="6609080"/>
              <a:ext cx="120650" cy="177800"/>
            </a:xfrm>
            <a:custGeom>
              <a:avLst/>
              <a:gdLst/>
              <a:ahLst/>
              <a:cxnLst/>
              <a:rect l="l" t="t" r="r" b="b"/>
              <a:pathLst>
                <a:path w="120650" h="177800">
                  <a:moveTo>
                    <a:pt x="57150" y="0"/>
                  </a:moveTo>
                  <a:lnTo>
                    <a:pt x="0" y="6350"/>
                  </a:lnTo>
                  <a:lnTo>
                    <a:pt x="120650" y="177800"/>
                  </a:lnTo>
                  <a:lnTo>
                    <a:pt x="120650" y="2540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00B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0100" y="5698490"/>
              <a:ext cx="838200" cy="636270"/>
            </a:xfrm>
            <a:custGeom>
              <a:avLst/>
              <a:gdLst/>
              <a:ahLst/>
              <a:cxnLst/>
              <a:rect l="l" t="t" r="r" b="b"/>
              <a:pathLst>
                <a:path w="838200" h="636270">
                  <a:moveTo>
                    <a:pt x="306070" y="636270"/>
                  </a:moveTo>
                  <a:lnTo>
                    <a:pt x="184150" y="31750"/>
                  </a:lnTo>
                  <a:lnTo>
                    <a:pt x="68580" y="27940"/>
                  </a:lnTo>
                  <a:lnTo>
                    <a:pt x="0" y="90170"/>
                  </a:lnTo>
                  <a:lnTo>
                    <a:pt x="120650" y="566420"/>
                  </a:lnTo>
                  <a:lnTo>
                    <a:pt x="220980" y="600710"/>
                  </a:lnTo>
                  <a:lnTo>
                    <a:pt x="306070" y="636270"/>
                  </a:lnTo>
                  <a:close/>
                </a:path>
                <a:path w="838200" h="636270">
                  <a:moveTo>
                    <a:pt x="838200" y="34290"/>
                  </a:moveTo>
                  <a:lnTo>
                    <a:pt x="808990" y="0"/>
                  </a:lnTo>
                  <a:lnTo>
                    <a:pt x="260350" y="83820"/>
                  </a:lnTo>
                  <a:lnTo>
                    <a:pt x="281940" y="276860"/>
                  </a:lnTo>
                  <a:lnTo>
                    <a:pt x="828027" y="187960"/>
                  </a:lnTo>
                  <a:lnTo>
                    <a:pt x="838200" y="34290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1179" y="5862320"/>
              <a:ext cx="247650" cy="106680"/>
            </a:xfrm>
            <a:custGeom>
              <a:avLst/>
              <a:gdLst/>
              <a:ahLst/>
              <a:cxnLst/>
              <a:rect l="l" t="t" r="r" b="b"/>
              <a:pathLst>
                <a:path w="247650" h="106679">
                  <a:moveTo>
                    <a:pt x="215900" y="0"/>
                  </a:moveTo>
                  <a:lnTo>
                    <a:pt x="0" y="62229"/>
                  </a:lnTo>
                  <a:lnTo>
                    <a:pt x="247650" y="106679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FFE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91210" y="5694680"/>
              <a:ext cx="250190" cy="1371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09650" y="6567170"/>
              <a:ext cx="182880" cy="2120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93850" y="5654040"/>
              <a:ext cx="68580" cy="18669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0650" y="5842000"/>
              <a:ext cx="946150" cy="562610"/>
            </a:xfrm>
            <a:custGeom>
              <a:avLst/>
              <a:gdLst/>
              <a:ahLst/>
              <a:cxnLst/>
              <a:rect l="l" t="t" r="r" b="b"/>
              <a:pathLst>
                <a:path w="946150" h="562610">
                  <a:moveTo>
                    <a:pt x="679450" y="504190"/>
                  </a:moveTo>
                  <a:lnTo>
                    <a:pt x="604520" y="421640"/>
                  </a:lnTo>
                  <a:lnTo>
                    <a:pt x="426720" y="340360"/>
                  </a:lnTo>
                  <a:lnTo>
                    <a:pt x="292100" y="326390"/>
                  </a:lnTo>
                  <a:lnTo>
                    <a:pt x="303530" y="353060"/>
                  </a:lnTo>
                  <a:lnTo>
                    <a:pt x="419100" y="378460"/>
                  </a:lnTo>
                  <a:lnTo>
                    <a:pt x="548640" y="435610"/>
                  </a:lnTo>
                  <a:lnTo>
                    <a:pt x="641350" y="519430"/>
                  </a:lnTo>
                  <a:lnTo>
                    <a:pt x="551180" y="509270"/>
                  </a:lnTo>
                  <a:lnTo>
                    <a:pt x="402590" y="441960"/>
                  </a:lnTo>
                  <a:lnTo>
                    <a:pt x="331470" y="389890"/>
                  </a:lnTo>
                  <a:lnTo>
                    <a:pt x="377190" y="455930"/>
                  </a:lnTo>
                  <a:lnTo>
                    <a:pt x="508000" y="541020"/>
                  </a:lnTo>
                  <a:lnTo>
                    <a:pt x="661670" y="562610"/>
                  </a:lnTo>
                  <a:lnTo>
                    <a:pt x="674801" y="519430"/>
                  </a:lnTo>
                  <a:lnTo>
                    <a:pt x="679450" y="504190"/>
                  </a:lnTo>
                  <a:close/>
                </a:path>
                <a:path w="946150" h="562610">
                  <a:moveTo>
                    <a:pt x="944880" y="471170"/>
                  </a:moveTo>
                  <a:lnTo>
                    <a:pt x="78740" y="82550"/>
                  </a:lnTo>
                  <a:lnTo>
                    <a:pt x="0" y="102870"/>
                  </a:lnTo>
                  <a:lnTo>
                    <a:pt x="854710" y="480060"/>
                  </a:lnTo>
                  <a:lnTo>
                    <a:pt x="944880" y="471170"/>
                  </a:lnTo>
                  <a:close/>
                </a:path>
                <a:path w="946150" h="562610">
                  <a:moveTo>
                    <a:pt x="946150" y="355600"/>
                  </a:moveTo>
                  <a:lnTo>
                    <a:pt x="861060" y="257810"/>
                  </a:lnTo>
                  <a:lnTo>
                    <a:pt x="839470" y="151130"/>
                  </a:lnTo>
                  <a:lnTo>
                    <a:pt x="848360" y="19050"/>
                  </a:lnTo>
                  <a:lnTo>
                    <a:pt x="795020" y="0"/>
                  </a:lnTo>
                  <a:lnTo>
                    <a:pt x="775970" y="44450"/>
                  </a:lnTo>
                  <a:lnTo>
                    <a:pt x="800100" y="271780"/>
                  </a:lnTo>
                  <a:lnTo>
                    <a:pt x="853440" y="377190"/>
                  </a:lnTo>
                  <a:lnTo>
                    <a:pt x="946150" y="355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61720" y="6426200"/>
              <a:ext cx="119380" cy="1371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620" y="5539740"/>
              <a:ext cx="1784350" cy="1076960"/>
            </a:xfrm>
            <a:custGeom>
              <a:avLst/>
              <a:gdLst/>
              <a:ahLst/>
              <a:cxnLst/>
              <a:rect l="l" t="t" r="r" b="b"/>
              <a:pathLst>
                <a:path w="1784350" h="1076959">
                  <a:moveTo>
                    <a:pt x="1061720" y="655320"/>
                  </a:moveTo>
                  <a:lnTo>
                    <a:pt x="1057910" y="541020"/>
                  </a:lnTo>
                  <a:lnTo>
                    <a:pt x="1037590" y="419100"/>
                  </a:lnTo>
                  <a:lnTo>
                    <a:pt x="988060" y="300990"/>
                  </a:lnTo>
                  <a:lnTo>
                    <a:pt x="960120" y="254000"/>
                  </a:lnTo>
                  <a:lnTo>
                    <a:pt x="909320" y="275590"/>
                  </a:lnTo>
                  <a:lnTo>
                    <a:pt x="970280" y="408940"/>
                  </a:lnTo>
                  <a:lnTo>
                    <a:pt x="999490" y="506730"/>
                  </a:lnTo>
                  <a:lnTo>
                    <a:pt x="1002030" y="655320"/>
                  </a:lnTo>
                  <a:lnTo>
                    <a:pt x="1061720" y="655320"/>
                  </a:lnTo>
                  <a:close/>
                </a:path>
                <a:path w="1784350" h="1076959">
                  <a:moveTo>
                    <a:pt x="1784350" y="220980"/>
                  </a:moveTo>
                  <a:lnTo>
                    <a:pt x="1772920" y="138430"/>
                  </a:lnTo>
                  <a:lnTo>
                    <a:pt x="1759153" y="121920"/>
                  </a:lnTo>
                  <a:lnTo>
                    <a:pt x="1746250" y="106438"/>
                  </a:lnTo>
                  <a:lnTo>
                    <a:pt x="1746250" y="191770"/>
                  </a:lnTo>
                  <a:lnTo>
                    <a:pt x="1722120" y="269240"/>
                  </a:lnTo>
                  <a:lnTo>
                    <a:pt x="1095057" y="378079"/>
                  </a:lnTo>
                  <a:lnTo>
                    <a:pt x="1061021" y="219773"/>
                  </a:lnTo>
                  <a:lnTo>
                    <a:pt x="1214882" y="196380"/>
                  </a:lnTo>
                  <a:lnTo>
                    <a:pt x="1143000" y="245110"/>
                  </a:lnTo>
                  <a:lnTo>
                    <a:pt x="1220470" y="260350"/>
                  </a:lnTo>
                  <a:lnTo>
                    <a:pt x="1350010" y="226060"/>
                  </a:lnTo>
                  <a:lnTo>
                    <a:pt x="1461770" y="226060"/>
                  </a:lnTo>
                  <a:lnTo>
                    <a:pt x="1343660" y="271780"/>
                  </a:lnTo>
                  <a:lnTo>
                    <a:pt x="1243330" y="284480"/>
                  </a:lnTo>
                  <a:lnTo>
                    <a:pt x="1130300" y="284480"/>
                  </a:lnTo>
                  <a:lnTo>
                    <a:pt x="1183640" y="321310"/>
                  </a:lnTo>
                  <a:lnTo>
                    <a:pt x="1306830" y="316230"/>
                  </a:lnTo>
                  <a:lnTo>
                    <a:pt x="1464310" y="276860"/>
                  </a:lnTo>
                  <a:lnTo>
                    <a:pt x="1511858" y="226060"/>
                  </a:lnTo>
                  <a:lnTo>
                    <a:pt x="1520190" y="217170"/>
                  </a:lnTo>
                  <a:lnTo>
                    <a:pt x="1483360" y="186690"/>
                  </a:lnTo>
                  <a:lnTo>
                    <a:pt x="1332230" y="184150"/>
                  </a:lnTo>
                  <a:lnTo>
                    <a:pt x="1243177" y="192074"/>
                  </a:lnTo>
                  <a:lnTo>
                    <a:pt x="1704340" y="121920"/>
                  </a:lnTo>
                  <a:lnTo>
                    <a:pt x="1746250" y="191770"/>
                  </a:lnTo>
                  <a:lnTo>
                    <a:pt x="1746250" y="106438"/>
                  </a:lnTo>
                  <a:lnTo>
                    <a:pt x="1722120" y="77470"/>
                  </a:lnTo>
                  <a:lnTo>
                    <a:pt x="1052042" y="177990"/>
                  </a:lnTo>
                  <a:lnTo>
                    <a:pt x="1024153" y="48260"/>
                  </a:lnTo>
                  <a:lnTo>
                    <a:pt x="1023620" y="45720"/>
                  </a:lnTo>
                  <a:lnTo>
                    <a:pt x="910590" y="0"/>
                  </a:lnTo>
                  <a:lnTo>
                    <a:pt x="769620" y="30480"/>
                  </a:lnTo>
                  <a:lnTo>
                    <a:pt x="704850" y="99060"/>
                  </a:lnTo>
                  <a:lnTo>
                    <a:pt x="740905" y="225945"/>
                  </a:lnTo>
                  <a:lnTo>
                    <a:pt x="717550" y="236220"/>
                  </a:lnTo>
                  <a:lnTo>
                    <a:pt x="713740" y="275590"/>
                  </a:lnTo>
                  <a:lnTo>
                    <a:pt x="513080" y="358140"/>
                  </a:lnTo>
                  <a:lnTo>
                    <a:pt x="513080" y="400050"/>
                  </a:lnTo>
                  <a:lnTo>
                    <a:pt x="737870" y="402590"/>
                  </a:lnTo>
                  <a:lnTo>
                    <a:pt x="767080" y="438150"/>
                  </a:lnTo>
                  <a:lnTo>
                    <a:pt x="800785" y="436626"/>
                  </a:lnTo>
                  <a:lnTo>
                    <a:pt x="878840" y="711200"/>
                  </a:lnTo>
                  <a:lnTo>
                    <a:pt x="948690" y="734060"/>
                  </a:lnTo>
                  <a:lnTo>
                    <a:pt x="782650" y="169075"/>
                  </a:lnTo>
                  <a:lnTo>
                    <a:pt x="782650" y="372821"/>
                  </a:lnTo>
                  <a:lnTo>
                    <a:pt x="604520" y="363220"/>
                  </a:lnTo>
                  <a:lnTo>
                    <a:pt x="761847" y="299605"/>
                  </a:lnTo>
                  <a:lnTo>
                    <a:pt x="782650" y="372821"/>
                  </a:lnTo>
                  <a:lnTo>
                    <a:pt x="782650" y="169075"/>
                  </a:lnTo>
                  <a:lnTo>
                    <a:pt x="765810" y="111760"/>
                  </a:lnTo>
                  <a:lnTo>
                    <a:pt x="800100" y="58420"/>
                  </a:lnTo>
                  <a:lnTo>
                    <a:pt x="885190" y="48260"/>
                  </a:lnTo>
                  <a:lnTo>
                    <a:pt x="988060" y="77470"/>
                  </a:lnTo>
                  <a:lnTo>
                    <a:pt x="1130617" y="785710"/>
                  </a:lnTo>
                  <a:lnTo>
                    <a:pt x="1087120" y="796290"/>
                  </a:lnTo>
                  <a:lnTo>
                    <a:pt x="1141730" y="905510"/>
                  </a:lnTo>
                  <a:lnTo>
                    <a:pt x="1252220" y="1021080"/>
                  </a:lnTo>
                  <a:lnTo>
                    <a:pt x="1121410" y="1003300"/>
                  </a:lnTo>
                  <a:lnTo>
                    <a:pt x="967740" y="1024890"/>
                  </a:lnTo>
                  <a:lnTo>
                    <a:pt x="971804" y="1005840"/>
                  </a:lnTo>
                  <a:lnTo>
                    <a:pt x="995680" y="894080"/>
                  </a:lnTo>
                  <a:lnTo>
                    <a:pt x="1061720" y="805180"/>
                  </a:lnTo>
                  <a:lnTo>
                    <a:pt x="985520" y="816610"/>
                  </a:lnTo>
                  <a:lnTo>
                    <a:pt x="924560" y="900430"/>
                  </a:lnTo>
                  <a:lnTo>
                    <a:pt x="904240" y="1005840"/>
                  </a:lnTo>
                  <a:lnTo>
                    <a:pt x="233159" y="692683"/>
                  </a:lnTo>
                  <a:lnTo>
                    <a:pt x="220980" y="566420"/>
                  </a:lnTo>
                  <a:lnTo>
                    <a:pt x="287020" y="458470"/>
                  </a:lnTo>
                  <a:lnTo>
                    <a:pt x="252730" y="445770"/>
                  </a:lnTo>
                  <a:lnTo>
                    <a:pt x="175260" y="529590"/>
                  </a:lnTo>
                  <a:lnTo>
                    <a:pt x="160020" y="627380"/>
                  </a:lnTo>
                  <a:lnTo>
                    <a:pt x="175526" y="665784"/>
                  </a:lnTo>
                  <a:lnTo>
                    <a:pt x="85077" y="623570"/>
                  </a:lnTo>
                  <a:lnTo>
                    <a:pt x="63500" y="548640"/>
                  </a:lnTo>
                  <a:lnTo>
                    <a:pt x="81280" y="453390"/>
                  </a:lnTo>
                  <a:lnTo>
                    <a:pt x="171450" y="378460"/>
                  </a:lnTo>
                  <a:lnTo>
                    <a:pt x="123190" y="378460"/>
                  </a:lnTo>
                  <a:lnTo>
                    <a:pt x="49530" y="419100"/>
                  </a:lnTo>
                  <a:lnTo>
                    <a:pt x="0" y="543560"/>
                  </a:lnTo>
                  <a:lnTo>
                    <a:pt x="53340" y="662940"/>
                  </a:lnTo>
                  <a:lnTo>
                    <a:pt x="938530" y="1066800"/>
                  </a:lnTo>
                  <a:lnTo>
                    <a:pt x="1129030" y="1041400"/>
                  </a:lnTo>
                  <a:lnTo>
                    <a:pt x="1282700" y="1076960"/>
                  </a:lnTo>
                  <a:lnTo>
                    <a:pt x="1316672" y="1041400"/>
                  </a:lnTo>
                  <a:lnTo>
                    <a:pt x="1332445" y="1024890"/>
                  </a:lnTo>
                  <a:lnTo>
                    <a:pt x="1336090" y="1021080"/>
                  </a:lnTo>
                  <a:lnTo>
                    <a:pt x="1337310" y="1019810"/>
                  </a:lnTo>
                  <a:lnTo>
                    <a:pt x="1211719" y="920673"/>
                  </a:lnTo>
                  <a:lnTo>
                    <a:pt x="1101801" y="409473"/>
                  </a:lnTo>
                  <a:lnTo>
                    <a:pt x="1755140" y="300990"/>
                  </a:lnTo>
                  <a:lnTo>
                    <a:pt x="1784350" y="2209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8491219" y="1775460"/>
            <a:ext cx="575310" cy="4649470"/>
            <a:chOff x="8491219" y="1775460"/>
            <a:chExt cx="575310" cy="4649470"/>
          </a:xfrm>
        </p:grpSpPr>
        <p:sp>
          <p:nvSpPr>
            <p:cNvPr id="23" name="object 23"/>
            <p:cNvSpPr/>
            <p:nvPr/>
          </p:nvSpPr>
          <p:spPr>
            <a:xfrm>
              <a:off x="8680450" y="2115819"/>
              <a:ext cx="386080" cy="4309110"/>
            </a:xfrm>
            <a:custGeom>
              <a:avLst/>
              <a:gdLst/>
              <a:ahLst/>
              <a:cxnLst/>
              <a:rect l="l" t="t" r="r" b="b"/>
              <a:pathLst>
                <a:path w="386079" h="4309110">
                  <a:moveTo>
                    <a:pt x="386080" y="0"/>
                  </a:moveTo>
                  <a:lnTo>
                    <a:pt x="300990" y="335280"/>
                  </a:lnTo>
                  <a:lnTo>
                    <a:pt x="204470" y="478790"/>
                  </a:lnTo>
                  <a:lnTo>
                    <a:pt x="93980" y="566420"/>
                  </a:lnTo>
                  <a:lnTo>
                    <a:pt x="59690" y="749300"/>
                  </a:lnTo>
                  <a:lnTo>
                    <a:pt x="73660" y="916940"/>
                  </a:lnTo>
                  <a:lnTo>
                    <a:pt x="204470" y="1259840"/>
                  </a:lnTo>
                  <a:lnTo>
                    <a:pt x="233680" y="1386840"/>
                  </a:lnTo>
                  <a:lnTo>
                    <a:pt x="217170" y="1475740"/>
                  </a:lnTo>
                  <a:lnTo>
                    <a:pt x="137160" y="1545590"/>
                  </a:lnTo>
                  <a:lnTo>
                    <a:pt x="115570" y="1643380"/>
                  </a:lnTo>
                  <a:lnTo>
                    <a:pt x="137160" y="1786890"/>
                  </a:lnTo>
                  <a:lnTo>
                    <a:pt x="229870" y="2018030"/>
                  </a:lnTo>
                  <a:lnTo>
                    <a:pt x="251460" y="2208530"/>
                  </a:lnTo>
                  <a:lnTo>
                    <a:pt x="226060" y="2338070"/>
                  </a:lnTo>
                  <a:lnTo>
                    <a:pt x="111734" y="2483180"/>
                  </a:lnTo>
                  <a:lnTo>
                    <a:pt x="33020" y="2537460"/>
                  </a:lnTo>
                  <a:lnTo>
                    <a:pt x="0" y="2698750"/>
                  </a:lnTo>
                  <a:lnTo>
                    <a:pt x="12700" y="2844800"/>
                  </a:lnTo>
                  <a:lnTo>
                    <a:pt x="143510" y="3143250"/>
                  </a:lnTo>
                  <a:lnTo>
                    <a:pt x="172720" y="3255010"/>
                  </a:lnTo>
                  <a:lnTo>
                    <a:pt x="156210" y="3332480"/>
                  </a:lnTo>
                  <a:lnTo>
                    <a:pt x="76200" y="3394710"/>
                  </a:lnTo>
                  <a:lnTo>
                    <a:pt x="54610" y="3478530"/>
                  </a:lnTo>
                  <a:lnTo>
                    <a:pt x="76200" y="3604260"/>
                  </a:lnTo>
                  <a:lnTo>
                    <a:pt x="168910" y="3806190"/>
                  </a:lnTo>
                  <a:lnTo>
                    <a:pt x="190500" y="3973830"/>
                  </a:lnTo>
                  <a:lnTo>
                    <a:pt x="165100" y="4085590"/>
                  </a:lnTo>
                  <a:lnTo>
                    <a:pt x="33020" y="4232910"/>
                  </a:lnTo>
                  <a:lnTo>
                    <a:pt x="41910" y="4309110"/>
                  </a:lnTo>
                  <a:lnTo>
                    <a:pt x="143510" y="4224020"/>
                  </a:lnTo>
                  <a:lnTo>
                    <a:pt x="223520" y="4119880"/>
                  </a:lnTo>
                  <a:lnTo>
                    <a:pt x="257810" y="3925570"/>
                  </a:lnTo>
                  <a:lnTo>
                    <a:pt x="220980" y="3743960"/>
                  </a:lnTo>
                  <a:lnTo>
                    <a:pt x="130810" y="3554730"/>
                  </a:lnTo>
                  <a:lnTo>
                    <a:pt x="127000" y="3464560"/>
                  </a:lnTo>
                  <a:lnTo>
                    <a:pt x="228600" y="3366770"/>
                  </a:lnTo>
                  <a:lnTo>
                    <a:pt x="223520" y="3192780"/>
                  </a:lnTo>
                  <a:lnTo>
                    <a:pt x="114300" y="2921000"/>
                  </a:lnTo>
                  <a:lnTo>
                    <a:pt x="67310" y="2767330"/>
                  </a:lnTo>
                  <a:lnTo>
                    <a:pt x="72390" y="2621280"/>
                  </a:lnTo>
                  <a:lnTo>
                    <a:pt x="165100" y="2565400"/>
                  </a:lnTo>
                  <a:lnTo>
                    <a:pt x="250190" y="2467610"/>
                  </a:lnTo>
                  <a:lnTo>
                    <a:pt x="313690" y="2307590"/>
                  </a:lnTo>
                  <a:lnTo>
                    <a:pt x="325120" y="2043430"/>
                  </a:lnTo>
                  <a:lnTo>
                    <a:pt x="308851" y="2100097"/>
                  </a:lnTo>
                  <a:lnTo>
                    <a:pt x="280670" y="1946910"/>
                  </a:lnTo>
                  <a:lnTo>
                    <a:pt x="191770" y="1731010"/>
                  </a:lnTo>
                  <a:lnTo>
                    <a:pt x="186690" y="1626870"/>
                  </a:lnTo>
                  <a:lnTo>
                    <a:pt x="289560" y="1515110"/>
                  </a:lnTo>
                  <a:lnTo>
                    <a:pt x="284480" y="1315720"/>
                  </a:lnTo>
                  <a:lnTo>
                    <a:pt x="175260" y="1004570"/>
                  </a:lnTo>
                  <a:lnTo>
                    <a:pt x="128270" y="828040"/>
                  </a:lnTo>
                  <a:lnTo>
                    <a:pt x="132080" y="660400"/>
                  </a:lnTo>
                  <a:lnTo>
                    <a:pt x="226060" y="596900"/>
                  </a:lnTo>
                  <a:lnTo>
                    <a:pt x="311150" y="485140"/>
                  </a:lnTo>
                  <a:lnTo>
                    <a:pt x="373380" y="303530"/>
                  </a:lnTo>
                  <a:lnTo>
                    <a:pt x="386080" y="0"/>
                  </a:lnTo>
                  <a:close/>
                </a:path>
              </a:pathLst>
            </a:custGeom>
            <a:solidFill>
              <a:srgbClr val="6F3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491219" y="1775460"/>
              <a:ext cx="341630" cy="354330"/>
            </a:xfrm>
            <a:custGeom>
              <a:avLst/>
              <a:gdLst/>
              <a:ahLst/>
              <a:cxnLst/>
              <a:rect l="l" t="t" r="r" b="b"/>
              <a:pathLst>
                <a:path w="341629" h="354330">
                  <a:moveTo>
                    <a:pt x="25400" y="0"/>
                  </a:moveTo>
                  <a:lnTo>
                    <a:pt x="0" y="41910"/>
                  </a:lnTo>
                  <a:lnTo>
                    <a:pt x="152400" y="153669"/>
                  </a:lnTo>
                  <a:lnTo>
                    <a:pt x="330200" y="354329"/>
                  </a:lnTo>
                  <a:lnTo>
                    <a:pt x="341629" y="323850"/>
                  </a:lnTo>
                  <a:lnTo>
                    <a:pt x="189229" y="13716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7852409" y="102870"/>
            <a:ext cx="280670" cy="146050"/>
          </a:xfrm>
          <a:custGeom>
            <a:avLst/>
            <a:gdLst/>
            <a:ahLst/>
            <a:cxnLst/>
            <a:rect l="l" t="t" r="r" b="b"/>
            <a:pathLst>
              <a:path w="280670" h="146050">
                <a:moveTo>
                  <a:pt x="210820" y="0"/>
                </a:moveTo>
                <a:lnTo>
                  <a:pt x="91440" y="33020"/>
                </a:lnTo>
                <a:lnTo>
                  <a:pt x="196850" y="59689"/>
                </a:lnTo>
                <a:lnTo>
                  <a:pt x="39370" y="109220"/>
                </a:lnTo>
                <a:lnTo>
                  <a:pt x="0" y="146050"/>
                </a:lnTo>
                <a:lnTo>
                  <a:pt x="156210" y="113029"/>
                </a:lnTo>
                <a:lnTo>
                  <a:pt x="280670" y="105409"/>
                </a:lnTo>
                <a:lnTo>
                  <a:pt x="2108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7711440" y="39369"/>
            <a:ext cx="1186180" cy="2086610"/>
            <a:chOff x="7711440" y="39369"/>
            <a:chExt cx="1186180" cy="2086610"/>
          </a:xfrm>
        </p:grpSpPr>
        <p:sp>
          <p:nvSpPr>
            <p:cNvPr id="27" name="object 27"/>
            <p:cNvSpPr/>
            <p:nvPr/>
          </p:nvSpPr>
          <p:spPr>
            <a:xfrm>
              <a:off x="7729220" y="39369"/>
              <a:ext cx="1168400" cy="2086610"/>
            </a:xfrm>
            <a:custGeom>
              <a:avLst/>
              <a:gdLst/>
              <a:ahLst/>
              <a:cxnLst/>
              <a:rect l="l" t="t" r="r" b="b"/>
              <a:pathLst>
                <a:path w="1168400" h="2086610">
                  <a:moveTo>
                    <a:pt x="697230" y="1120140"/>
                  </a:moveTo>
                  <a:lnTo>
                    <a:pt x="645160" y="920750"/>
                  </a:lnTo>
                  <a:lnTo>
                    <a:pt x="546100" y="695960"/>
                  </a:lnTo>
                  <a:lnTo>
                    <a:pt x="464820" y="554990"/>
                  </a:lnTo>
                  <a:lnTo>
                    <a:pt x="429336" y="520700"/>
                  </a:lnTo>
                  <a:lnTo>
                    <a:pt x="388620" y="481330"/>
                  </a:lnTo>
                  <a:lnTo>
                    <a:pt x="328930" y="481330"/>
                  </a:lnTo>
                  <a:lnTo>
                    <a:pt x="325120" y="548640"/>
                  </a:lnTo>
                  <a:lnTo>
                    <a:pt x="375920" y="520700"/>
                  </a:lnTo>
                  <a:lnTo>
                    <a:pt x="463550" y="633730"/>
                  </a:lnTo>
                  <a:lnTo>
                    <a:pt x="554990" y="797560"/>
                  </a:lnTo>
                  <a:lnTo>
                    <a:pt x="631190" y="1026160"/>
                  </a:lnTo>
                  <a:lnTo>
                    <a:pt x="622300" y="1137920"/>
                  </a:lnTo>
                  <a:lnTo>
                    <a:pt x="549910" y="1073150"/>
                  </a:lnTo>
                  <a:lnTo>
                    <a:pt x="425450" y="826770"/>
                  </a:lnTo>
                  <a:lnTo>
                    <a:pt x="346710" y="568960"/>
                  </a:lnTo>
                  <a:lnTo>
                    <a:pt x="330200" y="600710"/>
                  </a:lnTo>
                  <a:lnTo>
                    <a:pt x="368300" y="759460"/>
                  </a:lnTo>
                  <a:lnTo>
                    <a:pt x="474980" y="1002030"/>
                  </a:lnTo>
                  <a:lnTo>
                    <a:pt x="589280" y="1169670"/>
                  </a:lnTo>
                  <a:lnTo>
                    <a:pt x="661670" y="1196340"/>
                  </a:lnTo>
                  <a:lnTo>
                    <a:pt x="688924" y="1137920"/>
                  </a:lnTo>
                  <a:lnTo>
                    <a:pt x="697230" y="1120140"/>
                  </a:lnTo>
                  <a:close/>
                </a:path>
                <a:path w="1168400" h="2086610">
                  <a:moveTo>
                    <a:pt x="1168400" y="2086610"/>
                  </a:moveTo>
                  <a:lnTo>
                    <a:pt x="1104353" y="1868170"/>
                  </a:lnTo>
                  <a:lnTo>
                    <a:pt x="1097280" y="1844040"/>
                  </a:lnTo>
                  <a:lnTo>
                    <a:pt x="1112266" y="1739900"/>
                  </a:lnTo>
                  <a:lnTo>
                    <a:pt x="1120140" y="1685290"/>
                  </a:lnTo>
                  <a:lnTo>
                    <a:pt x="1116660" y="1677670"/>
                  </a:lnTo>
                  <a:lnTo>
                    <a:pt x="1071016" y="1577340"/>
                  </a:lnTo>
                  <a:lnTo>
                    <a:pt x="934275" y="1276845"/>
                  </a:lnTo>
                  <a:lnTo>
                    <a:pt x="934275" y="1414754"/>
                  </a:lnTo>
                  <a:lnTo>
                    <a:pt x="815340" y="1424940"/>
                  </a:lnTo>
                  <a:lnTo>
                    <a:pt x="674077" y="1514411"/>
                  </a:lnTo>
                  <a:lnTo>
                    <a:pt x="627773" y="1413637"/>
                  </a:lnTo>
                  <a:lnTo>
                    <a:pt x="725170" y="1341120"/>
                  </a:lnTo>
                  <a:lnTo>
                    <a:pt x="897763" y="1334135"/>
                  </a:lnTo>
                  <a:lnTo>
                    <a:pt x="934275" y="1414754"/>
                  </a:lnTo>
                  <a:lnTo>
                    <a:pt x="934275" y="1276845"/>
                  </a:lnTo>
                  <a:lnTo>
                    <a:pt x="870559" y="1136815"/>
                  </a:lnTo>
                  <a:lnTo>
                    <a:pt x="870559" y="1274013"/>
                  </a:lnTo>
                  <a:lnTo>
                    <a:pt x="728980" y="1303020"/>
                  </a:lnTo>
                  <a:lnTo>
                    <a:pt x="607263" y="1368996"/>
                  </a:lnTo>
                  <a:lnTo>
                    <a:pt x="195122" y="471932"/>
                  </a:lnTo>
                  <a:lnTo>
                    <a:pt x="287020" y="401320"/>
                  </a:lnTo>
                  <a:lnTo>
                    <a:pt x="470344" y="389940"/>
                  </a:lnTo>
                  <a:lnTo>
                    <a:pt x="870559" y="1274013"/>
                  </a:lnTo>
                  <a:lnTo>
                    <a:pt x="870559" y="1136815"/>
                  </a:lnTo>
                  <a:lnTo>
                    <a:pt x="445655" y="203022"/>
                  </a:lnTo>
                  <a:lnTo>
                    <a:pt x="445655" y="335394"/>
                  </a:lnTo>
                  <a:lnTo>
                    <a:pt x="283210" y="359410"/>
                  </a:lnTo>
                  <a:lnTo>
                    <a:pt x="175412" y="429031"/>
                  </a:lnTo>
                  <a:lnTo>
                    <a:pt x="145148" y="363156"/>
                  </a:lnTo>
                  <a:lnTo>
                    <a:pt x="219710" y="299732"/>
                  </a:lnTo>
                  <a:lnTo>
                    <a:pt x="413639" y="264693"/>
                  </a:lnTo>
                  <a:lnTo>
                    <a:pt x="445655" y="335394"/>
                  </a:lnTo>
                  <a:lnTo>
                    <a:pt x="445655" y="203022"/>
                  </a:lnTo>
                  <a:lnTo>
                    <a:pt x="381012" y="60960"/>
                  </a:lnTo>
                  <a:lnTo>
                    <a:pt x="361950" y="19050"/>
                  </a:lnTo>
                  <a:lnTo>
                    <a:pt x="127000" y="0"/>
                  </a:lnTo>
                  <a:lnTo>
                    <a:pt x="0" y="96520"/>
                  </a:lnTo>
                  <a:lnTo>
                    <a:pt x="130810" y="60960"/>
                  </a:lnTo>
                  <a:lnTo>
                    <a:pt x="322580" y="63500"/>
                  </a:lnTo>
                  <a:lnTo>
                    <a:pt x="394881" y="223253"/>
                  </a:lnTo>
                  <a:lnTo>
                    <a:pt x="193040" y="262890"/>
                  </a:lnTo>
                  <a:lnTo>
                    <a:pt x="123240" y="315493"/>
                  </a:lnTo>
                  <a:lnTo>
                    <a:pt x="85090" y="232410"/>
                  </a:lnTo>
                  <a:lnTo>
                    <a:pt x="43180" y="231140"/>
                  </a:lnTo>
                  <a:lnTo>
                    <a:pt x="711200" y="1711960"/>
                  </a:lnTo>
                  <a:lnTo>
                    <a:pt x="725170" y="1625600"/>
                  </a:lnTo>
                  <a:lnTo>
                    <a:pt x="692785" y="1555140"/>
                  </a:lnTo>
                  <a:lnTo>
                    <a:pt x="765810" y="1484630"/>
                  </a:lnTo>
                  <a:lnTo>
                    <a:pt x="948524" y="1446225"/>
                  </a:lnTo>
                  <a:lnTo>
                    <a:pt x="972820" y="1499870"/>
                  </a:lnTo>
                  <a:lnTo>
                    <a:pt x="822960" y="1558290"/>
                  </a:lnTo>
                  <a:lnTo>
                    <a:pt x="750570" y="1638300"/>
                  </a:lnTo>
                  <a:lnTo>
                    <a:pt x="877570" y="1577340"/>
                  </a:lnTo>
                  <a:lnTo>
                    <a:pt x="998220" y="1597660"/>
                  </a:lnTo>
                  <a:lnTo>
                    <a:pt x="815340" y="1675130"/>
                  </a:lnTo>
                  <a:lnTo>
                    <a:pt x="748030" y="1774190"/>
                  </a:lnTo>
                  <a:lnTo>
                    <a:pt x="975360" y="1677670"/>
                  </a:lnTo>
                  <a:lnTo>
                    <a:pt x="934720" y="1747520"/>
                  </a:lnTo>
                  <a:lnTo>
                    <a:pt x="1040130" y="1739900"/>
                  </a:lnTo>
                  <a:lnTo>
                    <a:pt x="979170" y="1789430"/>
                  </a:lnTo>
                  <a:lnTo>
                    <a:pt x="1028700" y="1827530"/>
                  </a:lnTo>
                  <a:lnTo>
                    <a:pt x="914400" y="1864360"/>
                  </a:lnTo>
                  <a:lnTo>
                    <a:pt x="958850" y="1897380"/>
                  </a:lnTo>
                  <a:lnTo>
                    <a:pt x="1060450" y="1868170"/>
                  </a:lnTo>
                  <a:lnTo>
                    <a:pt x="1111250" y="2030730"/>
                  </a:lnTo>
                  <a:lnTo>
                    <a:pt x="1096010" y="2085340"/>
                  </a:lnTo>
                  <a:lnTo>
                    <a:pt x="1168400" y="20866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730489" y="133350"/>
              <a:ext cx="67310" cy="152400"/>
            </a:xfrm>
            <a:custGeom>
              <a:avLst/>
              <a:gdLst/>
              <a:ahLst/>
              <a:cxnLst/>
              <a:rect l="l" t="t" r="r" b="b"/>
              <a:pathLst>
                <a:path w="67309" h="152400">
                  <a:moveTo>
                    <a:pt x="0" y="0"/>
                  </a:moveTo>
                  <a:lnTo>
                    <a:pt x="67309" y="15240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2068829" y="85090"/>
            <a:ext cx="4106545" cy="1582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1610">
              <a:lnSpc>
                <a:spcPct val="116100"/>
              </a:lnSpc>
              <a:spcBef>
                <a:spcPts val="100"/>
              </a:spcBef>
            </a:pPr>
            <a:r>
              <a:rPr spc="-40" dirty="0"/>
              <a:t>Tips </a:t>
            </a:r>
            <a:r>
              <a:rPr spc="-35" dirty="0"/>
              <a:t>for </a:t>
            </a:r>
            <a:r>
              <a:rPr spc="-40" dirty="0"/>
              <a:t>Great  </a:t>
            </a:r>
            <a:r>
              <a:rPr spc="-45" dirty="0"/>
              <a:t>Co</a:t>
            </a:r>
            <a:r>
              <a:rPr spc="-55" dirty="0"/>
              <a:t>py</a:t>
            </a:r>
            <a:r>
              <a:rPr spc="-50" dirty="0"/>
              <a:t>wr</a:t>
            </a:r>
            <a:r>
              <a:rPr spc="-25" dirty="0"/>
              <a:t>i</a:t>
            </a:r>
            <a:r>
              <a:rPr spc="-45" dirty="0"/>
              <a:t>t</a:t>
            </a:r>
            <a:r>
              <a:rPr spc="-25" dirty="0"/>
              <a:t>i</a:t>
            </a:r>
            <a:r>
              <a:rPr spc="-45" dirty="0"/>
              <a:t>n</a:t>
            </a:r>
            <a:r>
              <a:rPr spc="-50" dirty="0"/>
              <a:t>g</a:t>
            </a:r>
            <a:r>
              <a:rPr spc="10" dirty="0"/>
              <a:t>…</a:t>
            </a:r>
            <a:r>
              <a:rPr sz="2050" i="1" spc="-55" dirty="0">
                <a:latin typeface="Comic Sans MS"/>
                <a:cs typeface="Comic Sans MS"/>
              </a:rPr>
              <a:t>Co</a:t>
            </a:r>
            <a:r>
              <a:rPr sz="2050" i="1" spc="-50" dirty="0">
                <a:latin typeface="Comic Sans MS"/>
                <a:cs typeface="Comic Sans MS"/>
              </a:rPr>
              <a:t>nt</a:t>
            </a:r>
            <a:r>
              <a:rPr sz="2050" i="1" spc="-25" dirty="0">
                <a:latin typeface="Comic Sans MS"/>
                <a:cs typeface="Comic Sans MS"/>
              </a:rPr>
              <a:t>’d</a:t>
            </a:r>
            <a:endParaRPr sz="2050">
              <a:latin typeface="Comic Sans MS"/>
              <a:cs typeface="Comic Sans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63269" y="1743710"/>
            <a:ext cx="7338059" cy="4022090"/>
          </a:xfrm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30"/>
              </a:spcBef>
              <a:buChar char="•"/>
              <a:tabLst>
                <a:tab pos="354965" algn="l"/>
                <a:tab pos="355600" algn="l"/>
                <a:tab pos="4221480" algn="l"/>
              </a:tabLst>
            </a:pPr>
            <a:r>
              <a:rPr sz="2800" spc="-5" dirty="0">
                <a:latin typeface="Comic Sans MS"/>
                <a:cs typeface="Comic Sans MS"/>
              </a:rPr>
              <a:t>Keep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sentences short.	Don’t </a:t>
            </a:r>
            <a:r>
              <a:rPr sz="2800" spc="-10" dirty="0">
                <a:latin typeface="Comic Sans MS"/>
                <a:cs typeface="Comic Sans MS"/>
              </a:rPr>
              <a:t>waste</a:t>
            </a:r>
            <a:r>
              <a:rPr sz="2800" spc="-6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words.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123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omic Sans MS"/>
                <a:cs typeface="Comic Sans MS"/>
              </a:rPr>
              <a:t>Avoid bragging and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boasting.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124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omic Sans MS"/>
                <a:cs typeface="Comic Sans MS"/>
              </a:rPr>
              <a:t>Avoid clichés, write with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flair.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124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omic Sans MS"/>
                <a:cs typeface="Comic Sans MS"/>
              </a:rPr>
              <a:t>Use </a:t>
            </a:r>
            <a:r>
              <a:rPr sz="2800" dirty="0">
                <a:latin typeface="Comic Sans MS"/>
                <a:cs typeface="Comic Sans MS"/>
              </a:rPr>
              <a:t>lots of </a:t>
            </a:r>
            <a:r>
              <a:rPr sz="2800" spc="-5" dirty="0">
                <a:latin typeface="Comic Sans MS"/>
                <a:cs typeface="Comic Sans MS"/>
              </a:rPr>
              <a:t>verbs and</a:t>
            </a:r>
            <a:r>
              <a:rPr sz="2800" spc="-4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adverbs.</a:t>
            </a:r>
            <a:endParaRPr sz="2800">
              <a:latin typeface="Comic Sans MS"/>
              <a:cs typeface="Comic Sans MS"/>
            </a:endParaRPr>
          </a:p>
          <a:p>
            <a:pPr marL="354965" marR="750570" indent="-342900">
              <a:lnSpc>
                <a:spcPct val="1161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omic Sans MS"/>
                <a:cs typeface="Comic Sans MS"/>
              </a:rPr>
              <a:t>Write in </a:t>
            </a:r>
            <a:r>
              <a:rPr sz="2800" dirty="0">
                <a:latin typeface="Comic Sans MS"/>
                <a:cs typeface="Comic Sans MS"/>
              </a:rPr>
              <a:t>the </a:t>
            </a:r>
            <a:r>
              <a:rPr sz="2800" spc="-5" dirty="0">
                <a:latin typeface="Comic Sans MS"/>
                <a:cs typeface="Comic Sans MS"/>
              </a:rPr>
              <a:t>present tense and </a:t>
            </a:r>
            <a:r>
              <a:rPr sz="2800" spc="-10" dirty="0">
                <a:latin typeface="Comic Sans MS"/>
                <a:cs typeface="Comic Sans MS"/>
              </a:rPr>
              <a:t>in </a:t>
            </a:r>
            <a:r>
              <a:rPr sz="2800" dirty="0">
                <a:latin typeface="Comic Sans MS"/>
                <a:cs typeface="Comic Sans MS"/>
              </a:rPr>
              <a:t>the  </a:t>
            </a:r>
            <a:r>
              <a:rPr sz="2800" spc="-5" dirty="0">
                <a:latin typeface="Comic Sans MS"/>
                <a:cs typeface="Comic Sans MS"/>
              </a:rPr>
              <a:t>active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voice.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123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omic Sans MS"/>
                <a:cs typeface="Comic Sans MS"/>
              </a:rPr>
              <a:t>Use personal pronouns</a:t>
            </a:r>
            <a:r>
              <a:rPr sz="2800" spc="-1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(you)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717790" y="69850"/>
            <a:ext cx="1226820" cy="2085339"/>
            <a:chOff x="7717790" y="69850"/>
            <a:chExt cx="1226820" cy="2085339"/>
          </a:xfrm>
        </p:grpSpPr>
        <p:sp>
          <p:nvSpPr>
            <p:cNvPr id="4" name="object 4"/>
            <p:cNvSpPr/>
            <p:nvPr/>
          </p:nvSpPr>
          <p:spPr>
            <a:xfrm>
              <a:off x="7717790" y="69850"/>
              <a:ext cx="1139190" cy="2030730"/>
            </a:xfrm>
            <a:custGeom>
              <a:avLst/>
              <a:gdLst/>
              <a:ahLst/>
              <a:cxnLst/>
              <a:rect l="l" t="t" r="r" b="b"/>
              <a:pathLst>
                <a:path w="1139190" h="2030730">
                  <a:moveTo>
                    <a:pt x="115569" y="0"/>
                  </a:moveTo>
                  <a:lnTo>
                    <a:pt x="0" y="76200"/>
                  </a:lnTo>
                  <a:lnTo>
                    <a:pt x="753109" y="1715770"/>
                  </a:lnTo>
                  <a:lnTo>
                    <a:pt x="941069" y="1858010"/>
                  </a:lnTo>
                  <a:lnTo>
                    <a:pt x="1097279" y="2030729"/>
                  </a:lnTo>
                  <a:lnTo>
                    <a:pt x="1139189" y="2026920"/>
                  </a:lnTo>
                  <a:lnTo>
                    <a:pt x="1078229" y="1795779"/>
                  </a:lnTo>
                  <a:lnTo>
                    <a:pt x="1093469" y="1657350"/>
                  </a:lnTo>
                  <a:lnTo>
                    <a:pt x="355600" y="12700"/>
                  </a:lnTo>
                  <a:lnTo>
                    <a:pt x="1155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14310" y="111759"/>
              <a:ext cx="1130300" cy="2043430"/>
            </a:xfrm>
            <a:custGeom>
              <a:avLst/>
              <a:gdLst/>
              <a:ahLst/>
              <a:cxnLst/>
              <a:rect l="l" t="t" r="r" b="b"/>
              <a:pathLst>
                <a:path w="1130300" h="2043430">
                  <a:moveTo>
                    <a:pt x="114300" y="0"/>
                  </a:moveTo>
                  <a:lnTo>
                    <a:pt x="0" y="60960"/>
                  </a:lnTo>
                  <a:lnTo>
                    <a:pt x="758190" y="1720850"/>
                  </a:lnTo>
                  <a:lnTo>
                    <a:pt x="923290" y="1845310"/>
                  </a:lnTo>
                  <a:lnTo>
                    <a:pt x="1087120" y="2034540"/>
                  </a:lnTo>
                  <a:lnTo>
                    <a:pt x="1130300" y="2043430"/>
                  </a:lnTo>
                  <a:lnTo>
                    <a:pt x="1061720" y="1803400"/>
                  </a:lnTo>
                  <a:lnTo>
                    <a:pt x="1084580" y="1649730"/>
                  </a:lnTo>
                  <a:lnTo>
                    <a:pt x="341630" y="1016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6F3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6380" y="231139"/>
              <a:ext cx="972819" cy="1530350"/>
            </a:xfrm>
            <a:custGeom>
              <a:avLst/>
              <a:gdLst/>
              <a:ahLst/>
              <a:cxnLst/>
              <a:rect l="l" t="t" r="r" b="b"/>
              <a:pathLst>
                <a:path w="972820" h="1530350">
                  <a:moveTo>
                    <a:pt x="340360" y="0"/>
                  </a:moveTo>
                  <a:lnTo>
                    <a:pt x="90170" y="33019"/>
                  </a:lnTo>
                  <a:lnTo>
                    <a:pt x="0" y="74929"/>
                  </a:lnTo>
                  <a:lnTo>
                    <a:pt x="662940" y="1530349"/>
                  </a:lnTo>
                  <a:lnTo>
                    <a:pt x="797560" y="1416049"/>
                  </a:lnTo>
                  <a:lnTo>
                    <a:pt x="972820" y="1394459"/>
                  </a:lnTo>
                  <a:lnTo>
                    <a:pt x="340360" y="0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7620" y="5539740"/>
            <a:ext cx="1784350" cy="1247140"/>
            <a:chOff x="7620" y="5539740"/>
            <a:chExt cx="1784350" cy="1247140"/>
          </a:xfrm>
        </p:grpSpPr>
        <p:sp>
          <p:nvSpPr>
            <p:cNvPr id="8" name="object 8"/>
            <p:cNvSpPr/>
            <p:nvPr/>
          </p:nvSpPr>
          <p:spPr>
            <a:xfrm>
              <a:off x="38100" y="5563870"/>
              <a:ext cx="1729739" cy="1031240"/>
            </a:xfrm>
            <a:custGeom>
              <a:avLst/>
              <a:gdLst/>
              <a:ahLst/>
              <a:cxnLst/>
              <a:rect l="l" t="t" r="r" b="b"/>
              <a:pathLst>
                <a:path w="1729739" h="1031240">
                  <a:moveTo>
                    <a:pt x="1255712" y="996949"/>
                  </a:moveTo>
                  <a:lnTo>
                    <a:pt x="1094740" y="996949"/>
                  </a:lnTo>
                  <a:lnTo>
                    <a:pt x="1247140" y="1031239"/>
                  </a:lnTo>
                  <a:lnTo>
                    <a:pt x="1259840" y="1000759"/>
                  </a:lnTo>
                  <a:lnTo>
                    <a:pt x="1255712" y="996949"/>
                  </a:lnTo>
                  <a:close/>
                </a:path>
                <a:path w="1729739" h="1031240">
                  <a:moveTo>
                    <a:pt x="111759" y="372109"/>
                  </a:moveTo>
                  <a:lnTo>
                    <a:pt x="36830" y="403859"/>
                  </a:lnTo>
                  <a:lnTo>
                    <a:pt x="0" y="505459"/>
                  </a:lnTo>
                  <a:lnTo>
                    <a:pt x="43180" y="618489"/>
                  </a:lnTo>
                  <a:lnTo>
                    <a:pt x="904240" y="1022349"/>
                  </a:lnTo>
                  <a:lnTo>
                    <a:pt x="1094740" y="996949"/>
                  </a:lnTo>
                  <a:lnTo>
                    <a:pt x="1255712" y="996949"/>
                  </a:lnTo>
                  <a:lnTo>
                    <a:pt x="1127760" y="878839"/>
                  </a:lnTo>
                  <a:lnTo>
                    <a:pt x="1103210" y="706119"/>
                  </a:lnTo>
                  <a:lnTo>
                    <a:pt x="882650" y="706119"/>
                  </a:lnTo>
                  <a:lnTo>
                    <a:pt x="111759" y="372109"/>
                  </a:lnTo>
                  <a:close/>
                </a:path>
                <a:path w="1729739" h="1031240">
                  <a:moveTo>
                    <a:pt x="861060" y="0"/>
                  </a:moveTo>
                  <a:lnTo>
                    <a:pt x="760730" y="22859"/>
                  </a:lnTo>
                  <a:lnTo>
                    <a:pt x="704850" y="83819"/>
                  </a:lnTo>
                  <a:lnTo>
                    <a:pt x="744220" y="226059"/>
                  </a:lnTo>
                  <a:lnTo>
                    <a:pt x="524510" y="350519"/>
                  </a:lnTo>
                  <a:lnTo>
                    <a:pt x="781050" y="375919"/>
                  </a:lnTo>
                  <a:lnTo>
                    <a:pt x="882650" y="706119"/>
                  </a:lnTo>
                  <a:lnTo>
                    <a:pt x="1103210" y="706119"/>
                  </a:lnTo>
                  <a:lnTo>
                    <a:pt x="1056640" y="378459"/>
                  </a:lnTo>
                  <a:lnTo>
                    <a:pt x="1699260" y="261619"/>
                  </a:lnTo>
                  <a:lnTo>
                    <a:pt x="1727810" y="167639"/>
                  </a:lnTo>
                  <a:lnTo>
                    <a:pt x="1013460" y="167639"/>
                  </a:lnTo>
                  <a:lnTo>
                    <a:pt x="967740" y="25399"/>
                  </a:lnTo>
                  <a:lnTo>
                    <a:pt x="861060" y="0"/>
                  </a:lnTo>
                  <a:close/>
                </a:path>
                <a:path w="1729739" h="1031240">
                  <a:moveTo>
                    <a:pt x="1666239" y="80009"/>
                  </a:moveTo>
                  <a:lnTo>
                    <a:pt x="1013460" y="167639"/>
                  </a:lnTo>
                  <a:lnTo>
                    <a:pt x="1727810" y="167639"/>
                  </a:lnTo>
                  <a:lnTo>
                    <a:pt x="1729739" y="161289"/>
                  </a:lnTo>
                  <a:lnTo>
                    <a:pt x="1666239" y="80009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21789" y="5687060"/>
              <a:ext cx="113030" cy="204470"/>
            </a:xfrm>
            <a:custGeom>
              <a:avLst/>
              <a:gdLst/>
              <a:ahLst/>
              <a:cxnLst/>
              <a:rect l="l" t="t" r="r" b="b"/>
              <a:pathLst>
                <a:path w="113030" h="204470">
                  <a:moveTo>
                    <a:pt x="95249" y="0"/>
                  </a:moveTo>
                  <a:lnTo>
                    <a:pt x="0" y="5079"/>
                  </a:lnTo>
                  <a:lnTo>
                    <a:pt x="6349" y="204469"/>
                  </a:lnTo>
                  <a:lnTo>
                    <a:pt x="113029" y="184149"/>
                  </a:lnTo>
                  <a:lnTo>
                    <a:pt x="95249" y="0"/>
                  </a:lnTo>
                  <a:close/>
                </a:path>
              </a:pathLst>
            </a:custGeom>
            <a:solidFill>
              <a:srgbClr val="FFE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750" y="5990590"/>
              <a:ext cx="1257300" cy="651510"/>
            </a:xfrm>
            <a:custGeom>
              <a:avLst/>
              <a:gdLst/>
              <a:ahLst/>
              <a:cxnLst/>
              <a:rect l="l" t="t" r="r" b="b"/>
              <a:pathLst>
                <a:path w="1257300" h="651509">
                  <a:moveTo>
                    <a:pt x="1253370" y="624840"/>
                  </a:moveTo>
                  <a:lnTo>
                    <a:pt x="1070610" y="624840"/>
                  </a:lnTo>
                  <a:lnTo>
                    <a:pt x="1240790" y="651510"/>
                  </a:lnTo>
                  <a:lnTo>
                    <a:pt x="1257300" y="628650"/>
                  </a:lnTo>
                  <a:lnTo>
                    <a:pt x="1253370" y="624840"/>
                  </a:lnTo>
                  <a:close/>
                </a:path>
                <a:path w="1257300" h="651509">
                  <a:moveTo>
                    <a:pt x="107950" y="0"/>
                  </a:moveTo>
                  <a:lnTo>
                    <a:pt x="35560" y="25400"/>
                  </a:lnTo>
                  <a:lnTo>
                    <a:pt x="0" y="119380"/>
                  </a:lnTo>
                  <a:lnTo>
                    <a:pt x="33019" y="236220"/>
                  </a:lnTo>
                  <a:lnTo>
                    <a:pt x="908050" y="643890"/>
                  </a:lnTo>
                  <a:lnTo>
                    <a:pt x="1070610" y="624840"/>
                  </a:lnTo>
                  <a:lnTo>
                    <a:pt x="1253370" y="624840"/>
                  </a:lnTo>
                  <a:lnTo>
                    <a:pt x="1131570" y="506730"/>
                  </a:lnTo>
                  <a:lnTo>
                    <a:pt x="1055370" y="41148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4470" y="6045200"/>
              <a:ext cx="834390" cy="593090"/>
            </a:xfrm>
            <a:custGeom>
              <a:avLst/>
              <a:gdLst/>
              <a:ahLst/>
              <a:cxnLst/>
              <a:rect l="l" t="t" r="r" b="b"/>
              <a:pathLst>
                <a:path w="834390" h="593090">
                  <a:moveTo>
                    <a:pt x="62229" y="0"/>
                  </a:moveTo>
                  <a:lnTo>
                    <a:pt x="0" y="100329"/>
                  </a:lnTo>
                  <a:lnTo>
                    <a:pt x="0" y="257809"/>
                  </a:lnTo>
                  <a:lnTo>
                    <a:pt x="732790" y="593090"/>
                  </a:lnTo>
                  <a:lnTo>
                    <a:pt x="746760" y="424180"/>
                  </a:lnTo>
                  <a:lnTo>
                    <a:pt x="834389" y="335280"/>
                  </a:lnTo>
                  <a:lnTo>
                    <a:pt x="62229" y="0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9620" y="5607050"/>
              <a:ext cx="214629" cy="1930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17270" y="6609080"/>
              <a:ext cx="120650" cy="177800"/>
            </a:xfrm>
            <a:custGeom>
              <a:avLst/>
              <a:gdLst/>
              <a:ahLst/>
              <a:cxnLst/>
              <a:rect l="l" t="t" r="r" b="b"/>
              <a:pathLst>
                <a:path w="120650" h="177800">
                  <a:moveTo>
                    <a:pt x="57150" y="0"/>
                  </a:moveTo>
                  <a:lnTo>
                    <a:pt x="0" y="6350"/>
                  </a:lnTo>
                  <a:lnTo>
                    <a:pt x="120650" y="177800"/>
                  </a:lnTo>
                  <a:lnTo>
                    <a:pt x="120650" y="2540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00B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0100" y="5698490"/>
              <a:ext cx="838200" cy="636270"/>
            </a:xfrm>
            <a:custGeom>
              <a:avLst/>
              <a:gdLst/>
              <a:ahLst/>
              <a:cxnLst/>
              <a:rect l="l" t="t" r="r" b="b"/>
              <a:pathLst>
                <a:path w="838200" h="636270">
                  <a:moveTo>
                    <a:pt x="306070" y="636270"/>
                  </a:moveTo>
                  <a:lnTo>
                    <a:pt x="184150" y="31750"/>
                  </a:lnTo>
                  <a:lnTo>
                    <a:pt x="68580" y="27940"/>
                  </a:lnTo>
                  <a:lnTo>
                    <a:pt x="0" y="90170"/>
                  </a:lnTo>
                  <a:lnTo>
                    <a:pt x="120650" y="566420"/>
                  </a:lnTo>
                  <a:lnTo>
                    <a:pt x="220980" y="600710"/>
                  </a:lnTo>
                  <a:lnTo>
                    <a:pt x="306070" y="636270"/>
                  </a:lnTo>
                  <a:close/>
                </a:path>
                <a:path w="838200" h="636270">
                  <a:moveTo>
                    <a:pt x="838200" y="34290"/>
                  </a:moveTo>
                  <a:lnTo>
                    <a:pt x="808990" y="0"/>
                  </a:lnTo>
                  <a:lnTo>
                    <a:pt x="260350" y="83820"/>
                  </a:lnTo>
                  <a:lnTo>
                    <a:pt x="281940" y="276860"/>
                  </a:lnTo>
                  <a:lnTo>
                    <a:pt x="828027" y="187960"/>
                  </a:lnTo>
                  <a:lnTo>
                    <a:pt x="838200" y="34290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1179" y="5862320"/>
              <a:ext cx="247650" cy="106680"/>
            </a:xfrm>
            <a:custGeom>
              <a:avLst/>
              <a:gdLst/>
              <a:ahLst/>
              <a:cxnLst/>
              <a:rect l="l" t="t" r="r" b="b"/>
              <a:pathLst>
                <a:path w="247650" h="106679">
                  <a:moveTo>
                    <a:pt x="215900" y="0"/>
                  </a:moveTo>
                  <a:lnTo>
                    <a:pt x="0" y="62229"/>
                  </a:lnTo>
                  <a:lnTo>
                    <a:pt x="247650" y="106679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FFE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91210" y="5694680"/>
              <a:ext cx="250190" cy="1371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09650" y="6567170"/>
              <a:ext cx="182880" cy="2120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93850" y="5654040"/>
              <a:ext cx="68580" cy="18669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0650" y="5842000"/>
              <a:ext cx="946150" cy="562610"/>
            </a:xfrm>
            <a:custGeom>
              <a:avLst/>
              <a:gdLst/>
              <a:ahLst/>
              <a:cxnLst/>
              <a:rect l="l" t="t" r="r" b="b"/>
              <a:pathLst>
                <a:path w="946150" h="562610">
                  <a:moveTo>
                    <a:pt x="679450" y="504190"/>
                  </a:moveTo>
                  <a:lnTo>
                    <a:pt x="604520" y="421640"/>
                  </a:lnTo>
                  <a:lnTo>
                    <a:pt x="426720" y="340360"/>
                  </a:lnTo>
                  <a:lnTo>
                    <a:pt x="292100" y="326390"/>
                  </a:lnTo>
                  <a:lnTo>
                    <a:pt x="303530" y="353060"/>
                  </a:lnTo>
                  <a:lnTo>
                    <a:pt x="419100" y="378460"/>
                  </a:lnTo>
                  <a:lnTo>
                    <a:pt x="548640" y="435610"/>
                  </a:lnTo>
                  <a:lnTo>
                    <a:pt x="641350" y="519430"/>
                  </a:lnTo>
                  <a:lnTo>
                    <a:pt x="551180" y="509270"/>
                  </a:lnTo>
                  <a:lnTo>
                    <a:pt x="402590" y="441960"/>
                  </a:lnTo>
                  <a:lnTo>
                    <a:pt x="331470" y="389890"/>
                  </a:lnTo>
                  <a:lnTo>
                    <a:pt x="377190" y="455930"/>
                  </a:lnTo>
                  <a:lnTo>
                    <a:pt x="508000" y="541020"/>
                  </a:lnTo>
                  <a:lnTo>
                    <a:pt x="661670" y="562610"/>
                  </a:lnTo>
                  <a:lnTo>
                    <a:pt x="674801" y="519430"/>
                  </a:lnTo>
                  <a:lnTo>
                    <a:pt x="679450" y="504190"/>
                  </a:lnTo>
                  <a:close/>
                </a:path>
                <a:path w="946150" h="562610">
                  <a:moveTo>
                    <a:pt x="944880" y="471170"/>
                  </a:moveTo>
                  <a:lnTo>
                    <a:pt x="78740" y="82550"/>
                  </a:lnTo>
                  <a:lnTo>
                    <a:pt x="0" y="102870"/>
                  </a:lnTo>
                  <a:lnTo>
                    <a:pt x="854710" y="480060"/>
                  </a:lnTo>
                  <a:lnTo>
                    <a:pt x="944880" y="471170"/>
                  </a:lnTo>
                  <a:close/>
                </a:path>
                <a:path w="946150" h="562610">
                  <a:moveTo>
                    <a:pt x="946150" y="355600"/>
                  </a:moveTo>
                  <a:lnTo>
                    <a:pt x="861060" y="257810"/>
                  </a:lnTo>
                  <a:lnTo>
                    <a:pt x="839470" y="151130"/>
                  </a:lnTo>
                  <a:lnTo>
                    <a:pt x="848360" y="19050"/>
                  </a:lnTo>
                  <a:lnTo>
                    <a:pt x="795020" y="0"/>
                  </a:lnTo>
                  <a:lnTo>
                    <a:pt x="775970" y="44450"/>
                  </a:lnTo>
                  <a:lnTo>
                    <a:pt x="800100" y="271780"/>
                  </a:lnTo>
                  <a:lnTo>
                    <a:pt x="853440" y="377190"/>
                  </a:lnTo>
                  <a:lnTo>
                    <a:pt x="946150" y="355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61720" y="6426200"/>
              <a:ext cx="119380" cy="1371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620" y="5539740"/>
              <a:ext cx="1784350" cy="1076960"/>
            </a:xfrm>
            <a:custGeom>
              <a:avLst/>
              <a:gdLst/>
              <a:ahLst/>
              <a:cxnLst/>
              <a:rect l="l" t="t" r="r" b="b"/>
              <a:pathLst>
                <a:path w="1784350" h="1076959">
                  <a:moveTo>
                    <a:pt x="1061720" y="655320"/>
                  </a:moveTo>
                  <a:lnTo>
                    <a:pt x="1057910" y="541020"/>
                  </a:lnTo>
                  <a:lnTo>
                    <a:pt x="1037590" y="419100"/>
                  </a:lnTo>
                  <a:lnTo>
                    <a:pt x="988060" y="300990"/>
                  </a:lnTo>
                  <a:lnTo>
                    <a:pt x="960120" y="254000"/>
                  </a:lnTo>
                  <a:lnTo>
                    <a:pt x="909320" y="275590"/>
                  </a:lnTo>
                  <a:lnTo>
                    <a:pt x="970280" y="408940"/>
                  </a:lnTo>
                  <a:lnTo>
                    <a:pt x="999490" y="506730"/>
                  </a:lnTo>
                  <a:lnTo>
                    <a:pt x="1002030" y="655320"/>
                  </a:lnTo>
                  <a:lnTo>
                    <a:pt x="1061720" y="655320"/>
                  </a:lnTo>
                  <a:close/>
                </a:path>
                <a:path w="1784350" h="1076959">
                  <a:moveTo>
                    <a:pt x="1784350" y="220980"/>
                  </a:moveTo>
                  <a:lnTo>
                    <a:pt x="1772920" y="138430"/>
                  </a:lnTo>
                  <a:lnTo>
                    <a:pt x="1759153" y="121920"/>
                  </a:lnTo>
                  <a:lnTo>
                    <a:pt x="1746250" y="106438"/>
                  </a:lnTo>
                  <a:lnTo>
                    <a:pt x="1746250" y="191770"/>
                  </a:lnTo>
                  <a:lnTo>
                    <a:pt x="1722120" y="269240"/>
                  </a:lnTo>
                  <a:lnTo>
                    <a:pt x="1095057" y="378079"/>
                  </a:lnTo>
                  <a:lnTo>
                    <a:pt x="1061021" y="219773"/>
                  </a:lnTo>
                  <a:lnTo>
                    <a:pt x="1214882" y="196380"/>
                  </a:lnTo>
                  <a:lnTo>
                    <a:pt x="1143000" y="245110"/>
                  </a:lnTo>
                  <a:lnTo>
                    <a:pt x="1220470" y="260350"/>
                  </a:lnTo>
                  <a:lnTo>
                    <a:pt x="1350010" y="226060"/>
                  </a:lnTo>
                  <a:lnTo>
                    <a:pt x="1461770" y="226060"/>
                  </a:lnTo>
                  <a:lnTo>
                    <a:pt x="1343660" y="271780"/>
                  </a:lnTo>
                  <a:lnTo>
                    <a:pt x="1243330" y="284480"/>
                  </a:lnTo>
                  <a:lnTo>
                    <a:pt x="1130300" y="284480"/>
                  </a:lnTo>
                  <a:lnTo>
                    <a:pt x="1183640" y="321310"/>
                  </a:lnTo>
                  <a:lnTo>
                    <a:pt x="1306830" y="316230"/>
                  </a:lnTo>
                  <a:lnTo>
                    <a:pt x="1464310" y="276860"/>
                  </a:lnTo>
                  <a:lnTo>
                    <a:pt x="1511858" y="226060"/>
                  </a:lnTo>
                  <a:lnTo>
                    <a:pt x="1520190" y="217170"/>
                  </a:lnTo>
                  <a:lnTo>
                    <a:pt x="1483360" y="186690"/>
                  </a:lnTo>
                  <a:lnTo>
                    <a:pt x="1332230" y="184150"/>
                  </a:lnTo>
                  <a:lnTo>
                    <a:pt x="1243177" y="192074"/>
                  </a:lnTo>
                  <a:lnTo>
                    <a:pt x="1704340" y="121920"/>
                  </a:lnTo>
                  <a:lnTo>
                    <a:pt x="1746250" y="191770"/>
                  </a:lnTo>
                  <a:lnTo>
                    <a:pt x="1746250" y="106438"/>
                  </a:lnTo>
                  <a:lnTo>
                    <a:pt x="1722120" y="77470"/>
                  </a:lnTo>
                  <a:lnTo>
                    <a:pt x="1052042" y="177990"/>
                  </a:lnTo>
                  <a:lnTo>
                    <a:pt x="1024153" y="48260"/>
                  </a:lnTo>
                  <a:lnTo>
                    <a:pt x="1023620" y="45720"/>
                  </a:lnTo>
                  <a:lnTo>
                    <a:pt x="910590" y="0"/>
                  </a:lnTo>
                  <a:lnTo>
                    <a:pt x="769620" y="30480"/>
                  </a:lnTo>
                  <a:lnTo>
                    <a:pt x="704850" y="99060"/>
                  </a:lnTo>
                  <a:lnTo>
                    <a:pt x="740905" y="225945"/>
                  </a:lnTo>
                  <a:lnTo>
                    <a:pt x="717550" y="236220"/>
                  </a:lnTo>
                  <a:lnTo>
                    <a:pt x="713740" y="275590"/>
                  </a:lnTo>
                  <a:lnTo>
                    <a:pt x="513080" y="358140"/>
                  </a:lnTo>
                  <a:lnTo>
                    <a:pt x="513080" y="400050"/>
                  </a:lnTo>
                  <a:lnTo>
                    <a:pt x="737870" y="402590"/>
                  </a:lnTo>
                  <a:lnTo>
                    <a:pt x="767080" y="438150"/>
                  </a:lnTo>
                  <a:lnTo>
                    <a:pt x="800785" y="436626"/>
                  </a:lnTo>
                  <a:lnTo>
                    <a:pt x="878840" y="711200"/>
                  </a:lnTo>
                  <a:lnTo>
                    <a:pt x="948690" y="734060"/>
                  </a:lnTo>
                  <a:lnTo>
                    <a:pt x="782650" y="169075"/>
                  </a:lnTo>
                  <a:lnTo>
                    <a:pt x="782650" y="372821"/>
                  </a:lnTo>
                  <a:lnTo>
                    <a:pt x="604520" y="363220"/>
                  </a:lnTo>
                  <a:lnTo>
                    <a:pt x="761847" y="299605"/>
                  </a:lnTo>
                  <a:lnTo>
                    <a:pt x="782650" y="372821"/>
                  </a:lnTo>
                  <a:lnTo>
                    <a:pt x="782650" y="169075"/>
                  </a:lnTo>
                  <a:lnTo>
                    <a:pt x="765810" y="111760"/>
                  </a:lnTo>
                  <a:lnTo>
                    <a:pt x="800100" y="58420"/>
                  </a:lnTo>
                  <a:lnTo>
                    <a:pt x="885190" y="48260"/>
                  </a:lnTo>
                  <a:lnTo>
                    <a:pt x="988060" y="77470"/>
                  </a:lnTo>
                  <a:lnTo>
                    <a:pt x="1130617" y="785710"/>
                  </a:lnTo>
                  <a:lnTo>
                    <a:pt x="1087120" y="796290"/>
                  </a:lnTo>
                  <a:lnTo>
                    <a:pt x="1141730" y="905510"/>
                  </a:lnTo>
                  <a:lnTo>
                    <a:pt x="1252220" y="1021080"/>
                  </a:lnTo>
                  <a:lnTo>
                    <a:pt x="1121410" y="1003300"/>
                  </a:lnTo>
                  <a:lnTo>
                    <a:pt x="967740" y="1024890"/>
                  </a:lnTo>
                  <a:lnTo>
                    <a:pt x="971804" y="1005840"/>
                  </a:lnTo>
                  <a:lnTo>
                    <a:pt x="995680" y="894080"/>
                  </a:lnTo>
                  <a:lnTo>
                    <a:pt x="1061720" y="805180"/>
                  </a:lnTo>
                  <a:lnTo>
                    <a:pt x="985520" y="816610"/>
                  </a:lnTo>
                  <a:lnTo>
                    <a:pt x="924560" y="900430"/>
                  </a:lnTo>
                  <a:lnTo>
                    <a:pt x="904240" y="1005840"/>
                  </a:lnTo>
                  <a:lnTo>
                    <a:pt x="233159" y="692683"/>
                  </a:lnTo>
                  <a:lnTo>
                    <a:pt x="220980" y="566420"/>
                  </a:lnTo>
                  <a:lnTo>
                    <a:pt x="287020" y="458470"/>
                  </a:lnTo>
                  <a:lnTo>
                    <a:pt x="252730" y="445770"/>
                  </a:lnTo>
                  <a:lnTo>
                    <a:pt x="175260" y="529590"/>
                  </a:lnTo>
                  <a:lnTo>
                    <a:pt x="160020" y="627380"/>
                  </a:lnTo>
                  <a:lnTo>
                    <a:pt x="175526" y="665784"/>
                  </a:lnTo>
                  <a:lnTo>
                    <a:pt x="85077" y="623570"/>
                  </a:lnTo>
                  <a:lnTo>
                    <a:pt x="63500" y="548640"/>
                  </a:lnTo>
                  <a:lnTo>
                    <a:pt x="81280" y="453390"/>
                  </a:lnTo>
                  <a:lnTo>
                    <a:pt x="171450" y="378460"/>
                  </a:lnTo>
                  <a:lnTo>
                    <a:pt x="123190" y="378460"/>
                  </a:lnTo>
                  <a:lnTo>
                    <a:pt x="49530" y="419100"/>
                  </a:lnTo>
                  <a:lnTo>
                    <a:pt x="0" y="543560"/>
                  </a:lnTo>
                  <a:lnTo>
                    <a:pt x="53340" y="662940"/>
                  </a:lnTo>
                  <a:lnTo>
                    <a:pt x="938530" y="1066800"/>
                  </a:lnTo>
                  <a:lnTo>
                    <a:pt x="1129030" y="1041400"/>
                  </a:lnTo>
                  <a:lnTo>
                    <a:pt x="1282700" y="1076960"/>
                  </a:lnTo>
                  <a:lnTo>
                    <a:pt x="1316672" y="1041400"/>
                  </a:lnTo>
                  <a:lnTo>
                    <a:pt x="1332445" y="1024890"/>
                  </a:lnTo>
                  <a:lnTo>
                    <a:pt x="1336090" y="1021080"/>
                  </a:lnTo>
                  <a:lnTo>
                    <a:pt x="1337310" y="1019810"/>
                  </a:lnTo>
                  <a:lnTo>
                    <a:pt x="1211719" y="920673"/>
                  </a:lnTo>
                  <a:lnTo>
                    <a:pt x="1101801" y="409473"/>
                  </a:lnTo>
                  <a:lnTo>
                    <a:pt x="1755140" y="300990"/>
                  </a:lnTo>
                  <a:lnTo>
                    <a:pt x="1784350" y="2209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8491219" y="1775460"/>
            <a:ext cx="575310" cy="4649470"/>
            <a:chOff x="8491219" y="1775460"/>
            <a:chExt cx="575310" cy="4649470"/>
          </a:xfrm>
        </p:grpSpPr>
        <p:sp>
          <p:nvSpPr>
            <p:cNvPr id="23" name="object 23"/>
            <p:cNvSpPr/>
            <p:nvPr/>
          </p:nvSpPr>
          <p:spPr>
            <a:xfrm>
              <a:off x="8680450" y="2115819"/>
              <a:ext cx="386080" cy="4309110"/>
            </a:xfrm>
            <a:custGeom>
              <a:avLst/>
              <a:gdLst/>
              <a:ahLst/>
              <a:cxnLst/>
              <a:rect l="l" t="t" r="r" b="b"/>
              <a:pathLst>
                <a:path w="386079" h="4309110">
                  <a:moveTo>
                    <a:pt x="386080" y="0"/>
                  </a:moveTo>
                  <a:lnTo>
                    <a:pt x="300990" y="335280"/>
                  </a:lnTo>
                  <a:lnTo>
                    <a:pt x="204470" y="478790"/>
                  </a:lnTo>
                  <a:lnTo>
                    <a:pt x="93980" y="566420"/>
                  </a:lnTo>
                  <a:lnTo>
                    <a:pt x="59690" y="749300"/>
                  </a:lnTo>
                  <a:lnTo>
                    <a:pt x="73660" y="916940"/>
                  </a:lnTo>
                  <a:lnTo>
                    <a:pt x="204470" y="1259840"/>
                  </a:lnTo>
                  <a:lnTo>
                    <a:pt x="233680" y="1386840"/>
                  </a:lnTo>
                  <a:lnTo>
                    <a:pt x="217170" y="1475740"/>
                  </a:lnTo>
                  <a:lnTo>
                    <a:pt x="137160" y="1545590"/>
                  </a:lnTo>
                  <a:lnTo>
                    <a:pt x="115570" y="1643380"/>
                  </a:lnTo>
                  <a:lnTo>
                    <a:pt x="137160" y="1786890"/>
                  </a:lnTo>
                  <a:lnTo>
                    <a:pt x="229870" y="2018030"/>
                  </a:lnTo>
                  <a:lnTo>
                    <a:pt x="251460" y="2208530"/>
                  </a:lnTo>
                  <a:lnTo>
                    <a:pt x="226060" y="2338070"/>
                  </a:lnTo>
                  <a:lnTo>
                    <a:pt x="111734" y="2483180"/>
                  </a:lnTo>
                  <a:lnTo>
                    <a:pt x="33020" y="2537460"/>
                  </a:lnTo>
                  <a:lnTo>
                    <a:pt x="0" y="2698750"/>
                  </a:lnTo>
                  <a:lnTo>
                    <a:pt x="12700" y="2844800"/>
                  </a:lnTo>
                  <a:lnTo>
                    <a:pt x="143510" y="3143250"/>
                  </a:lnTo>
                  <a:lnTo>
                    <a:pt x="172720" y="3255010"/>
                  </a:lnTo>
                  <a:lnTo>
                    <a:pt x="156210" y="3332480"/>
                  </a:lnTo>
                  <a:lnTo>
                    <a:pt x="76200" y="3394710"/>
                  </a:lnTo>
                  <a:lnTo>
                    <a:pt x="54610" y="3478530"/>
                  </a:lnTo>
                  <a:lnTo>
                    <a:pt x="76200" y="3604260"/>
                  </a:lnTo>
                  <a:lnTo>
                    <a:pt x="168910" y="3806190"/>
                  </a:lnTo>
                  <a:lnTo>
                    <a:pt x="190500" y="3973830"/>
                  </a:lnTo>
                  <a:lnTo>
                    <a:pt x="165100" y="4085590"/>
                  </a:lnTo>
                  <a:lnTo>
                    <a:pt x="33020" y="4232910"/>
                  </a:lnTo>
                  <a:lnTo>
                    <a:pt x="41910" y="4309110"/>
                  </a:lnTo>
                  <a:lnTo>
                    <a:pt x="143510" y="4224020"/>
                  </a:lnTo>
                  <a:lnTo>
                    <a:pt x="223520" y="4119880"/>
                  </a:lnTo>
                  <a:lnTo>
                    <a:pt x="257810" y="3925570"/>
                  </a:lnTo>
                  <a:lnTo>
                    <a:pt x="220980" y="3743960"/>
                  </a:lnTo>
                  <a:lnTo>
                    <a:pt x="130810" y="3554730"/>
                  </a:lnTo>
                  <a:lnTo>
                    <a:pt x="127000" y="3464560"/>
                  </a:lnTo>
                  <a:lnTo>
                    <a:pt x="228600" y="3366770"/>
                  </a:lnTo>
                  <a:lnTo>
                    <a:pt x="223520" y="3192780"/>
                  </a:lnTo>
                  <a:lnTo>
                    <a:pt x="114300" y="2921000"/>
                  </a:lnTo>
                  <a:lnTo>
                    <a:pt x="67310" y="2767330"/>
                  </a:lnTo>
                  <a:lnTo>
                    <a:pt x="72390" y="2621280"/>
                  </a:lnTo>
                  <a:lnTo>
                    <a:pt x="165100" y="2565400"/>
                  </a:lnTo>
                  <a:lnTo>
                    <a:pt x="250190" y="2467610"/>
                  </a:lnTo>
                  <a:lnTo>
                    <a:pt x="313690" y="2307590"/>
                  </a:lnTo>
                  <a:lnTo>
                    <a:pt x="325120" y="2043430"/>
                  </a:lnTo>
                  <a:lnTo>
                    <a:pt x="308851" y="2100097"/>
                  </a:lnTo>
                  <a:lnTo>
                    <a:pt x="280670" y="1946910"/>
                  </a:lnTo>
                  <a:lnTo>
                    <a:pt x="191770" y="1731010"/>
                  </a:lnTo>
                  <a:lnTo>
                    <a:pt x="186690" y="1626870"/>
                  </a:lnTo>
                  <a:lnTo>
                    <a:pt x="289560" y="1515110"/>
                  </a:lnTo>
                  <a:lnTo>
                    <a:pt x="284480" y="1315720"/>
                  </a:lnTo>
                  <a:lnTo>
                    <a:pt x="175260" y="1004570"/>
                  </a:lnTo>
                  <a:lnTo>
                    <a:pt x="128270" y="828040"/>
                  </a:lnTo>
                  <a:lnTo>
                    <a:pt x="132080" y="660400"/>
                  </a:lnTo>
                  <a:lnTo>
                    <a:pt x="226060" y="596900"/>
                  </a:lnTo>
                  <a:lnTo>
                    <a:pt x="311150" y="485140"/>
                  </a:lnTo>
                  <a:lnTo>
                    <a:pt x="373380" y="303530"/>
                  </a:lnTo>
                  <a:lnTo>
                    <a:pt x="386080" y="0"/>
                  </a:lnTo>
                  <a:close/>
                </a:path>
              </a:pathLst>
            </a:custGeom>
            <a:solidFill>
              <a:srgbClr val="6F3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491219" y="1775460"/>
              <a:ext cx="341630" cy="354330"/>
            </a:xfrm>
            <a:custGeom>
              <a:avLst/>
              <a:gdLst/>
              <a:ahLst/>
              <a:cxnLst/>
              <a:rect l="l" t="t" r="r" b="b"/>
              <a:pathLst>
                <a:path w="341629" h="354330">
                  <a:moveTo>
                    <a:pt x="25400" y="0"/>
                  </a:moveTo>
                  <a:lnTo>
                    <a:pt x="0" y="41910"/>
                  </a:lnTo>
                  <a:lnTo>
                    <a:pt x="152400" y="153669"/>
                  </a:lnTo>
                  <a:lnTo>
                    <a:pt x="330200" y="354329"/>
                  </a:lnTo>
                  <a:lnTo>
                    <a:pt x="341629" y="323850"/>
                  </a:lnTo>
                  <a:lnTo>
                    <a:pt x="189229" y="13716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7852409" y="102870"/>
            <a:ext cx="280670" cy="146050"/>
          </a:xfrm>
          <a:custGeom>
            <a:avLst/>
            <a:gdLst/>
            <a:ahLst/>
            <a:cxnLst/>
            <a:rect l="l" t="t" r="r" b="b"/>
            <a:pathLst>
              <a:path w="280670" h="146050">
                <a:moveTo>
                  <a:pt x="210820" y="0"/>
                </a:moveTo>
                <a:lnTo>
                  <a:pt x="91440" y="33020"/>
                </a:lnTo>
                <a:lnTo>
                  <a:pt x="196850" y="59689"/>
                </a:lnTo>
                <a:lnTo>
                  <a:pt x="39370" y="109220"/>
                </a:lnTo>
                <a:lnTo>
                  <a:pt x="0" y="146050"/>
                </a:lnTo>
                <a:lnTo>
                  <a:pt x="156210" y="113029"/>
                </a:lnTo>
                <a:lnTo>
                  <a:pt x="280670" y="105409"/>
                </a:lnTo>
                <a:lnTo>
                  <a:pt x="2108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7711440" y="39369"/>
            <a:ext cx="1186180" cy="2086610"/>
            <a:chOff x="7711440" y="39369"/>
            <a:chExt cx="1186180" cy="2086610"/>
          </a:xfrm>
        </p:grpSpPr>
        <p:sp>
          <p:nvSpPr>
            <p:cNvPr id="27" name="object 27"/>
            <p:cNvSpPr/>
            <p:nvPr/>
          </p:nvSpPr>
          <p:spPr>
            <a:xfrm>
              <a:off x="7729220" y="39369"/>
              <a:ext cx="1168400" cy="2086610"/>
            </a:xfrm>
            <a:custGeom>
              <a:avLst/>
              <a:gdLst/>
              <a:ahLst/>
              <a:cxnLst/>
              <a:rect l="l" t="t" r="r" b="b"/>
              <a:pathLst>
                <a:path w="1168400" h="2086610">
                  <a:moveTo>
                    <a:pt x="697230" y="1120140"/>
                  </a:moveTo>
                  <a:lnTo>
                    <a:pt x="645160" y="920750"/>
                  </a:lnTo>
                  <a:lnTo>
                    <a:pt x="546100" y="695960"/>
                  </a:lnTo>
                  <a:lnTo>
                    <a:pt x="464820" y="554990"/>
                  </a:lnTo>
                  <a:lnTo>
                    <a:pt x="429336" y="520700"/>
                  </a:lnTo>
                  <a:lnTo>
                    <a:pt x="388620" y="481330"/>
                  </a:lnTo>
                  <a:lnTo>
                    <a:pt x="328930" y="481330"/>
                  </a:lnTo>
                  <a:lnTo>
                    <a:pt x="325120" y="548640"/>
                  </a:lnTo>
                  <a:lnTo>
                    <a:pt x="375920" y="520700"/>
                  </a:lnTo>
                  <a:lnTo>
                    <a:pt x="463550" y="633730"/>
                  </a:lnTo>
                  <a:lnTo>
                    <a:pt x="554990" y="797560"/>
                  </a:lnTo>
                  <a:lnTo>
                    <a:pt x="631190" y="1026160"/>
                  </a:lnTo>
                  <a:lnTo>
                    <a:pt x="622300" y="1137920"/>
                  </a:lnTo>
                  <a:lnTo>
                    <a:pt x="549910" y="1073150"/>
                  </a:lnTo>
                  <a:lnTo>
                    <a:pt x="425450" y="826770"/>
                  </a:lnTo>
                  <a:lnTo>
                    <a:pt x="346710" y="568960"/>
                  </a:lnTo>
                  <a:lnTo>
                    <a:pt x="330200" y="600710"/>
                  </a:lnTo>
                  <a:lnTo>
                    <a:pt x="368300" y="759460"/>
                  </a:lnTo>
                  <a:lnTo>
                    <a:pt x="474980" y="1002030"/>
                  </a:lnTo>
                  <a:lnTo>
                    <a:pt x="589280" y="1169670"/>
                  </a:lnTo>
                  <a:lnTo>
                    <a:pt x="661670" y="1196340"/>
                  </a:lnTo>
                  <a:lnTo>
                    <a:pt x="688924" y="1137920"/>
                  </a:lnTo>
                  <a:lnTo>
                    <a:pt x="697230" y="1120140"/>
                  </a:lnTo>
                  <a:close/>
                </a:path>
                <a:path w="1168400" h="2086610">
                  <a:moveTo>
                    <a:pt x="1168400" y="2086610"/>
                  </a:moveTo>
                  <a:lnTo>
                    <a:pt x="1104353" y="1868170"/>
                  </a:lnTo>
                  <a:lnTo>
                    <a:pt x="1097280" y="1844040"/>
                  </a:lnTo>
                  <a:lnTo>
                    <a:pt x="1112266" y="1739900"/>
                  </a:lnTo>
                  <a:lnTo>
                    <a:pt x="1120140" y="1685290"/>
                  </a:lnTo>
                  <a:lnTo>
                    <a:pt x="1116660" y="1677670"/>
                  </a:lnTo>
                  <a:lnTo>
                    <a:pt x="1071016" y="1577340"/>
                  </a:lnTo>
                  <a:lnTo>
                    <a:pt x="934275" y="1276845"/>
                  </a:lnTo>
                  <a:lnTo>
                    <a:pt x="934275" y="1414754"/>
                  </a:lnTo>
                  <a:lnTo>
                    <a:pt x="815340" y="1424940"/>
                  </a:lnTo>
                  <a:lnTo>
                    <a:pt x="674077" y="1514411"/>
                  </a:lnTo>
                  <a:lnTo>
                    <a:pt x="627773" y="1413637"/>
                  </a:lnTo>
                  <a:lnTo>
                    <a:pt x="725170" y="1341120"/>
                  </a:lnTo>
                  <a:lnTo>
                    <a:pt x="897763" y="1334135"/>
                  </a:lnTo>
                  <a:lnTo>
                    <a:pt x="934275" y="1414754"/>
                  </a:lnTo>
                  <a:lnTo>
                    <a:pt x="934275" y="1276845"/>
                  </a:lnTo>
                  <a:lnTo>
                    <a:pt x="870559" y="1136815"/>
                  </a:lnTo>
                  <a:lnTo>
                    <a:pt x="870559" y="1274013"/>
                  </a:lnTo>
                  <a:lnTo>
                    <a:pt x="728980" y="1303020"/>
                  </a:lnTo>
                  <a:lnTo>
                    <a:pt x="607263" y="1368996"/>
                  </a:lnTo>
                  <a:lnTo>
                    <a:pt x="195122" y="471932"/>
                  </a:lnTo>
                  <a:lnTo>
                    <a:pt x="287020" y="401320"/>
                  </a:lnTo>
                  <a:lnTo>
                    <a:pt x="470344" y="389940"/>
                  </a:lnTo>
                  <a:lnTo>
                    <a:pt x="870559" y="1274013"/>
                  </a:lnTo>
                  <a:lnTo>
                    <a:pt x="870559" y="1136815"/>
                  </a:lnTo>
                  <a:lnTo>
                    <a:pt x="445655" y="203022"/>
                  </a:lnTo>
                  <a:lnTo>
                    <a:pt x="445655" y="335394"/>
                  </a:lnTo>
                  <a:lnTo>
                    <a:pt x="283210" y="359410"/>
                  </a:lnTo>
                  <a:lnTo>
                    <a:pt x="175412" y="429031"/>
                  </a:lnTo>
                  <a:lnTo>
                    <a:pt x="145148" y="363156"/>
                  </a:lnTo>
                  <a:lnTo>
                    <a:pt x="219710" y="299732"/>
                  </a:lnTo>
                  <a:lnTo>
                    <a:pt x="413639" y="264693"/>
                  </a:lnTo>
                  <a:lnTo>
                    <a:pt x="445655" y="335394"/>
                  </a:lnTo>
                  <a:lnTo>
                    <a:pt x="445655" y="203022"/>
                  </a:lnTo>
                  <a:lnTo>
                    <a:pt x="381012" y="60960"/>
                  </a:lnTo>
                  <a:lnTo>
                    <a:pt x="361950" y="19050"/>
                  </a:lnTo>
                  <a:lnTo>
                    <a:pt x="127000" y="0"/>
                  </a:lnTo>
                  <a:lnTo>
                    <a:pt x="0" y="96520"/>
                  </a:lnTo>
                  <a:lnTo>
                    <a:pt x="130810" y="60960"/>
                  </a:lnTo>
                  <a:lnTo>
                    <a:pt x="322580" y="63500"/>
                  </a:lnTo>
                  <a:lnTo>
                    <a:pt x="394881" y="223253"/>
                  </a:lnTo>
                  <a:lnTo>
                    <a:pt x="193040" y="262890"/>
                  </a:lnTo>
                  <a:lnTo>
                    <a:pt x="123240" y="315493"/>
                  </a:lnTo>
                  <a:lnTo>
                    <a:pt x="85090" y="232410"/>
                  </a:lnTo>
                  <a:lnTo>
                    <a:pt x="43180" y="231140"/>
                  </a:lnTo>
                  <a:lnTo>
                    <a:pt x="711200" y="1711960"/>
                  </a:lnTo>
                  <a:lnTo>
                    <a:pt x="725170" y="1625600"/>
                  </a:lnTo>
                  <a:lnTo>
                    <a:pt x="692785" y="1555140"/>
                  </a:lnTo>
                  <a:lnTo>
                    <a:pt x="765810" y="1484630"/>
                  </a:lnTo>
                  <a:lnTo>
                    <a:pt x="948524" y="1446225"/>
                  </a:lnTo>
                  <a:lnTo>
                    <a:pt x="972820" y="1499870"/>
                  </a:lnTo>
                  <a:lnTo>
                    <a:pt x="822960" y="1558290"/>
                  </a:lnTo>
                  <a:lnTo>
                    <a:pt x="750570" y="1638300"/>
                  </a:lnTo>
                  <a:lnTo>
                    <a:pt x="877570" y="1577340"/>
                  </a:lnTo>
                  <a:lnTo>
                    <a:pt x="998220" y="1597660"/>
                  </a:lnTo>
                  <a:lnTo>
                    <a:pt x="815340" y="1675130"/>
                  </a:lnTo>
                  <a:lnTo>
                    <a:pt x="748030" y="1774190"/>
                  </a:lnTo>
                  <a:lnTo>
                    <a:pt x="975360" y="1677670"/>
                  </a:lnTo>
                  <a:lnTo>
                    <a:pt x="934720" y="1747520"/>
                  </a:lnTo>
                  <a:lnTo>
                    <a:pt x="1040130" y="1739900"/>
                  </a:lnTo>
                  <a:lnTo>
                    <a:pt x="979170" y="1789430"/>
                  </a:lnTo>
                  <a:lnTo>
                    <a:pt x="1028700" y="1827530"/>
                  </a:lnTo>
                  <a:lnTo>
                    <a:pt x="914400" y="1864360"/>
                  </a:lnTo>
                  <a:lnTo>
                    <a:pt x="958850" y="1897380"/>
                  </a:lnTo>
                  <a:lnTo>
                    <a:pt x="1060450" y="1868170"/>
                  </a:lnTo>
                  <a:lnTo>
                    <a:pt x="1111250" y="2030730"/>
                  </a:lnTo>
                  <a:lnTo>
                    <a:pt x="1096010" y="2085340"/>
                  </a:lnTo>
                  <a:lnTo>
                    <a:pt x="1168400" y="20866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730489" y="133350"/>
              <a:ext cx="67310" cy="152400"/>
            </a:xfrm>
            <a:custGeom>
              <a:avLst/>
              <a:gdLst/>
              <a:ahLst/>
              <a:cxnLst/>
              <a:rect l="l" t="t" r="r" b="b"/>
              <a:pathLst>
                <a:path w="67309" h="152400">
                  <a:moveTo>
                    <a:pt x="0" y="0"/>
                  </a:moveTo>
                  <a:lnTo>
                    <a:pt x="67309" y="15240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2068829" y="85090"/>
            <a:ext cx="4106545" cy="1582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1610">
              <a:lnSpc>
                <a:spcPct val="116100"/>
              </a:lnSpc>
              <a:spcBef>
                <a:spcPts val="100"/>
              </a:spcBef>
            </a:pPr>
            <a:r>
              <a:rPr spc="-40" dirty="0"/>
              <a:t>Tips </a:t>
            </a:r>
            <a:r>
              <a:rPr spc="-35" dirty="0"/>
              <a:t>for </a:t>
            </a:r>
            <a:r>
              <a:rPr spc="-40" dirty="0"/>
              <a:t>Great  </a:t>
            </a:r>
            <a:r>
              <a:rPr spc="-45" dirty="0"/>
              <a:t>Co</a:t>
            </a:r>
            <a:r>
              <a:rPr spc="-55" dirty="0"/>
              <a:t>py</a:t>
            </a:r>
            <a:r>
              <a:rPr spc="-50" dirty="0"/>
              <a:t>wr</a:t>
            </a:r>
            <a:r>
              <a:rPr spc="-25" dirty="0"/>
              <a:t>i</a:t>
            </a:r>
            <a:r>
              <a:rPr spc="-45" dirty="0"/>
              <a:t>t</a:t>
            </a:r>
            <a:r>
              <a:rPr spc="-25" dirty="0"/>
              <a:t>i</a:t>
            </a:r>
            <a:r>
              <a:rPr spc="-45" dirty="0"/>
              <a:t>n</a:t>
            </a:r>
            <a:r>
              <a:rPr spc="-50" dirty="0"/>
              <a:t>g</a:t>
            </a:r>
            <a:r>
              <a:rPr spc="10" dirty="0"/>
              <a:t>…</a:t>
            </a:r>
            <a:r>
              <a:rPr sz="2050" i="1" spc="-55" dirty="0">
                <a:latin typeface="Comic Sans MS"/>
                <a:cs typeface="Comic Sans MS"/>
              </a:rPr>
              <a:t>Co</a:t>
            </a:r>
            <a:r>
              <a:rPr sz="2050" i="1" spc="-50" dirty="0">
                <a:latin typeface="Comic Sans MS"/>
                <a:cs typeface="Comic Sans MS"/>
              </a:rPr>
              <a:t>nt</a:t>
            </a:r>
            <a:r>
              <a:rPr sz="2050" i="1" spc="-25" dirty="0">
                <a:latin typeface="Comic Sans MS"/>
                <a:cs typeface="Comic Sans MS"/>
              </a:rPr>
              <a:t>’d</a:t>
            </a:r>
            <a:endParaRPr sz="2050">
              <a:latin typeface="Comic Sans MS"/>
              <a:cs typeface="Comic Sans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63269" y="1723389"/>
            <a:ext cx="6789420" cy="2032000"/>
          </a:xfrm>
          <a:prstGeom prst="rect">
            <a:avLst/>
          </a:prstGeom>
        </p:spPr>
        <p:txBody>
          <a:bodyPr vert="horz" wrap="square" lIns="0" tIns="1943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53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30" dirty="0">
                <a:latin typeface="Comic Sans MS"/>
                <a:cs typeface="Comic Sans MS"/>
              </a:rPr>
              <a:t>Use contractions. </a:t>
            </a:r>
            <a:r>
              <a:rPr sz="3200" spc="-25" dirty="0">
                <a:latin typeface="Comic Sans MS"/>
                <a:cs typeface="Comic Sans MS"/>
              </a:rPr>
              <a:t>(eg. Don’t,</a:t>
            </a:r>
            <a:r>
              <a:rPr sz="3200" spc="-150" dirty="0">
                <a:latin typeface="Comic Sans MS"/>
                <a:cs typeface="Comic Sans MS"/>
              </a:rPr>
              <a:t> </a:t>
            </a:r>
            <a:r>
              <a:rPr sz="3200" spc="-25" dirty="0">
                <a:latin typeface="Comic Sans MS"/>
                <a:cs typeface="Comic Sans MS"/>
              </a:rPr>
              <a:t>Can’t)</a:t>
            </a:r>
            <a:endParaRPr sz="32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143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25" dirty="0">
                <a:latin typeface="Comic Sans MS"/>
                <a:cs typeface="Comic Sans MS"/>
              </a:rPr>
              <a:t>Don’t over</a:t>
            </a:r>
            <a:r>
              <a:rPr sz="3200" spc="-85" dirty="0">
                <a:latin typeface="Comic Sans MS"/>
                <a:cs typeface="Comic Sans MS"/>
              </a:rPr>
              <a:t> </a:t>
            </a:r>
            <a:r>
              <a:rPr sz="3200" spc="-30" dirty="0">
                <a:latin typeface="Comic Sans MS"/>
                <a:cs typeface="Comic Sans MS"/>
              </a:rPr>
              <a:t>punctuate!?!..,,</a:t>
            </a:r>
            <a:endParaRPr sz="32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142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30" dirty="0">
                <a:latin typeface="Comic Sans MS"/>
                <a:cs typeface="Comic Sans MS"/>
              </a:rPr>
              <a:t>Read </a:t>
            </a:r>
            <a:r>
              <a:rPr sz="3200" spc="-25" dirty="0">
                <a:latin typeface="Comic Sans MS"/>
                <a:cs typeface="Comic Sans MS"/>
              </a:rPr>
              <a:t>aloud </a:t>
            </a:r>
            <a:r>
              <a:rPr sz="3200" dirty="0">
                <a:latin typeface="Comic Sans MS"/>
                <a:cs typeface="Comic Sans MS"/>
              </a:rPr>
              <a:t>/</a:t>
            </a:r>
            <a:r>
              <a:rPr sz="3200" spc="-120" dirty="0">
                <a:latin typeface="Comic Sans MS"/>
                <a:cs typeface="Comic Sans MS"/>
              </a:rPr>
              <a:t> </a:t>
            </a:r>
            <a:r>
              <a:rPr sz="3200" spc="-30" dirty="0">
                <a:latin typeface="Comic Sans MS"/>
                <a:cs typeface="Comic Sans MS"/>
              </a:rPr>
              <a:t>rewrite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717790" y="69850"/>
            <a:ext cx="1226820" cy="2085339"/>
            <a:chOff x="7717790" y="69850"/>
            <a:chExt cx="1226820" cy="2085339"/>
          </a:xfrm>
        </p:grpSpPr>
        <p:sp>
          <p:nvSpPr>
            <p:cNvPr id="4" name="object 4"/>
            <p:cNvSpPr/>
            <p:nvPr/>
          </p:nvSpPr>
          <p:spPr>
            <a:xfrm>
              <a:off x="7717790" y="69850"/>
              <a:ext cx="1139190" cy="2030730"/>
            </a:xfrm>
            <a:custGeom>
              <a:avLst/>
              <a:gdLst/>
              <a:ahLst/>
              <a:cxnLst/>
              <a:rect l="l" t="t" r="r" b="b"/>
              <a:pathLst>
                <a:path w="1139190" h="2030730">
                  <a:moveTo>
                    <a:pt x="115569" y="0"/>
                  </a:moveTo>
                  <a:lnTo>
                    <a:pt x="0" y="76200"/>
                  </a:lnTo>
                  <a:lnTo>
                    <a:pt x="753109" y="1715770"/>
                  </a:lnTo>
                  <a:lnTo>
                    <a:pt x="941069" y="1858010"/>
                  </a:lnTo>
                  <a:lnTo>
                    <a:pt x="1097279" y="2030729"/>
                  </a:lnTo>
                  <a:lnTo>
                    <a:pt x="1139189" y="2026920"/>
                  </a:lnTo>
                  <a:lnTo>
                    <a:pt x="1078229" y="1795779"/>
                  </a:lnTo>
                  <a:lnTo>
                    <a:pt x="1093469" y="1657350"/>
                  </a:lnTo>
                  <a:lnTo>
                    <a:pt x="355600" y="12700"/>
                  </a:lnTo>
                  <a:lnTo>
                    <a:pt x="1155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14310" y="111759"/>
              <a:ext cx="1130300" cy="2043430"/>
            </a:xfrm>
            <a:custGeom>
              <a:avLst/>
              <a:gdLst/>
              <a:ahLst/>
              <a:cxnLst/>
              <a:rect l="l" t="t" r="r" b="b"/>
              <a:pathLst>
                <a:path w="1130300" h="2043430">
                  <a:moveTo>
                    <a:pt x="114300" y="0"/>
                  </a:moveTo>
                  <a:lnTo>
                    <a:pt x="0" y="60960"/>
                  </a:lnTo>
                  <a:lnTo>
                    <a:pt x="758190" y="1720850"/>
                  </a:lnTo>
                  <a:lnTo>
                    <a:pt x="923290" y="1845310"/>
                  </a:lnTo>
                  <a:lnTo>
                    <a:pt x="1087120" y="2034540"/>
                  </a:lnTo>
                  <a:lnTo>
                    <a:pt x="1130300" y="2043430"/>
                  </a:lnTo>
                  <a:lnTo>
                    <a:pt x="1061720" y="1803400"/>
                  </a:lnTo>
                  <a:lnTo>
                    <a:pt x="1084580" y="1649730"/>
                  </a:lnTo>
                  <a:lnTo>
                    <a:pt x="341630" y="1016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6F3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6380" y="231139"/>
              <a:ext cx="972819" cy="1530350"/>
            </a:xfrm>
            <a:custGeom>
              <a:avLst/>
              <a:gdLst/>
              <a:ahLst/>
              <a:cxnLst/>
              <a:rect l="l" t="t" r="r" b="b"/>
              <a:pathLst>
                <a:path w="972820" h="1530350">
                  <a:moveTo>
                    <a:pt x="340360" y="0"/>
                  </a:moveTo>
                  <a:lnTo>
                    <a:pt x="90170" y="33019"/>
                  </a:lnTo>
                  <a:lnTo>
                    <a:pt x="0" y="74929"/>
                  </a:lnTo>
                  <a:lnTo>
                    <a:pt x="662940" y="1530349"/>
                  </a:lnTo>
                  <a:lnTo>
                    <a:pt x="797560" y="1416049"/>
                  </a:lnTo>
                  <a:lnTo>
                    <a:pt x="972820" y="1394459"/>
                  </a:lnTo>
                  <a:lnTo>
                    <a:pt x="340360" y="0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38100" y="5563870"/>
            <a:ext cx="1729739" cy="1031240"/>
          </a:xfrm>
          <a:custGeom>
            <a:avLst/>
            <a:gdLst/>
            <a:ahLst/>
            <a:cxnLst/>
            <a:rect l="l" t="t" r="r" b="b"/>
            <a:pathLst>
              <a:path w="1729739" h="1031240">
                <a:moveTo>
                  <a:pt x="1255712" y="996949"/>
                </a:moveTo>
                <a:lnTo>
                  <a:pt x="1094740" y="996949"/>
                </a:lnTo>
                <a:lnTo>
                  <a:pt x="1247140" y="1031239"/>
                </a:lnTo>
                <a:lnTo>
                  <a:pt x="1259840" y="1000759"/>
                </a:lnTo>
                <a:lnTo>
                  <a:pt x="1255712" y="996949"/>
                </a:lnTo>
                <a:close/>
              </a:path>
              <a:path w="1729739" h="1031240">
                <a:moveTo>
                  <a:pt x="111759" y="372109"/>
                </a:moveTo>
                <a:lnTo>
                  <a:pt x="36830" y="403859"/>
                </a:lnTo>
                <a:lnTo>
                  <a:pt x="0" y="505459"/>
                </a:lnTo>
                <a:lnTo>
                  <a:pt x="43180" y="618489"/>
                </a:lnTo>
                <a:lnTo>
                  <a:pt x="904240" y="1022349"/>
                </a:lnTo>
                <a:lnTo>
                  <a:pt x="1094740" y="996949"/>
                </a:lnTo>
                <a:lnTo>
                  <a:pt x="1255712" y="996949"/>
                </a:lnTo>
                <a:lnTo>
                  <a:pt x="1127760" y="878839"/>
                </a:lnTo>
                <a:lnTo>
                  <a:pt x="1103210" y="706119"/>
                </a:lnTo>
                <a:lnTo>
                  <a:pt x="882650" y="706119"/>
                </a:lnTo>
                <a:lnTo>
                  <a:pt x="111759" y="372109"/>
                </a:lnTo>
                <a:close/>
              </a:path>
              <a:path w="1729739" h="1031240">
                <a:moveTo>
                  <a:pt x="861060" y="0"/>
                </a:moveTo>
                <a:lnTo>
                  <a:pt x="760730" y="22859"/>
                </a:lnTo>
                <a:lnTo>
                  <a:pt x="704850" y="83819"/>
                </a:lnTo>
                <a:lnTo>
                  <a:pt x="744220" y="226059"/>
                </a:lnTo>
                <a:lnTo>
                  <a:pt x="524510" y="350519"/>
                </a:lnTo>
                <a:lnTo>
                  <a:pt x="781050" y="375919"/>
                </a:lnTo>
                <a:lnTo>
                  <a:pt x="882650" y="706119"/>
                </a:lnTo>
                <a:lnTo>
                  <a:pt x="1103210" y="706119"/>
                </a:lnTo>
                <a:lnTo>
                  <a:pt x="1056640" y="378459"/>
                </a:lnTo>
                <a:lnTo>
                  <a:pt x="1699260" y="261619"/>
                </a:lnTo>
                <a:lnTo>
                  <a:pt x="1727810" y="167639"/>
                </a:lnTo>
                <a:lnTo>
                  <a:pt x="1013460" y="167639"/>
                </a:lnTo>
                <a:lnTo>
                  <a:pt x="967740" y="25399"/>
                </a:lnTo>
                <a:lnTo>
                  <a:pt x="861060" y="0"/>
                </a:lnTo>
                <a:close/>
              </a:path>
              <a:path w="1729739" h="1031240">
                <a:moveTo>
                  <a:pt x="1666239" y="80009"/>
                </a:moveTo>
                <a:lnTo>
                  <a:pt x="1013460" y="167639"/>
                </a:lnTo>
                <a:lnTo>
                  <a:pt x="1727810" y="167639"/>
                </a:lnTo>
                <a:lnTo>
                  <a:pt x="1729739" y="161289"/>
                </a:lnTo>
                <a:lnTo>
                  <a:pt x="1666239" y="80009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1789" y="5687059"/>
            <a:ext cx="113030" cy="204470"/>
          </a:xfrm>
          <a:custGeom>
            <a:avLst/>
            <a:gdLst/>
            <a:ahLst/>
            <a:cxnLst/>
            <a:rect l="l" t="t" r="r" b="b"/>
            <a:pathLst>
              <a:path w="113030" h="204470">
                <a:moveTo>
                  <a:pt x="95249" y="0"/>
                </a:moveTo>
                <a:lnTo>
                  <a:pt x="0" y="5079"/>
                </a:lnTo>
                <a:lnTo>
                  <a:pt x="6349" y="204469"/>
                </a:lnTo>
                <a:lnTo>
                  <a:pt x="113029" y="184149"/>
                </a:lnTo>
                <a:lnTo>
                  <a:pt x="95249" y="0"/>
                </a:lnTo>
                <a:close/>
              </a:path>
            </a:pathLst>
          </a:custGeom>
          <a:solidFill>
            <a:srgbClr val="FFE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31750" y="5990590"/>
            <a:ext cx="1257300" cy="651510"/>
            <a:chOff x="31750" y="5990590"/>
            <a:chExt cx="1257300" cy="651510"/>
          </a:xfrm>
        </p:grpSpPr>
        <p:sp>
          <p:nvSpPr>
            <p:cNvPr id="10" name="object 10"/>
            <p:cNvSpPr/>
            <p:nvPr/>
          </p:nvSpPr>
          <p:spPr>
            <a:xfrm>
              <a:off x="31750" y="5990590"/>
              <a:ext cx="1257300" cy="651510"/>
            </a:xfrm>
            <a:custGeom>
              <a:avLst/>
              <a:gdLst/>
              <a:ahLst/>
              <a:cxnLst/>
              <a:rect l="l" t="t" r="r" b="b"/>
              <a:pathLst>
                <a:path w="1257300" h="651509">
                  <a:moveTo>
                    <a:pt x="1253370" y="624840"/>
                  </a:moveTo>
                  <a:lnTo>
                    <a:pt x="1070610" y="624840"/>
                  </a:lnTo>
                  <a:lnTo>
                    <a:pt x="1240790" y="651510"/>
                  </a:lnTo>
                  <a:lnTo>
                    <a:pt x="1257300" y="628650"/>
                  </a:lnTo>
                  <a:lnTo>
                    <a:pt x="1253370" y="624840"/>
                  </a:lnTo>
                  <a:close/>
                </a:path>
                <a:path w="1257300" h="651509">
                  <a:moveTo>
                    <a:pt x="107950" y="0"/>
                  </a:moveTo>
                  <a:lnTo>
                    <a:pt x="35560" y="25400"/>
                  </a:lnTo>
                  <a:lnTo>
                    <a:pt x="0" y="119380"/>
                  </a:lnTo>
                  <a:lnTo>
                    <a:pt x="33019" y="236220"/>
                  </a:lnTo>
                  <a:lnTo>
                    <a:pt x="908050" y="643890"/>
                  </a:lnTo>
                  <a:lnTo>
                    <a:pt x="1070610" y="624840"/>
                  </a:lnTo>
                  <a:lnTo>
                    <a:pt x="1253370" y="624840"/>
                  </a:lnTo>
                  <a:lnTo>
                    <a:pt x="1131570" y="506730"/>
                  </a:lnTo>
                  <a:lnTo>
                    <a:pt x="1055370" y="41148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4470" y="6045200"/>
              <a:ext cx="834390" cy="593090"/>
            </a:xfrm>
            <a:custGeom>
              <a:avLst/>
              <a:gdLst/>
              <a:ahLst/>
              <a:cxnLst/>
              <a:rect l="l" t="t" r="r" b="b"/>
              <a:pathLst>
                <a:path w="834390" h="593090">
                  <a:moveTo>
                    <a:pt x="62229" y="0"/>
                  </a:moveTo>
                  <a:lnTo>
                    <a:pt x="0" y="100329"/>
                  </a:lnTo>
                  <a:lnTo>
                    <a:pt x="0" y="257809"/>
                  </a:lnTo>
                  <a:lnTo>
                    <a:pt x="732790" y="593090"/>
                  </a:lnTo>
                  <a:lnTo>
                    <a:pt x="746760" y="424180"/>
                  </a:lnTo>
                  <a:lnTo>
                    <a:pt x="834389" y="335280"/>
                  </a:lnTo>
                  <a:lnTo>
                    <a:pt x="62229" y="0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769619" y="5607050"/>
            <a:ext cx="214629" cy="193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17269" y="6609080"/>
            <a:ext cx="120650" cy="177800"/>
          </a:xfrm>
          <a:custGeom>
            <a:avLst/>
            <a:gdLst/>
            <a:ahLst/>
            <a:cxnLst/>
            <a:rect l="l" t="t" r="r" b="b"/>
            <a:pathLst>
              <a:path w="120650" h="177800">
                <a:moveTo>
                  <a:pt x="57150" y="0"/>
                </a:moveTo>
                <a:lnTo>
                  <a:pt x="0" y="6350"/>
                </a:lnTo>
                <a:lnTo>
                  <a:pt x="120650" y="177800"/>
                </a:lnTo>
                <a:lnTo>
                  <a:pt x="120650" y="2540"/>
                </a:lnTo>
                <a:lnTo>
                  <a:pt x="57150" y="0"/>
                </a:lnTo>
                <a:close/>
              </a:path>
            </a:pathLst>
          </a:custGeom>
          <a:solidFill>
            <a:srgbClr val="00B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0100" y="5726429"/>
            <a:ext cx="306070" cy="608330"/>
          </a:xfrm>
          <a:custGeom>
            <a:avLst/>
            <a:gdLst/>
            <a:ahLst/>
            <a:cxnLst/>
            <a:rect l="l" t="t" r="r" b="b"/>
            <a:pathLst>
              <a:path w="306069" h="608329">
                <a:moveTo>
                  <a:pt x="68580" y="0"/>
                </a:moveTo>
                <a:lnTo>
                  <a:pt x="0" y="62230"/>
                </a:lnTo>
                <a:lnTo>
                  <a:pt x="120650" y="538480"/>
                </a:lnTo>
                <a:lnTo>
                  <a:pt x="220980" y="572770"/>
                </a:lnTo>
                <a:lnTo>
                  <a:pt x="306069" y="608330"/>
                </a:lnTo>
                <a:lnTo>
                  <a:pt x="184150" y="3810"/>
                </a:lnTo>
                <a:lnTo>
                  <a:pt x="68580" y="0"/>
                </a:lnTo>
                <a:close/>
              </a:path>
            </a:pathLst>
          </a:custGeom>
          <a:solidFill>
            <a:srgbClr val="FFB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60450" y="5698490"/>
            <a:ext cx="577850" cy="276860"/>
          </a:xfrm>
          <a:custGeom>
            <a:avLst/>
            <a:gdLst/>
            <a:ahLst/>
            <a:cxnLst/>
            <a:rect l="l" t="t" r="r" b="b"/>
            <a:pathLst>
              <a:path w="577850" h="276860">
                <a:moveTo>
                  <a:pt x="548640" y="0"/>
                </a:moveTo>
                <a:lnTo>
                  <a:pt x="0" y="83820"/>
                </a:lnTo>
                <a:lnTo>
                  <a:pt x="21590" y="276860"/>
                </a:lnTo>
                <a:lnTo>
                  <a:pt x="567689" y="187960"/>
                </a:lnTo>
                <a:lnTo>
                  <a:pt x="577850" y="34290"/>
                </a:lnTo>
                <a:lnTo>
                  <a:pt x="548640" y="0"/>
                </a:lnTo>
                <a:close/>
              </a:path>
            </a:pathLst>
          </a:custGeom>
          <a:solidFill>
            <a:srgbClr val="FFB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1180" y="5862320"/>
            <a:ext cx="247650" cy="106680"/>
          </a:xfrm>
          <a:custGeom>
            <a:avLst/>
            <a:gdLst/>
            <a:ahLst/>
            <a:cxnLst/>
            <a:rect l="l" t="t" r="r" b="b"/>
            <a:pathLst>
              <a:path w="247650" h="106679">
                <a:moveTo>
                  <a:pt x="215900" y="0"/>
                </a:moveTo>
                <a:lnTo>
                  <a:pt x="0" y="62229"/>
                </a:lnTo>
                <a:lnTo>
                  <a:pt x="247650" y="106679"/>
                </a:lnTo>
                <a:lnTo>
                  <a:pt x="215900" y="0"/>
                </a:lnTo>
                <a:close/>
              </a:path>
            </a:pathLst>
          </a:custGeom>
          <a:solidFill>
            <a:srgbClr val="FFE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1209" y="5694679"/>
            <a:ext cx="250190" cy="137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09650" y="6567169"/>
            <a:ext cx="182880" cy="2120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93850" y="5654040"/>
            <a:ext cx="68580" cy="1866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7620" y="5539740"/>
            <a:ext cx="1337310" cy="1076960"/>
            <a:chOff x="7620" y="5539740"/>
            <a:chExt cx="1337310" cy="1076960"/>
          </a:xfrm>
        </p:grpSpPr>
        <p:sp>
          <p:nvSpPr>
            <p:cNvPr id="21" name="object 21"/>
            <p:cNvSpPr/>
            <p:nvPr/>
          </p:nvSpPr>
          <p:spPr>
            <a:xfrm>
              <a:off x="120650" y="5842000"/>
              <a:ext cx="946150" cy="562610"/>
            </a:xfrm>
            <a:custGeom>
              <a:avLst/>
              <a:gdLst/>
              <a:ahLst/>
              <a:cxnLst/>
              <a:rect l="l" t="t" r="r" b="b"/>
              <a:pathLst>
                <a:path w="946150" h="562610">
                  <a:moveTo>
                    <a:pt x="679450" y="504190"/>
                  </a:moveTo>
                  <a:lnTo>
                    <a:pt x="604520" y="421640"/>
                  </a:lnTo>
                  <a:lnTo>
                    <a:pt x="426720" y="340360"/>
                  </a:lnTo>
                  <a:lnTo>
                    <a:pt x="292100" y="326390"/>
                  </a:lnTo>
                  <a:lnTo>
                    <a:pt x="303530" y="353060"/>
                  </a:lnTo>
                  <a:lnTo>
                    <a:pt x="419100" y="378460"/>
                  </a:lnTo>
                  <a:lnTo>
                    <a:pt x="548640" y="435610"/>
                  </a:lnTo>
                  <a:lnTo>
                    <a:pt x="641350" y="519430"/>
                  </a:lnTo>
                  <a:lnTo>
                    <a:pt x="551180" y="509270"/>
                  </a:lnTo>
                  <a:lnTo>
                    <a:pt x="402590" y="441960"/>
                  </a:lnTo>
                  <a:lnTo>
                    <a:pt x="331470" y="389890"/>
                  </a:lnTo>
                  <a:lnTo>
                    <a:pt x="377190" y="455930"/>
                  </a:lnTo>
                  <a:lnTo>
                    <a:pt x="508000" y="541020"/>
                  </a:lnTo>
                  <a:lnTo>
                    <a:pt x="661670" y="562610"/>
                  </a:lnTo>
                  <a:lnTo>
                    <a:pt x="674801" y="519430"/>
                  </a:lnTo>
                  <a:lnTo>
                    <a:pt x="679450" y="504190"/>
                  </a:lnTo>
                  <a:close/>
                </a:path>
                <a:path w="946150" h="562610">
                  <a:moveTo>
                    <a:pt x="944880" y="471170"/>
                  </a:moveTo>
                  <a:lnTo>
                    <a:pt x="78740" y="82550"/>
                  </a:lnTo>
                  <a:lnTo>
                    <a:pt x="0" y="102870"/>
                  </a:lnTo>
                  <a:lnTo>
                    <a:pt x="854710" y="480060"/>
                  </a:lnTo>
                  <a:lnTo>
                    <a:pt x="944880" y="471170"/>
                  </a:lnTo>
                  <a:close/>
                </a:path>
                <a:path w="946150" h="562610">
                  <a:moveTo>
                    <a:pt x="946150" y="355600"/>
                  </a:moveTo>
                  <a:lnTo>
                    <a:pt x="861060" y="257810"/>
                  </a:lnTo>
                  <a:lnTo>
                    <a:pt x="839470" y="151130"/>
                  </a:lnTo>
                  <a:lnTo>
                    <a:pt x="848360" y="19050"/>
                  </a:lnTo>
                  <a:lnTo>
                    <a:pt x="795020" y="0"/>
                  </a:lnTo>
                  <a:lnTo>
                    <a:pt x="775970" y="44450"/>
                  </a:lnTo>
                  <a:lnTo>
                    <a:pt x="800100" y="271780"/>
                  </a:lnTo>
                  <a:lnTo>
                    <a:pt x="853440" y="377190"/>
                  </a:lnTo>
                  <a:lnTo>
                    <a:pt x="946150" y="355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61720" y="6426200"/>
              <a:ext cx="119380" cy="1371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620" y="5539740"/>
              <a:ext cx="1337310" cy="1076960"/>
            </a:xfrm>
            <a:custGeom>
              <a:avLst/>
              <a:gdLst/>
              <a:ahLst/>
              <a:cxnLst/>
              <a:rect l="l" t="t" r="r" b="b"/>
              <a:pathLst>
                <a:path w="1337310" h="1076959">
                  <a:moveTo>
                    <a:pt x="1061720" y="655320"/>
                  </a:moveTo>
                  <a:lnTo>
                    <a:pt x="1057910" y="541020"/>
                  </a:lnTo>
                  <a:lnTo>
                    <a:pt x="1037590" y="419100"/>
                  </a:lnTo>
                  <a:lnTo>
                    <a:pt x="988060" y="300990"/>
                  </a:lnTo>
                  <a:lnTo>
                    <a:pt x="960120" y="254000"/>
                  </a:lnTo>
                  <a:lnTo>
                    <a:pt x="909320" y="275590"/>
                  </a:lnTo>
                  <a:lnTo>
                    <a:pt x="970280" y="408940"/>
                  </a:lnTo>
                  <a:lnTo>
                    <a:pt x="999490" y="506730"/>
                  </a:lnTo>
                  <a:lnTo>
                    <a:pt x="1002030" y="655320"/>
                  </a:lnTo>
                  <a:lnTo>
                    <a:pt x="1061720" y="655320"/>
                  </a:lnTo>
                  <a:close/>
                </a:path>
                <a:path w="1337310" h="1076959">
                  <a:moveTo>
                    <a:pt x="1337310" y="1019810"/>
                  </a:moveTo>
                  <a:lnTo>
                    <a:pt x="1211719" y="920673"/>
                  </a:lnTo>
                  <a:lnTo>
                    <a:pt x="1024153" y="48260"/>
                  </a:lnTo>
                  <a:lnTo>
                    <a:pt x="1023620" y="45720"/>
                  </a:lnTo>
                  <a:lnTo>
                    <a:pt x="910590" y="0"/>
                  </a:lnTo>
                  <a:lnTo>
                    <a:pt x="769620" y="30480"/>
                  </a:lnTo>
                  <a:lnTo>
                    <a:pt x="704850" y="99060"/>
                  </a:lnTo>
                  <a:lnTo>
                    <a:pt x="740905" y="225945"/>
                  </a:lnTo>
                  <a:lnTo>
                    <a:pt x="717550" y="236220"/>
                  </a:lnTo>
                  <a:lnTo>
                    <a:pt x="713740" y="275590"/>
                  </a:lnTo>
                  <a:lnTo>
                    <a:pt x="513080" y="358140"/>
                  </a:lnTo>
                  <a:lnTo>
                    <a:pt x="513080" y="400050"/>
                  </a:lnTo>
                  <a:lnTo>
                    <a:pt x="737870" y="402590"/>
                  </a:lnTo>
                  <a:lnTo>
                    <a:pt x="767080" y="438150"/>
                  </a:lnTo>
                  <a:lnTo>
                    <a:pt x="800785" y="436626"/>
                  </a:lnTo>
                  <a:lnTo>
                    <a:pt x="878840" y="711200"/>
                  </a:lnTo>
                  <a:lnTo>
                    <a:pt x="948690" y="734060"/>
                  </a:lnTo>
                  <a:lnTo>
                    <a:pt x="782650" y="169075"/>
                  </a:lnTo>
                  <a:lnTo>
                    <a:pt x="782650" y="372821"/>
                  </a:lnTo>
                  <a:lnTo>
                    <a:pt x="604520" y="363220"/>
                  </a:lnTo>
                  <a:lnTo>
                    <a:pt x="761847" y="299605"/>
                  </a:lnTo>
                  <a:lnTo>
                    <a:pt x="782650" y="372821"/>
                  </a:lnTo>
                  <a:lnTo>
                    <a:pt x="782650" y="169075"/>
                  </a:lnTo>
                  <a:lnTo>
                    <a:pt x="765810" y="111760"/>
                  </a:lnTo>
                  <a:lnTo>
                    <a:pt x="800100" y="58420"/>
                  </a:lnTo>
                  <a:lnTo>
                    <a:pt x="885190" y="48260"/>
                  </a:lnTo>
                  <a:lnTo>
                    <a:pt x="988060" y="77470"/>
                  </a:lnTo>
                  <a:lnTo>
                    <a:pt x="1130617" y="785710"/>
                  </a:lnTo>
                  <a:lnTo>
                    <a:pt x="1087120" y="796290"/>
                  </a:lnTo>
                  <a:lnTo>
                    <a:pt x="1141730" y="905510"/>
                  </a:lnTo>
                  <a:lnTo>
                    <a:pt x="1252220" y="1021080"/>
                  </a:lnTo>
                  <a:lnTo>
                    <a:pt x="1121410" y="1003300"/>
                  </a:lnTo>
                  <a:lnTo>
                    <a:pt x="967740" y="1024890"/>
                  </a:lnTo>
                  <a:lnTo>
                    <a:pt x="971804" y="1005840"/>
                  </a:lnTo>
                  <a:lnTo>
                    <a:pt x="995680" y="894080"/>
                  </a:lnTo>
                  <a:lnTo>
                    <a:pt x="1061720" y="805180"/>
                  </a:lnTo>
                  <a:lnTo>
                    <a:pt x="985520" y="816610"/>
                  </a:lnTo>
                  <a:lnTo>
                    <a:pt x="924560" y="900430"/>
                  </a:lnTo>
                  <a:lnTo>
                    <a:pt x="904240" y="1005840"/>
                  </a:lnTo>
                  <a:lnTo>
                    <a:pt x="233159" y="692683"/>
                  </a:lnTo>
                  <a:lnTo>
                    <a:pt x="220980" y="566420"/>
                  </a:lnTo>
                  <a:lnTo>
                    <a:pt x="287020" y="458470"/>
                  </a:lnTo>
                  <a:lnTo>
                    <a:pt x="252730" y="445770"/>
                  </a:lnTo>
                  <a:lnTo>
                    <a:pt x="175260" y="529590"/>
                  </a:lnTo>
                  <a:lnTo>
                    <a:pt x="160020" y="627380"/>
                  </a:lnTo>
                  <a:lnTo>
                    <a:pt x="175526" y="665784"/>
                  </a:lnTo>
                  <a:lnTo>
                    <a:pt x="85077" y="623570"/>
                  </a:lnTo>
                  <a:lnTo>
                    <a:pt x="63500" y="548640"/>
                  </a:lnTo>
                  <a:lnTo>
                    <a:pt x="81280" y="453390"/>
                  </a:lnTo>
                  <a:lnTo>
                    <a:pt x="171450" y="378460"/>
                  </a:lnTo>
                  <a:lnTo>
                    <a:pt x="123190" y="378460"/>
                  </a:lnTo>
                  <a:lnTo>
                    <a:pt x="49530" y="419100"/>
                  </a:lnTo>
                  <a:lnTo>
                    <a:pt x="0" y="543560"/>
                  </a:lnTo>
                  <a:lnTo>
                    <a:pt x="53340" y="662940"/>
                  </a:lnTo>
                  <a:lnTo>
                    <a:pt x="938530" y="1066800"/>
                  </a:lnTo>
                  <a:lnTo>
                    <a:pt x="1129030" y="1041400"/>
                  </a:lnTo>
                  <a:lnTo>
                    <a:pt x="1282700" y="1076960"/>
                  </a:lnTo>
                  <a:lnTo>
                    <a:pt x="1316672" y="1041400"/>
                  </a:lnTo>
                  <a:lnTo>
                    <a:pt x="1332445" y="1024890"/>
                  </a:lnTo>
                  <a:lnTo>
                    <a:pt x="1336090" y="1021080"/>
                  </a:lnTo>
                  <a:lnTo>
                    <a:pt x="1337310" y="10198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1043940" y="5617209"/>
            <a:ext cx="748030" cy="335280"/>
          </a:xfrm>
          <a:custGeom>
            <a:avLst/>
            <a:gdLst/>
            <a:ahLst/>
            <a:cxnLst/>
            <a:rect l="l" t="t" r="r" b="b"/>
            <a:pathLst>
              <a:path w="748030" h="335279">
                <a:moveTo>
                  <a:pt x="748030" y="143510"/>
                </a:moveTo>
                <a:lnTo>
                  <a:pt x="736600" y="60960"/>
                </a:lnTo>
                <a:lnTo>
                  <a:pt x="722833" y="44450"/>
                </a:lnTo>
                <a:lnTo>
                  <a:pt x="685800" y="0"/>
                </a:lnTo>
                <a:lnTo>
                  <a:pt x="0" y="102870"/>
                </a:lnTo>
                <a:lnTo>
                  <a:pt x="0" y="146050"/>
                </a:lnTo>
                <a:lnTo>
                  <a:pt x="178587" y="118897"/>
                </a:lnTo>
                <a:lnTo>
                  <a:pt x="106680" y="167640"/>
                </a:lnTo>
                <a:lnTo>
                  <a:pt x="184150" y="182880"/>
                </a:lnTo>
                <a:lnTo>
                  <a:pt x="313690" y="148590"/>
                </a:lnTo>
                <a:lnTo>
                  <a:pt x="425450" y="148590"/>
                </a:lnTo>
                <a:lnTo>
                  <a:pt x="307340" y="194310"/>
                </a:lnTo>
                <a:lnTo>
                  <a:pt x="207010" y="207010"/>
                </a:lnTo>
                <a:lnTo>
                  <a:pt x="93980" y="207010"/>
                </a:lnTo>
                <a:lnTo>
                  <a:pt x="147320" y="243840"/>
                </a:lnTo>
                <a:lnTo>
                  <a:pt x="270510" y="238760"/>
                </a:lnTo>
                <a:lnTo>
                  <a:pt x="427990" y="199390"/>
                </a:lnTo>
                <a:lnTo>
                  <a:pt x="475538" y="148590"/>
                </a:lnTo>
                <a:lnTo>
                  <a:pt x="483870" y="139700"/>
                </a:lnTo>
                <a:lnTo>
                  <a:pt x="447040" y="109220"/>
                </a:lnTo>
                <a:lnTo>
                  <a:pt x="295910" y="106680"/>
                </a:lnTo>
                <a:lnTo>
                  <a:pt x="206743" y="114617"/>
                </a:lnTo>
                <a:lnTo>
                  <a:pt x="668020" y="44450"/>
                </a:lnTo>
                <a:lnTo>
                  <a:pt x="709930" y="114300"/>
                </a:lnTo>
                <a:lnTo>
                  <a:pt x="685800" y="191770"/>
                </a:lnTo>
                <a:lnTo>
                  <a:pt x="41910" y="303530"/>
                </a:lnTo>
                <a:lnTo>
                  <a:pt x="45720" y="335280"/>
                </a:lnTo>
                <a:lnTo>
                  <a:pt x="718820" y="223520"/>
                </a:lnTo>
                <a:lnTo>
                  <a:pt x="748030" y="143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8491219" y="1775460"/>
            <a:ext cx="575310" cy="4649470"/>
            <a:chOff x="8491219" y="1775460"/>
            <a:chExt cx="575310" cy="4649470"/>
          </a:xfrm>
        </p:grpSpPr>
        <p:sp>
          <p:nvSpPr>
            <p:cNvPr id="26" name="object 26"/>
            <p:cNvSpPr/>
            <p:nvPr/>
          </p:nvSpPr>
          <p:spPr>
            <a:xfrm>
              <a:off x="8680450" y="2115819"/>
              <a:ext cx="386080" cy="4309110"/>
            </a:xfrm>
            <a:custGeom>
              <a:avLst/>
              <a:gdLst/>
              <a:ahLst/>
              <a:cxnLst/>
              <a:rect l="l" t="t" r="r" b="b"/>
              <a:pathLst>
                <a:path w="386079" h="4309110">
                  <a:moveTo>
                    <a:pt x="386080" y="0"/>
                  </a:moveTo>
                  <a:lnTo>
                    <a:pt x="300990" y="335280"/>
                  </a:lnTo>
                  <a:lnTo>
                    <a:pt x="204470" y="478790"/>
                  </a:lnTo>
                  <a:lnTo>
                    <a:pt x="93980" y="566420"/>
                  </a:lnTo>
                  <a:lnTo>
                    <a:pt x="59690" y="749300"/>
                  </a:lnTo>
                  <a:lnTo>
                    <a:pt x="73660" y="916940"/>
                  </a:lnTo>
                  <a:lnTo>
                    <a:pt x="204470" y="1259840"/>
                  </a:lnTo>
                  <a:lnTo>
                    <a:pt x="233680" y="1386840"/>
                  </a:lnTo>
                  <a:lnTo>
                    <a:pt x="217170" y="1475740"/>
                  </a:lnTo>
                  <a:lnTo>
                    <a:pt x="137160" y="1545590"/>
                  </a:lnTo>
                  <a:lnTo>
                    <a:pt x="115570" y="1643380"/>
                  </a:lnTo>
                  <a:lnTo>
                    <a:pt x="137160" y="1786890"/>
                  </a:lnTo>
                  <a:lnTo>
                    <a:pt x="229870" y="2018030"/>
                  </a:lnTo>
                  <a:lnTo>
                    <a:pt x="251460" y="2208530"/>
                  </a:lnTo>
                  <a:lnTo>
                    <a:pt x="226060" y="2338070"/>
                  </a:lnTo>
                  <a:lnTo>
                    <a:pt x="111734" y="2483180"/>
                  </a:lnTo>
                  <a:lnTo>
                    <a:pt x="33020" y="2537460"/>
                  </a:lnTo>
                  <a:lnTo>
                    <a:pt x="0" y="2698750"/>
                  </a:lnTo>
                  <a:lnTo>
                    <a:pt x="12700" y="2844800"/>
                  </a:lnTo>
                  <a:lnTo>
                    <a:pt x="143510" y="3143250"/>
                  </a:lnTo>
                  <a:lnTo>
                    <a:pt x="172720" y="3255010"/>
                  </a:lnTo>
                  <a:lnTo>
                    <a:pt x="156210" y="3332480"/>
                  </a:lnTo>
                  <a:lnTo>
                    <a:pt x="76200" y="3394710"/>
                  </a:lnTo>
                  <a:lnTo>
                    <a:pt x="54610" y="3478530"/>
                  </a:lnTo>
                  <a:lnTo>
                    <a:pt x="76200" y="3604260"/>
                  </a:lnTo>
                  <a:lnTo>
                    <a:pt x="168910" y="3806190"/>
                  </a:lnTo>
                  <a:lnTo>
                    <a:pt x="190500" y="3973830"/>
                  </a:lnTo>
                  <a:lnTo>
                    <a:pt x="165100" y="4085590"/>
                  </a:lnTo>
                  <a:lnTo>
                    <a:pt x="33020" y="4232910"/>
                  </a:lnTo>
                  <a:lnTo>
                    <a:pt x="41910" y="4309110"/>
                  </a:lnTo>
                  <a:lnTo>
                    <a:pt x="143510" y="4224020"/>
                  </a:lnTo>
                  <a:lnTo>
                    <a:pt x="223520" y="4119880"/>
                  </a:lnTo>
                  <a:lnTo>
                    <a:pt x="257810" y="3925570"/>
                  </a:lnTo>
                  <a:lnTo>
                    <a:pt x="220980" y="3743960"/>
                  </a:lnTo>
                  <a:lnTo>
                    <a:pt x="130810" y="3554730"/>
                  </a:lnTo>
                  <a:lnTo>
                    <a:pt x="127000" y="3464560"/>
                  </a:lnTo>
                  <a:lnTo>
                    <a:pt x="228600" y="3366770"/>
                  </a:lnTo>
                  <a:lnTo>
                    <a:pt x="223520" y="3192780"/>
                  </a:lnTo>
                  <a:lnTo>
                    <a:pt x="114300" y="2921000"/>
                  </a:lnTo>
                  <a:lnTo>
                    <a:pt x="67310" y="2767330"/>
                  </a:lnTo>
                  <a:lnTo>
                    <a:pt x="72390" y="2621280"/>
                  </a:lnTo>
                  <a:lnTo>
                    <a:pt x="165100" y="2565400"/>
                  </a:lnTo>
                  <a:lnTo>
                    <a:pt x="250190" y="2467610"/>
                  </a:lnTo>
                  <a:lnTo>
                    <a:pt x="313690" y="2307590"/>
                  </a:lnTo>
                  <a:lnTo>
                    <a:pt x="325120" y="2043430"/>
                  </a:lnTo>
                  <a:lnTo>
                    <a:pt x="308851" y="2100097"/>
                  </a:lnTo>
                  <a:lnTo>
                    <a:pt x="280670" y="1946910"/>
                  </a:lnTo>
                  <a:lnTo>
                    <a:pt x="191770" y="1731010"/>
                  </a:lnTo>
                  <a:lnTo>
                    <a:pt x="186690" y="1626870"/>
                  </a:lnTo>
                  <a:lnTo>
                    <a:pt x="289560" y="1515110"/>
                  </a:lnTo>
                  <a:lnTo>
                    <a:pt x="284480" y="1315720"/>
                  </a:lnTo>
                  <a:lnTo>
                    <a:pt x="175260" y="1004570"/>
                  </a:lnTo>
                  <a:lnTo>
                    <a:pt x="128270" y="828040"/>
                  </a:lnTo>
                  <a:lnTo>
                    <a:pt x="132080" y="660400"/>
                  </a:lnTo>
                  <a:lnTo>
                    <a:pt x="226060" y="596900"/>
                  </a:lnTo>
                  <a:lnTo>
                    <a:pt x="311150" y="485140"/>
                  </a:lnTo>
                  <a:lnTo>
                    <a:pt x="373380" y="303530"/>
                  </a:lnTo>
                  <a:lnTo>
                    <a:pt x="386080" y="0"/>
                  </a:lnTo>
                  <a:close/>
                </a:path>
              </a:pathLst>
            </a:custGeom>
            <a:solidFill>
              <a:srgbClr val="6F3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491219" y="1775460"/>
              <a:ext cx="341630" cy="354330"/>
            </a:xfrm>
            <a:custGeom>
              <a:avLst/>
              <a:gdLst/>
              <a:ahLst/>
              <a:cxnLst/>
              <a:rect l="l" t="t" r="r" b="b"/>
              <a:pathLst>
                <a:path w="341629" h="354330">
                  <a:moveTo>
                    <a:pt x="25400" y="0"/>
                  </a:moveTo>
                  <a:lnTo>
                    <a:pt x="0" y="41910"/>
                  </a:lnTo>
                  <a:lnTo>
                    <a:pt x="152400" y="153669"/>
                  </a:lnTo>
                  <a:lnTo>
                    <a:pt x="330200" y="354329"/>
                  </a:lnTo>
                  <a:lnTo>
                    <a:pt x="341629" y="323850"/>
                  </a:lnTo>
                  <a:lnTo>
                    <a:pt x="189229" y="13716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7852409" y="102870"/>
            <a:ext cx="280670" cy="146050"/>
          </a:xfrm>
          <a:custGeom>
            <a:avLst/>
            <a:gdLst/>
            <a:ahLst/>
            <a:cxnLst/>
            <a:rect l="l" t="t" r="r" b="b"/>
            <a:pathLst>
              <a:path w="280670" h="146050">
                <a:moveTo>
                  <a:pt x="210820" y="0"/>
                </a:moveTo>
                <a:lnTo>
                  <a:pt x="91440" y="33020"/>
                </a:lnTo>
                <a:lnTo>
                  <a:pt x="196850" y="59689"/>
                </a:lnTo>
                <a:lnTo>
                  <a:pt x="39370" y="109220"/>
                </a:lnTo>
                <a:lnTo>
                  <a:pt x="0" y="146050"/>
                </a:lnTo>
                <a:lnTo>
                  <a:pt x="156210" y="113029"/>
                </a:lnTo>
                <a:lnTo>
                  <a:pt x="280670" y="105409"/>
                </a:lnTo>
                <a:lnTo>
                  <a:pt x="2108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7711440" y="39369"/>
            <a:ext cx="1186180" cy="2086610"/>
            <a:chOff x="7711440" y="39369"/>
            <a:chExt cx="1186180" cy="2086610"/>
          </a:xfrm>
        </p:grpSpPr>
        <p:sp>
          <p:nvSpPr>
            <p:cNvPr id="30" name="object 30"/>
            <p:cNvSpPr/>
            <p:nvPr/>
          </p:nvSpPr>
          <p:spPr>
            <a:xfrm>
              <a:off x="7729220" y="39369"/>
              <a:ext cx="1168400" cy="2086610"/>
            </a:xfrm>
            <a:custGeom>
              <a:avLst/>
              <a:gdLst/>
              <a:ahLst/>
              <a:cxnLst/>
              <a:rect l="l" t="t" r="r" b="b"/>
              <a:pathLst>
                <a:path w="1168400" h="2086610">
                  <a:moveTo>
                    <a:pt x="697230" y="1120140"/>
                  </a:moveTo>
                  <a:lnTo>
                    <a:pt x="645160" y="920750"/>
                  </a:lnTo>
                  <a:lnTo>
                    <a:pt x="546100" y="695960"/>
                  </a:lnTo>
                  <a:lnTo>
                    <a:pt x="464820" y="554990"/>
                  </a:lnTo>
                  <a:lnTo>
                    <a:pt x="429336" y="520700"/>
                  </a:lnTo>
                  <a:lnTo>
                    <a:pt x="388620" y="481330"/>
                  </a:lnTo>
                  <a:lnTo>
                    <a:pt x="328930" y="481330"/>
                  </a:lnTo>
                  <a:lnTo>
                    <a:pt x="325120" y="548640"/>
                  </a:lnTo>
                  <a:lnTo>
                    <a:pt x="375920" y="520700"/>
                  </a:lnTo>
                  <a:lnTo>
                    <a:pt x="463550" y="633730"/>
                  </a:lnTo>
                  <a:lnTo>
                    <a:pt x="554990" y="797560"/>
                  </a:lnTo>
                  <a:lnTo>
                    <a:pt x="631190" y="1026160"/>
                  </a:lnTo>
                  <a:lnTo>
                    <a:pt x="622300" y="1137920"/>
                  </a:lnTo>
                  <a:lnTo>
                    <a:pt x="549910" y="1073150"/>
                  </a:lnTo>
                  <a:lnTo>
                    <a:pt x="425450" y="826770"/>
                  </a:lnTo>
                  <a:lnTo>
                    <a:pt x="346710" y="568960"/>
                  </a:lnTo>
                  <a:lnTo>
                    <a:pt x="330200" y="600710"/>
                  </a:lnTo>
                  <a:lnTo>
                    <a:pt x="368300" y="759460"/>
                  </a:lnTo>
                  <a:lnTo>
                    <a:pt x="474980" y="1002030"/>
                  </a:lnTo>
                  <a:lnTo>
                    <a:pt x="589280" y="1169670"/>
                  </a:lnTo>
                  <a:lnTo>
                    <a:pt x="661670" y="1196340"/>
                  </a:lnTo>
                  <a:lnTo>
                    <a:pt x="688924" y="1137920"/>
                  </a:lnTo>
                  <a:lnTo>
                    <a:pt x="697230" y="1120140"/>
                  </a:lnTo>
                  <a:close/>
                </a:path>
                <a:path w="1168400" h="2086610">
                  <a:moveTo>
                    <a:pt x="1168400" y="2086610"/>
                  </a:moveTo>
                  <a:lnTo>
                    <a:pt x="1104353" y="1868170"/>
                  </a:lnTo>
                  <a:lnTo>
                    <a:pt x="1097280" y="1844040"/>
                  </a:lnTo>
                  <a:lnTo>
                    <a:pt x="1112266" y="1739900"/>
                  </a:lnTo>
                  <a:lnTo>
                    <a:pt x="1120140" y="1685290"/>
                  </a:lnTo>
                  <a:lnTo>
                    <a:pt x="1116660" y="1677670"/>
                  </a:lnTo>
                  <a:lnTo>
                    <a:pt x="1071016" y="1577340"/>
                  </a:lnTo>
                  <a:lnTo>
                    <a:pt x="934275" y="1276845"/>
                  </a:lnTo>
                  <a:lnTo>
                    <a:pt x="934275" y="1414754"/>
                  </a:lnTo>
                  <a:lnTo>
                    <a:pt x="815340" y="1424940"/>
                  </a:lnTo>
                  <a:lnTo>
                    <a:pt x="674077" y="1514411"/>
                  </a:lnTo>
                  <a:lnTo>
                    <a:pt x="627773" y="1413637"/>
                  </a:lnTo>
                  <a:lnTo>
                    <a:pt x="725170" y="1341120"/>
                  </a:lnTo>
                  <a:lnTo>
                    <a:pt x="897763" y="1334135"/>
                  </a:lnTo>
                  <a:lnTo>
                    <a:pt x="934275" y="1414754"/>
                  </a:lnTo>
                  <a:lnTo>
                    <a:pt x="934275" y="1276845"/>
                  </a:lnTo>
                  <a:lnTo>
                    <a:pt x="870559" y="1136815"/>
                  </a:lnTo>
                  <a:lnTo>
                    <a:pt x="870559" y="1274013"/>
                  </a:lnTo>
                  <a:lnTo>
                    <a:pt x="728980" y="1303020"/>
                  </a:lnTo>
                  <a:lnTo>
                    <a:pt x="607263" y="1368996"/>
                  </a:lnTo>
                  <a:lnTo>
                    <a:pt x="195122" y="471932"/>
                  </a:lnTo>
                  <a:lnTo>
                    <a:pt x="287020" y="401320"/>
                  </a:lnTo>
                  <a:lnTo>
                    <a:pt x="470344" y="389940"/>
                  </a:lnTo>
                  <a:lnTo>
                    <a:pt x="870559" y="1274013"/>
                  </a:lnTo>
                  <a:lnTo>
                    <a:pt x="870559" y="1136815"/>
                  </a:lnTo>
                  <a:lnTo>
                    <a:pt x="445655" y="203022"/>
                  </a:lnTo>
                  <a:lnTo>
                    <a:pt x="445655" y="335394"/>
                  </a:lnTo>
                  <a:lnTo>
                    <a:pt x="283210" y="359410"/>
                  </a:lnTo>
                  <a:lnTo>
                    <a:pt x="175412" y="429031"/>
                  </a:lnTo>
                  <a:lnTo>
                    <a:pt x="145148" y="363156"/>
                  </a:lnTo>
                  <a:lnTo>
                    <a:pt x="219710" y="299732"/>
                  </a:lnTo>
                  <a:lnTo>
                    <a:pt x="413639" y="264693"/>
                  </a:lnTo>
                  <a:lnTo>
                    <a:pt x="445655" y="335394"/>
                  </a:lnTo>
                  <a:lnTo>
                    <a:pt x="445655" y="203022"/>
                  </a:lnTo>
                  <a:lnTo>
                    <a:pt x="381012" y="60960"/>
                  </a:lnTo>
                  <a:lnTo>
                    <a:pt x="361950" y="19050"/>
                  </a:lnTo>
                  <a:lnTo>
                    <a:pt x="127000" y="0"/>
                  </a:lnTo>
                  <a:lnTo>
                    <a:pt x="0" y="96520"/>
                  </a:lnTo>
                  <a:lnTo>
                    <a:pt x="130810" y="60960"/>
                  </a:lnTo>
                  <a:lnTo>
                    <a:pt x="322580" y="63500"/>
                  </a:lnTo>
                  <a:lnTo>
                    <a:pt x="394881" y="223253"/>
                  </a:lnTo>
                  <a:lnTo>
                    <a:pt x="193040" y="262890"/>
                  </a:lnTo>
                  <a:lnTo>
                    <a:pt x="123240" y="315493"/>
                  </a:lnTo>
                  <a:lnTo>
                    <a:pt x="85090" y="232410"/>
                  </a:lnTo>
                  <a:lnTo>
                    <a:pt x="43180" y="231140"/>
                  </a:lnTo>
                  <a:lnTo>
                    <a:pt x="711200" y="1711960"/>
                  </a:lnTo>
                  <a:lnTo>
                    <a:pt x="725170" y="1625600"/>
                  </a:lnTo>
                  <a:lnTo>
                    <a:pt x="692785" y="1555140"/>
                  </a:lnTo>
                  <a:lnTo>
                    <a:pt x="765810" y="1484630"/>
                  </a:lnTo>
                  <a:lnTo>
                    <a:pt x="948524" y="1446225"/>
                  </a:lnTo>
                  <a:lnTo>
                    <a:pt x="972820" y="1499870"/>
                  </a:lnTo>
                  <a:lnTo>
                    <a:pt x="822960" y="1558290"/>
                  </a:lnTo>
                  <a:lnTo>
                    <a:pt x="750570" y="1638300"/>
                  </a:lnTo>
                  <a:lnTo>
                    <a:pt x="877570" y="1577340"/>
                  </a:lnTo>
                  <a:lnTo>
                    <a:pt x="998220" y="1597660"/>
                  </a:lnTo>
                  <a:lnTo>
                    <a:pt x="815340" y="1675130"/>
                  </a:lnTo>
                  <a:lnTo>
                    <a:pt x="748030" y="1774190"/>
                  </a:lnTo>
                  <a:lnTo>
                    <a:pt x="975360" y="1677670"/>
                  </a:lnTo>
                  <a:lnTo>
                    <a:pt x="934720" y="1747520"/>
                  </a:lnTo>
                  <a:lnTo>
                    <a:pt x="1040130" y="1739900"/>
                  </a:lnTo>
                  <a:lnTo>
                    <a:pt x="979170" y="1789430"/>
                  </a:lnTo>
                  <a:lnTo>
                    <a:pt x="1028700" y="1827530"/>
                  </a:lnTo>
                  <a:lnTo>
                    <a:pt x="914400" y="1864360"/>
                  </a:lnTo>
                  <a:lnTo>
                    <a:pt x="958850" y="1897380"/>
                  </a:lnTo>
                  <a:lnTo>
                    <a:pt x="1060450" y="1868170"/>
                  </a:lnTo>
                  <a:lnTo>
                    <a:pt x="1111250" y="2030730"/>
                  </a:lnTo>
                  <a:lnTo>
                    <a:pt x="1096010" y="2085340"/>
                  </a:lnTo>
                  <a:lnTo>
                    <a:pt x="1168400" y="20866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730489" y="133350"/>
              <a:ext cx="67310" cy="152400"/>
            </a:xfrm>
            <a:custGeom>
              <a:avLst/>
              <a:gdLst/>
              <a:ahLst/>
              <a:cxnLst/>
              <a:rect l="l" t="t" r="r" b="b"/>
              <a:pathLst>
                <a:path w="67309" h="152400">
                  <a:moveTo>
                    <a:pt x="0" y="0"/>
                  </a:moveTo>
                  <a:lnTo>
                    <a:pt x="67309" y="15240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1435100" y="971550"/>
            <a:ext cx="53771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Copy Writing</a:t>
            </a:r>
            <a:r>
              <a:rPr spc="-200" dirty="0"/>
              <a:t> </a:t>
            </a:r>
            <a:r>
              <a:rPr spc="-45" dirty="0"/>
              <a:t>Format</a:t>
            </a:r>
          </a:p>
        </p:txBody>
      </p:sp>
      <p:graphicFrame>
        <p:nvGraphicFramePr>
          <p:cNvPr id="33" name="object 33"/>
          <p:cNvGraphicFramePr>
            <a:graphicFrameLocks noGrp="1"/>
          </p:cNvGraphicFramePr>
          <p:nvPr/>
        </p:nvGraphicFramePr>
        <p:xfrm>
          <a:off x="671603" y="1814603"/>
          <a:ext cx="7696200" cy="43211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4879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4400" spc="-15" dirty="0"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sz="2800" spc="-15" dirty="0">
                          <a:latin typeface="Comic Sans MS"/>
                          <a:cs typeface="Comic Sans MS"/>
                        </a:rPr>
                        <a:t>ttention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10413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 marR="1112520">
                        <a:lnSpc>
                          <a:spcPts val="3900"/>
                        </a:lnSpc>
                        <a:spcBef>
                          <a:spcPts val="340"/>
                        </a:spcBef>
                      </a:pPr>
                      <a:r>
                        <a:rPr sz="2800" spc="-10" dirty="0">
                          <a:latin typeface="Comic Sans MS"/>
                          <a:cs typeface="Comic Sans MS"/>
                        </a:rPr>
                        <a:t>Visual, </a:t>
                      </a:r>
                      <a:r>
                        <a:rPr sz="2800" spc="-5" dirty="0">
                          <a:latin typeface="Comic Sans MS"/>
                          <a:cs typeface="Comic Sans MS"/>
                        </a:rPr>
                        <a:t>headline,  subhead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4400" spc="-10" dirty="0">
                          <a:latin typeface="Comic Sans MS"/>
                          <a:cs typeface="Comic Sans MS"/>
                        </a:rPr>
                        <a:t>I</a:t>
                      </a:r>
                      <a:r>
                        <a:rPr sz="2800" spc="-10" dirty="0">
                          <a:latin typeface="Comic Sans MS"/>
                          <a:cs typeface="Comic Sans MS"/>
                        </a:rPr>
                        <a:t>nterest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10413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2800" spc="-5" dirty="0">
                          <a:latin typeface="Comic Sans MS"/>
                          <a:cs typeface="Comic Sans MS"/>
                        </a:rPr>
                        <a:t>Subhead, body</a:t>
                      </a:r>
                      <a:r>
                        <a:rPr sz="2800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800" spc="-5" dirty="0">
                          <a:latin typeface="Comic Sans MS"/>
                          <a:cs typeface="Comic Sans MS"/>
                        </a:rPr>
                        <a:t>copy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4400" spc="-15" dirty="0">
                          <a:latin typeface="Comic Sans MS"/>
                          <a:cs typeface="Comic Sans MS"/>
                        </a:rPr>
                        <a:t>D</a:t>
                      </a:r>
                      <a:r>
                        <a:rPr sz="2800" spc="-15" dirty="0">
                          <a:latin typeface="Comic Sans MS"/>
                          <a:cs typeface="Comic Sans MS"/>
                        </a:rPr>
                        <a:t>esire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10413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2800" dirty="0">
                          <a:latin typeface="Comic Sans MS"/>
                          <a:cs typeface="Comic Sans MS"/>
                        </a:rPr>
                        <a:t>Body</a:t>
                      </a:r>
                      <a:r>
                        <a:rPr sz="2800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800" spc="-5" dirty="0">
                          <a:latin typeface="Comic Sans MS"/>
                          <a:cs typeface="Comic Sans MS"/>
                        </a:rPr>
                        <a:t>copy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4400" spc="-15" dirty="0"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sz="2800" spc="-15" dirty="0">
                          <a:latin typeface="Comic Sans MS"/>
                          <a:cs typeface="Comic Sans MS"/>
                        </a:rPr>
                        <a:t>ction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1041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 marR="182880">
                        <a:lnSpc>
                          <a:spcPts val="3900"/>
                        </a:lnSpc>
                        <a:spcBef>
                          <a:spcPts val="330"/>
                        </a:spcBef>
                      </a:pPr>
                      <a:r>
                        <a:rPr sz="2800" spc="-5" dirty="0">
                          <a:latin typeface="Comic Sans MS"/>
                          <a:cs typeface="Comic Sans MS"/>
                        </a:rPr>
                        <a:t>Logo, slogan,  signature block, reply  device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717790" y="69850"/>
            <a:ext cx="1226820" cy="2085339"/>
            <a:chOff x="7717790" y="69850"/>
            <a:chExt cx="1226820" cy="2085339"/>
          </a:xfrm>
        </p:grpSpPr>
        <p:sp>
          <p:nvSpPr>
            <p:cNvPr id="4" name="object 4"/>
            <p:cNvSpPr/>
            <p:nvPr/>
          </p:nvSpPr>
          <p:spPr>
            <a:xfrm>
              <a:off x="7717790" y="69850"/>
              <a:ext cx="1139190" cy="2030730"/>
            </a:xfrm>
            <a:custGeom>
              <a:avLst/>
              <a:gdLst/>
              <a:ahLst/>
              <a:cxnLst/>
              <a:rect l="l" t="t" r="r" b="b"/>
              <a:pathLst>
                <a:path w="1139190" h="2030730">
                  <a:moveTo>
                    <a:pt x="115569" y="0"/>
                  </a:moveTo>
                  <a:lnTo>
                    <a:pt x="0" y="76200"/>
                  </a:lnTo>
                  <a:lnTo>
                    <a:pt x="753109" y="1715770"/>
                  </a:lnTo>
                  <a:lnTo>
                    <a:pt x="941069" y="1858010"/>
                  </a:lnTo>
                  <a:lnTo>
                    <a:pt x="1097279" y="2030729"/>
                  </a:lnTo>
                  <a:lnTo>
                    <a:pt x="1139189" y="2026920"/>
                  </a:lnTo>
                  <a:lnTo>
                    <a:pt x="1078229" y="1795779"/>
                  </a:lnTo>
                  <a:lnTo>
                    <a:pt x="1093469" y="1657350"/>
                  </a:lnTo>
                  <a:lnTo>
                    <a:pt x="355600" y="12700"/>
                  </a:lnTo>
                  <a:lnTo>
                    <a:pt x="1155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14310" y="111759"/>
              <a:ext cx="1130300" cy="2043430"/>
            </a:xfrm>
            <a:custGeom>
              <a:avLst/>
              <a:gdLst/>
              <a:ahLst/>
              <a:cxnLst/>
              <a:rect l="l" t="t" r="r" b="b"/>
              <a:pathLst>
                <a:path w="1130300" h="2043430">
                  <a:moveTo>
                    <a:pt x="114300" y="0"/>
                  </a:moveTo>
                  <a:lnTo>
                    <a:pt x="0" y="60960"/>
                  </a:lnTo>
                  <a:lnTo>
                    <a:pt x="758190" y="1720850"/>
                  </a:lnTo>
                  <a:lnTo>
                    <a:pt x="923290" y="1845310"/>
                  </a:lnTo>
                  <a:lnTo>
                    <a:pt x="1087120" y="2034540"/>
                  </a:lnTo>
                  <a:lnTo>
                    <a:pt x="1130300" y="2043430"/>
                  </a:lnTo>
                  <a:lnTo>
                    <a:pt x="1061720" y="1803400"/>
                  </a:lnTo>
                  <a:lnTo>
                    <a:pt x="1084580" y="1649730"/>
                  </a:lnTo>
                  <a:lnTo>
                    <a:pt x="341630" y="1016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6F3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6380" y="231139"/>
              <a:ext cx="972819" cy="1530350"/>
            </a:xfrm>
            <a:custGeom>
              <a:avLst/>
              <a:gdLst/>
              <a:ahLst/>
              <a:cxnLst/>
              <a:rect l="l" t="t" r="r" b="b"/>
              <a:pathLst>
                <a:path w="972820" h="1530350">
                  <a:moveTo>
                    <a:pt x="340360" y="0"/>
                  </a:moveTo>
                  <a:lnTo>
                    <a:pt x="90170" y="33019"/>
                  </a:lnTo>
                  <a:lnTo>
                    <a:pt x="0" y="74929"/>
                  </a:lnTo>
                  <a:lnTo>
                    <a:pt x="662940" y="1530349"/>
                  </a:lnTo>
                  <a:lnTo>
                    <a:pt x="797560" y="1416049"/>
                  </a:lnTo>
                  <a:lnTo>
                    <a:pt x="972820" y="1394459"/>
                  </a:lnTo>
                  <a:lnTo>
                    <a:pt x="340360" y="0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7620" y="5539740"/>
            <a:ext cx="1784350" cy="1247140"/>
            <a:chOff x="7620" y="5539740"/>
            <a:chExt cx="1784350" cy="1247140"/>
          </a:xfrm>
        </p:grpSpPr>
        <p:sp>
          <p:nvSpPr>
            <p:cNvPr id="8" name="object 8"/>
            <p:cNvSpPr/>
            <p:nvPr/>
          </p:nvSpPr>
          <p:spPr>
            <a:xfrm>
              <a:off x="38100" y="5563870"/>
              <a:ext cx="1729739" cy="1031240"/>
            </a:xfrm>
            <a:custGeom>
              <a:avLst/>
              <a:gdLst/>
              <a:ahLst/>
              <a:cxnLst/>
              <a:rect l="l" t="t" r="r" b="b"/>
              <a:pathLst>
                <a:path w="1729739" h="1031240">
                  <a:moveTo>
                    <a:pt x="1255712" y="996949"/>
                  </a:moveTo>
                  <a:lnTo>
                    <a:pt x="1094740" y="996949"/>
                  </a:lnTo>
                  <a:lnTo>
                    <a:pt x="1247140" y="1031239"/>
                  </a:lnTo>
                  <a:lnTo>
                    <a:pt x="1259840" y="1000759"/>
                  </a:lnTo>
                  <a:lnTo>
                    <a:pt x="1255712" y="996949"/>
                  </a:lnTo>
                  <a:close/>
                </a:path>
                <a:path w="1729739" h="1031240">
                  <a:moveTo>
                    <a:pt x="111759" y="372109"/>
                  </a:moveTo>
                  <a:lnTo>
                    <a:pt x="36830" y="403859"/>
                  </a:lnTo>
                  <a:lnTo>
                    <a:pt x="0" y="505459"/>
                  </a:lnTo>
                  <a:lnTo>
                    <a:pt x="43180" y="618489"/>
                  </a:lnTo>
                  <a:lnTo>
                    <a:pt x="904240" y="1022349"/>
                  </a:lnTo>
                  <a:lnTo>
                    <a:pt x="1094740" y="996949"/>
                  </a:lnTo>
                  <a:lnTo>
                    <a:pt x="1255712" y="996949"/>
                  </a:lnTo>
                  <a:lnTo>
                    <a:pt x="1127760" y="878839"/>
                  </a:lnTo>
                  <a:lnTo>
                    <a:pt x="1103210" y="706119"/>
                  </a:lnTo>
                  <a:lnTo>
                    <a:pt x="882650" y="706119"/>
                  </a:lnTo>
                  <a:lnTo>
                    <a:pt x="111759" y="372109"/>
                  </a:lnTo>
                  <a:close/>
                </a:path>
                <a:path w="1729739" h="1031240">
                  <a:moveTo>
                    <a:pt x="861060" y="0"/>
                  </a:moveTo>
                  <a:lnTo>
                    <a:pt x="760730" y="22859"/>
                  </a:lnTo>
                  <a:lnTo>
                    <a:pt x="704850" y="83819"/>
                  </a:lnTo>
                  <a:lnTo>
                    <a:pt x="744220" y="226059"/>
                  </a:lnTo>
                  <a:lnTo>
                    <a:pt x="524510" y="350519"/>
                  </a:lnTo>
                  <a:lnTo>
                    <a:pt x="781050" y="375919"/>
                  </a:lnTo>
                  <a:lnTo>
                    <a:pt x="882650" y="706119"/>
                  </a:lnTo>
                  <a:lnTo>
                    <a:pt x="1103210" y="706119"/>
                  </a:lnTo>
                  <a:lnTo>
                    <a:pt x="1056640" y="378459"/>
                  </a:lnTo>
                  <a:lnTo>
                    <a:pt x="1699260" y="261619"/>
                  </a:lnTo>
                  <a:lnTo>
                    <a:pt x="1727810" y="167639"/>
                  </a:lnTo>
                  <a:lnTo>
                    <a:pt x="1013460" y="167639"/>
                  </a:lnTo>
                  <a:lnTo>
                    <a:pt x="967740" y="25399"/>
                  </a:lnTo>
                  <a:lnTo>
                    <a:pt x="861060" y="0"/>
                  </a:lnTo>
                  <a:close/>
                </a:path>
                <a:path w="1729739" h="1031240">
                  <a:moveTo>
                    <a:pt x="1666239" y="80009"/>
                  </a:moveTo>
                  <a:lnTo>
                    <a:pt x="1013460" y="167639"/>
                  </a:lnTo>
                  <a:lnTo>
                    <a:pt x="1727810" y="167639"/>
                  </a:lnTo>
                  <a:lnTo>
                    <a:pt x="1729739" y="161289"/>
                  </a:lnTo>
                  <a:lnTo>
                    <a:pt x="1666239" y="80009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21789" y="5687060"/>
              <a:ext cx="113030" cy="204470"/>
            </a:xfrm>
            <a:custGeom>
              <a:avLst/>
              <a:gdLst/>
              <a:ahLst/>
              <a:cxnLst/>
              <a:rect l="l" t="t" r="r" b="b"/>
              <a:pathLst>
                <a:path w="113030" h="204470">
                  <a:moveTo>
                    <a:pt x="95249" y="0"/>
                  </a:moveTo>
                  <a:lnTo>
                    <a:pt x="0" y="5079"/>
                  </a:lnTo>
                  <a:lnTo>
                    <a:pt x="6349" y="204469"/>
                  </a:lnTo>
                  <a:lnTo>
                    <a:pt x="113029" y="184149"/>
                  </a:lnTo>
                  <a:lnTo>
                    <a:pt x="95249" y="0"/>
                  </a:lnTo>
                  <a:close/>
                </a:path>
              </a:pathLst>
            </a:custGeom>
            <a:solidFill>
              <a:srgbClr val="FFE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750" y="5990590"/>
              <a:ext cx="1257300" cy="651510"/>
            </a:xfrm>
            <a:custGeom>
              <a:avLst/>
              <a:gdLst/>
              <a:ahLst/>
              <a:cxnLst/>
              <a:rect l="l" t="t" r="r" b="b"/>
              <a:pathLst>
                <a:path w="1257300" h="651509">
                  <a:moveTo>
                    <a:pt x="1253370" y="624840"/>
                  </a:moveTo>
                  <a:lnTo>
                    <a:pt x="1070610" y="624840"/>
                  </a:lnTo>
                  <a:lnTo>
                    <a:pt x="1240790" y="651510"/>
                  </a:lnTo>
                  <a:lnTo>
                    <a:pt x="1257300" y="628650"/>
                  </a:lnTo>
                  <a:lnTo>
                    <a:pt x="1253370" y="624840"/>
                  </a:lnTo>
                  <a:close/>
                </a:path>
                <a:path w="1257300" h="651509">
                  <a:moveTo>
                    <a:pt x="107950" y="0"/>
                  </a:moveTo>
                  <a:lnTo>
                    <a:pt x="35560" y="25400"/>
                  </a:lnTo>
                  <a:lnTo>
                    <a:pt x="0" y="119380"/>
                  </a:lnTo>
                  <a:lnTo>
                    <a:pt x="33019" y="236220"/>
                  </a:lnTo>
                  <a:lnTo>
                    <a:pt x="908050" y="643890"/>
                  </a:lnTo>
                  <a:lnTo>
                    <a:pt x="1070610" y="624840"/>
                  </a:lnTo>
                  <a:lnTo>
                    <a:pt x="1253370" y="624840"/>
                  </a:lnTo>
                  <a:lnTo>
                    <a:pt x="1131570" y="506730"/>
                  </a:lnTo>
                  <a:lnTo>
                    <a:pt x="1055370" y="41148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4470" y="6045200"/>
              <a:ext cx="834390" cy="593090"/>
            </a:xfrm>
            <a:custGeom>
              <a:avLst/>
              <a:gdLst/>
              <a:ahLst/>
              <a:cxnLst/>
              <a:rect l="l" t="t" r="r" b="b"/>
              <a:pathLst>
                <a:path w="834390" h="593090">
                  <a:moveTo>
                    <a:pt x="62229" y="0"/>
                  </a:moveTo>
                  <a:lnTo>
                    <a:pt x="0" y="100329"/>
                  </a:lnTo>
                  <a:lnTo>
                    <a:pt x="0" y="257809"/>
                  </a:lnTo>
                  <a:lnTo>
                    <a:pt x="732790" y="593090"/>
                  </a:lnTo>
                  <a:lnTo>
                    <a:pt x="746760" y="424180"/>
                  </a:lnTo>
                  <a:lnTo>
                    <a:pt x="834389" y="335280"/>
                  </a:lnTo>
                  <a:lnTo>
                    <a:pt x="62229" y="0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9620" y="5607050"/>
              <a:ext cx="214629" cy="1930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17270" y="6609080"/>
              <a:ext cx="120650" cy="177800"/>
            </a:xfrm>
            <a:custGeom>
              <a:avLst/>
              <a:gdLst/>
              <a:ahLst/>
              <a:cxnLst/>
              <a:rect l="l" t="t" r="r" b="b"/>
              <a:pathLst>
                <a:path w="120650" h="177800">
                  <a:moveTo>
                    <a:pt x="57150" y="0"/>
                  </a:moveTo>
                  <a:lnTo>
                    <a:pt x="0" y="6350"/>
                  </a:lnTo>
                  <a:lnTo>
                    <a:pt x="120650" y="177800"/>
                  </a:lnTo>
                  <a:lnTo>
                    <a:pt x="120650" y="2540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00B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0100" y="5698490"/>
              <a:ext cx="838200" cy="636270"/>
            </a:xfrm>
            <a:custGeom>
              <a:avLst/>
              <a:gdLst/>
              <a:ahLst/>
              <a:cxnLst/>
              <a:rect l="l" t="t" r="r" b="b"/>
              <a:pathLst>
                <a:path w="838200" h="636270">
                  <a:moveTo>
                    <a:pt x="306070" y="636270"/>
                  </a:moveTo>
                  <a:lnTo>
                    <a:pt x="184150" y="31750"/>
                  </a:lnTo>
                  <a:lnTo>
                    <a:pt x="68580" y="27940"/>
                  </a:lnTo>
                  <a:lnTo>
                    <a:pt x="0" y="90170"/>
                  </a:lnTo>
                  <a:lnTo>
                    <a:pt x="120650" y="566420"/>
                  </a:lnTo>
                  <a:lnTo>
                    <a:pt x="220980" y="600710"/>
                  </a:lnTo>
                  <a:lnTo>
                    <a:pt x="306070" y="636270"/>
                  </a:lnTo>
                  <a:close/>
                </a:path>
                <a:path w="838200" h="636270">
                  <a:moveTo>
                    <a:pt x="838200" y="34290"/>
                  </a:moveTo>
                  <a:lnTo>
                    <a:pt x="808990" y="0"/>
                  </a:lnTo>
                  <a:lnTo>
                    <a:pt x="260350" y="83820"/>
                  </a:lnTo>
                  <a:lnTo>
                    <a:pt x="281940" y="276860"/>
                  </a:lnTo>
                  <a:lnTo>
                    <a:pt x="828027" y="187960"/>
                  </a:lnTo>
                  <a:lnTo>
                    <a:pt x="838200" y="34290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1179" y="5862320"/>
              <a:ext cx="247650" cy="106680"/>
            </a:xfrm>
            <a:custGeom>
              <a:avLst/>
              <a:gdLst/>
              <a:ahLst/>
              <a:cxnLst/>
              <a:rect l="l" t="t" r="r" b="b"/>
              <a:pathLst>
                <a:path w="247650" h="106679">
                  <a:moveTo>
                    <a:pt x="215900" y="0"/>
                  </a:moveTo>
                  <a:lnTo>
                    <a:pt x="0" y="62229"/>
                  </a:lnTo>
                  <a:lnTo>
                    <a:pt x="247650" y="106679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FFE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91210" y="5694680"/>
              <a:ext cx="250190" cy="1371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09650" y="6567170"/>
              <a:ext cx="182880" cy="2120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93850" y="5654040"/>
              <a:ext cx="68580" cy="18669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0650" y="5842000"/>
              <a:ext cx="946150" cy="562610"/>
            </a:xfrm>
            <a:custGeom>
              <a:avLst/>
              <a:gdLst/>
              <a:ahLst/>
              <a:cxnLst/>
              <a:rect l="l" t="t" r="r" b="b"/>
              <a:pathLst>
                <a:path w="946150" h="562610">
                  <a:moveTo>
                    <a:pt x="679450" y="504190"/>
                  </a:moveTo>
                  <a:lnTo>
                    <a:pt x="604520" y="421640"/>
                  </a:lnTo>
                  <a:lnTo>
                    <a:pt x="426720" y="340360"/>
                  </a:lnTo>
                  <a:lnTo>
                    <a:pt x="292100" y="326390"/>
                  </a:lnTo>
                  <a:lnTo>
                    <a:pt x="303530" y="353060"/>
                  </a:lnTo>
                  <a:lnTo>
                    <a:pt x="419100" y="378460"/>
                  </a:lnTo>
                  <a:lnTo>
                    <a:pt x="548640" y="435610"/>
                  </a:lnTo>
                  <a:lnTo>
                    <a:pt x="641350" y="519430"/>
                  </a:lnTo>
                  <a:lnTo>
                    <a:pt x="551180" y="509270"/>
                  </a:lnTo>
                  <a:lnTo>
                    <a:pt x="402590" y="441960"/>
                  </a:lnTo>
                  <a:lnTo>
                    <a:pt x="331470" y="389890"/>
                  </a:lnTo>
                  <a:lnTo>
                    <a:pt x="377190" y="455930"/>
                  </a:lnTo>
                  <a:lnTo>
                    <a:pt x="508000" y="541020"/>
                  </a:lnTo>
                  <a:lnTo>
                    <a:pt x="661670" y="562610"/>
                  </a:lnTo>
                  <a:lnTo>
                    <a:pt x="674801" y="519430"/>
                  </a:lnTo>
                  <a:lnTo>
                    <a:pt x="679450" y="504190"/>
                  </a:lnTo>
                  <a:close/>
                </a:path>
                <a:path w="946150" h="562610">
                  <a:moveTo>
                    <a:pt x="944880" y="471170"/>
                  </a:moveTo>
                  <a:lnTo>
                    <a:pt x="78740" y="82550"/>
                  </a:lnTo>
                  <a:lnTo>
                    <a:pt x="0" y="102870"/>
                  </a:lnTo>
                  <a:lnTo>
                    <a:pt x="854710" y="480060"/>
                  </a:lnTo>
                  <a:lnTo>
                    <a:pt x="944880" y="471170"/>
                  </a:lnTo>
                  <a:close/>
                </a:path>
                <a:path w="946150" h="562610">
                  <a:moveTo>
                    <a:pt x="946150" y="355600"/>
                  </a:moveTo>
                  <a:lnTo>
                    <a:pt x="861060" y="257810"/>
                  </a:lnTo>
                  <a:lnTo>
                    <a:pt x="839470" y="151130"/>
                  </a:lnTo>
                  <a:lnTo>
                    <a:pt x="848360" y="19050"/>
                  </a:lnTo>
                  <a:lnTo>
                    <a:pt x="795020" y="0"/>
                  </a:lnTo>
                  <a:lnTo>
                    <a:pt x="775970" y="44450"/>
                  </a:lnTo>
                  <a:lnTo>
                    <a:pt x="800100" y="271780"/>
                  </a:lnTo>
                  <a:lnTo>
                    <a:pt x="853440" y="377190"/>
                  </a:lnTo>
                  <a:lnTo>
                    <a:pt x="946150" y="355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61720" y="6426200"/>
              <a:ext cx="119380" cy="1371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620" y="5539740"/>
              <a:ext cx="1784350" cy="1076960"/>
            </a:xfrm>
            <a:custGeom>
              <a:avLst/>
              <a:gdLst/>
              <a:ahLst/>
              <a:cxnLst/>
              <a:rect l="l" t="t" r="r" b="b"/>
              <a:pathLst>
                <a:path w="1784350" h="1076959">
                  <a:moveTo>
                    <a:pt x="1061720" y="655320"/>
                  </a:moveTo>
                  <a:lnTo>
                    <a:pt x="1057910" y="541020"/>
                  </a:lnTo>
                  <a:lnTo>
                    <a:pt x="1037590" y="419100"/>
                  </a:lnTo>
                  <a:lnTo>
                    <a:pt x="988060" y="300990"/>
                  </a:lnTo>
                  <a:lnTo>
                    <a:pt x="960120" y="254000"/>
                  </a:lnTo>
                  <a:lnTo>
                    <a:pt x="909320" y="275590"/>
                  </a:lnTo>
                  <a:lnTo>
                    <a:pt x="970280" y="408940"/>
                  </a:lnTo>
                  <a:lnTo>
                    <a:pt x="999490" y="506730"/>
                  </a:lnTo>
                  <a:lnTo>
                    <a:pt x="1002030" y="655320"/>
                  </a:lnTo>
                  <a:lnTo>
                    <a:pt x="1061720" y="655320"/>
                  </a:lnTo>
                  <a:close/>
                </a:path>
                <a:path w="1784350" h="1076959">
                  <a:moveTo>
                    <a:pt x="1784350" y="220980"/>
                  </a:moveTo>
                  <a:lnTo>
                    <a:pt x="1772920" y="138430"/>
                  </a:lnTo>
                  <a:lnTo>
                    <a:pt x="1759153" y="121920"/>
                  </a:lnTo>
                  <a:lnTo>
                    <a:pt x="1746250" y="106438"/>
                  </a:lnTo>
                  <a:lnTo>
                    <a:pt x="1746250" y="191770"/>
                  </a:lnTo>
                  <a:lnTo>
                    <a:pt x="1722120" y="269240"/>
                  </a:lnTo>
                  <a:lnTo>
                    <a:pt x="1095057" y="378079"/>
                  </a:lnTo>
                  <a:lnTo>
                    <a:pt x="1061021" y="219773"/>
                  </a:lnTo>
                  <a:lnTo>
                    <a:pt x="1214882" y="196380"/>
                  </a:lnTo>
                  <a:lnTo>
                    <a:pt x="1143000" y="245110"/>
                  </a:lnTo>
                  <a:lnTo>
                    <a:pt x="1220470" y="260350"/>
                  </a:lnTo>
                  <a:lnTo>
                    <a:pt x="1350010" y="226060"/>
                  </a:lnTo>
                  <a:lnTo>
                    <a:pt x="1461770" y="226060"/>
                  </a:lnTo>
                  <a:lnTo>
                    <a:pt x="1343660" y="271780"/>
                  </a:lnTo>
                  <a:lnTo>
                    <a:pt x="1243330" y="284480"/>
                  </a:lnTo>
                  <a:lnTo>
                    <a:pt x="1130300" y="284480"/>
                  </a:lnTo>
                  <a:lnTo>
                    <a:pt x="1183640" y="321310"/>
                  </a:lnTo>
                  <a:lnTo>
                    <a:pt x="1306830" y="316230"/>
                  </a:lnTo>
                  <a:lnTo>
                    <a:pt x="1464310" y="276860"/>
                  </a:lnTo>
                  <a:lnTo>
                    <a:pt x="1511858" y="226060"/>
                  </a:lnTo>
                  <a:lnTo>
                    <a:pt x="1520190" y="217170"/>
                  </a:lnTo>
                  <a:lnTo>
                    <a:pt x="1483360" y="186690"/>
                  </a:lnTo>
                  <a:lnTo>
                    <a:pt x="1332230" y="184150"/>
                  </a:lnTo>
                  <a:lnTo>
                    <a:pt x="1243177" y="192074"/>
                  </a:lnTo>
                  <a:lnTo>
                    <a:pt x="1704340" y="121920"/>
                  </a:lnTo>
                  <a:lnTo>
                    <a:pt x="1746250" y="191770"/>
                  </a:lnTo>
                  <a:lnTo>
                    <a:pt x="1746250" y="106438"/>
                  </a:lnTo>
                  <a:lnTo>
                    <a:pt x="1722120" y="77470"/>
                  </a:lnTo>
                  <a:lnTo>
                    <a:pt x="1052042" y="177990"/>
                  </a:lnTo>
                  <a:lnTo>
                    <a:pt x="1024153" y="48260"/>
                  </a:lnTo>
                  <a:lnTo>
                    <a:pt x="1023620" y="45720"/>
                  </a:lnTo>
                  <a:lnTo>
                    <a:pt x="910590" y="0"/>
                  </a:lnTo>
                  <a:lnTo>
                    <a:pt x="769620" y="30480"/>
                  </a:lnTo>
                  <a:lnTo>
                    <a:pt x="704850" y="99060"/>
                  </a:lnTo>
                  <a:lnTo>
                    <a:pt x="740905" y="225945"/>
                  </a:lnTo>
                  <a:lnTo>
                    <a:pt x="717550" y="236220"/>
                  </a:lnTo>
                  <a:lnTo>
                    <a:pt x="713740" y="275590"/>
                  </a:lnTo>
                  <a:lnTo>
                    <a:pt x="513080" y="358140"/>
                  </a:lnTo>
                  <a:lnTo>
                    <a:pt x="513080" y="400050"/>
                  </a:lnTo>
                  <a:lnTo>
                    <a:pt x="737870" y="402590"/>
                  </a:lnTo>
                  <a:lnTo>
                    <a:pt x="767080" y="438150"/>
                  </a:lnTo>
                  <a:lnTo>
                    <a:pt x="800785" y="436626"/>
                  </a:lnTo>
                  <a:lnTo>
                    <a:pt x="878840" y="711200"/>
                  </a:lnTo>
                  <a:lnTo>
                    <a:pt x="948690" y="734060"/>
                  </a:lnTo>
                  <a:lnTo>
                    <a:pt x="782650" y="169075"/>
                  </a:lnTo>
                  <a:lnTo>
                    <a:pt x="782650" y="372821"/>
                  </a:lnTo>
                  <a:lnTo>
                    <a:pt x="604520" y="363220"/>
                  </a:lnTo>
                  <a:lnTo>
                    <a:pt x="761847" y="299605"/>
                  </a:lnTo>
                  <a:lnTo>
                    <a:pt x="782650" y="372821"/>
                  </a:lnTo>
                  <a:lnTo>
                    <a:pt x="782650" y="169075"/>
                  </a:lnTo>
                  <a:lnTo>
                    <a:pt x="765810" y="111760"/>
                  </a:lnTo>
                  <a:lnTo>
                    <a:pt x="800100" y="58420"/>
                  </a:lnTo>
                  <a:lnTo>
                    <a:pt x="885190" y="48260"/>
                  </a:lnTo>
                  <a:lnTo>
                    <a:pt x="988060" y="77470"/>
                  </a:lnTo>
                  <a:lnTo>
                    <a:pt x="1130617" y="785710"/>
                  </a:lnTo>
                  <a:lnTo>
                    <a:pt x="1087120" y="796290"/>
                  </a:lnTo>
                  <a:lnTo>
                    <a:pt x="1141730" y="905510"/>
                  </a:lnTo>
                  <a:lnTo>
                    <a:pt x="1252220" y="1021080"/>
                  </a:lnTo>
                  <a:lnTo>
                    <a:pt x="1121410" y="1003300"/>
                  </a:lnTo>
                  <a:lnTo>
                    <a:pt x="967740" y="1024890"/>
                  </a:lnTo>
                  <a:lnTo>
                    <a:pt x="971804" y="1005840"/>
                  </a:lnTo>
                  <a:lnTo>
                    <a:pt x="995680" y="894080"/>
                  </a:lnTo>
                  <a:lnTo>
                    <a:pt x="1061720" y="805180"/>
                  </a:lnTo>
                  <a:lnTo>
                    <a:pt x="985520" y="816610"/>
                  </a:lnTo>
                  <a:lnTo>
                    <a:pt x="924560" y="900430"/>
                  </a:lnTo>
                  <a:lnTo>
                    <a:pt x="904240" y="1005840"/>
                  </a:lnTo>
                  <a:lnTo>
                    <a:pt x="233159" y="692683"/>
                  </a:lnTo>
                  <a:lnTo>
                    <a:pt x="220980" y="566420"/>
                  </a:lnTo>
                  <a:lnTo>
                    <a:pt x="287020" y="458470"/>
                  </a:lnTo>
                  <a:lnTo>
                    <a:pt x="252730" y="445770"/>
                  </a:lnTo>
                  <a:lnTo>
                    <a:pt x="175260" y="529590"/>
                  </a:lnTo>
                  <a:lnTo>
                    <a:pt x="160020" y="627380"/>
                  </a:lnTo>
                  <a:lnTo>
                    <a:pt x="175526" y="665784"/>
                  </a:lnTo>
                  <a:lnTo>
                    <a:pt x="85077" y="623570"/>
                  </a:lnTo>
                  <a:lnTo>
                    <a:pt x="63500" y="548640"/>
                  </a:lnTo>
                  <a:lnTo>
                    <a:pt x="81280" y="453390"/>
                  </a:lnTo>
                  <a:lnTo>
                    <a:pt x="171450" y="378460"/>
                  </a:lnTo>
                  <a:lnTo>
                    <a:pt x="123190" y="378460"/>
                  </a:lnTo>
                  <a:lnTo>
                    <a:pt x="49530" y="419100"/>
                  </a:lnTo>
                  <a:lnTo>
                    <a:pt x="0" y="543560"/>
                  </a:lnTo>
                  <a:lnTo>
                    <a:pt x="53340" y="662940"/>
                  </a:lnTo>
                  <a:lnTo>
                    <a:pt x="938530" y="1066800"/>
                  </a:lnTo>
                  <a:lnTo>
                    <a:pt x="1129030" y="1041400"/>
                  </a:lnTo>
                  <a:lnTo>
                    <a:pt x="1282700" y="1076960"/>
                  </a:lnTo>
                  <a:lnTo>
                    <a:pt x="1316672" y="1041400"/>
                  </a:lnTo>
                  <a:lnTo>
                    <a:pt x="1332445" y="1024890"/>
                  </a:lnTo>
                  <a:lnTo>
                    <a:pt x="1336090" y="1021080"/>
                  </a:lnTo>
                  <a:lnTo>
                    <a:pt x="1337310" y="1019810"/>
                  </a:lnTo>
                  <a:lnTo>
                    <a:pt x="1211719" y="920673"/>
                  </a:lnTo>
                  <a:lnTo>
                    <a:pt x="1101801" y="409473"/>
                  </a:lnTo>
                  <a:lnTo>
                    <a:pt x="1755140" y="300990"/>
                  </a:lnTo>
                  <a:lnTo>
                    <a:pt x="1784350" y="2209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8491219" y="1775460"/>
            <a:ext cx="575310" cy="4649470"/>
            <a:chOff x="8491219" y="1775460"/>
            <a:chExt cx="575310" cy="4649470"/>
          </a:xfrm>
        </p:grpSpPr>
        <p:sp>
          <p:nvSpPr>
            <p:cNvPr id="23" name="object 23"/>
            <p:cNvSpPr/>
            <p:nvPr/>
          </p:nvSpPr>
          <p:spPr>
            <a:xfrm>
              <a:off x="8680450" y="2115819"/>
              <a:ext cx="386080" cy="4309110"/>
            </a:xfrm>
            <a:custGeom>
              <a:avLst/>
              <a:gdLst/>
              <a:ahLst/>
              <a:cxnLst/>
              <a:rect l="l" t="t" r="r" b="b"/>
              <a:pathLst>
                <a:path w="386079" h="4309110">
                  <a:moveTo>
                    <a:pt x="386080" y="0"/>
                  </a:moveTo>
                  <a:lnTo>
                    <a:pt x="300990" y="335280"/>
                  </a:lnTo>
                  <a:lnTo>
                    <a:pt x="204470" y="478790"/>
                  </a:lnTo>
                  <a:lnTo>
                    <a:pt x="93980" y="566420"/>
                  </a:lnTo>
                  <a:lnTo>
                    <a:pt x="59690" y="749300"/>
                  </a:lnTo>
                  <a:lnTo>
                    <a:pt x="73660" y="916940"/>
                  </a:lnTo>
                  <a:lnTo>
                    <a:pt x="204470" y="1259840"/>
                  </a:lnTo>
                  <a:lnTo>
                    <a:pt x="233680" y="1386840"/>
                  </a:lnTo>
                  <a:lnTo>
                    <a:pt x="217170" y="1475740"/>
                  </a:lnTo>
                  <a:lnTo>
                    <a:pt x="137160" y="1545590"/>
                  </a:lnTo>
                  <a:lnTo>
                    <a:pt x="115570" y="1643380"/>
                  </a:lnTo>
                  <a:lnTo>
                    <a:pt x="137160" y="1786890"/>
                  </a:lnTo>
                  <a:lnTo>
                    <a:pt x="229870" y="2018030"/>
                  </a:lnTo>
                  <a:lnTo>
                    <a:pt x="251460" y="2208530"/>
                  </a:lnTo>
                  <a:lnTo>
                    <a:pt x="226060" y="2338070"/>
                  </a:lnTo>
                  <a:lnTo>
                    <a:pt x="111734" y="2483180"/>
                  </a:lnTo>
                  <a:lnTo>
                    <a:pt x="33020" y="2537460"/>
                  </a:lnTo>
                  <a:lnTo>
                    <a:pt x="0" y="2698750"/>
                  </a:lnTo>
                  <a:lnTo>
                    <a:pt x="12700" y="2844800"/>
                  </a:lnTo>
                  <a:lnTo>
                    <a:pt x="143510" y="3143250"/>
                  </a:lnTo>
                  <a:lnTo>
                    <a:pt x="172720" y="3255010"/>
                  </a:lnTo>
                  <a:lnTo>
                    <a:pt x="156210" y="3332480"/>
                  </a:lnTo>
                  <a:lnTo>
                    <a:pt x="76200" y="3394710"/>
                  </a:lnTo>
                  <a:lnTo>
                    <a:pt x="54610" y="3478530"/>
                  </a:lnTo>
                  <a:lnTo>
                    <a:pt x="76200" y="3604260"/>
                  </a:lnTo>
                  <a:lnTo>
                    <a:pt x="168910" y="3806190"/>
                  </a:lnTo>
                  <a:lnTo>
                    <a:pt x="190500" y="3973830"/>
                  </a:lnTo>
                  <a:lnTo>
                    <a:pt x="165100" y="4085590"/>
                  </a:lnTo>
                  <a:lnTo>
                    <a:pt x="33020" y="4232910"/>
                  </a:lnTo>
                  <a:lnTo>
                    <a:pt x="41910" y="4309110"/>
                  </a:lnTo>
                  <a:lnTo>
                    <a:pt x="143510" y="4224020"/>
                  </a:lnTo>
                  <a:lnTo>
                    <a:pt x="223520" y="4119880"/>
                  </a:lnTo>
                  <a:lnTo>
                    <a:pt x="257810" y="3925570"/>
                  </a:lnTo>
                  <a:lnTo>
                    <a:pt x="220980" y="3743960"/>
                  </a:lnTo>
                  <a:lnTo>
                    <a:pt x="130810" y="3554730"/>
                  </a:lnTo>
                  <a:lnTo>
                    <a:pt x="127000" y="3464560"/>
                  </a:lnTo>
                  <a:lnTo>
                    <a:pt x="228600" y="3366770"/>
                  </a:lnTo>
                  <a:lnTo>
                    <a:pt x="223520" y="3192780"/>
                  </a:lnTo>
                  <a:lnTo>
                    <a:pt x="114300" y="2921000"/>
                  </a:lnTo>
                  <a:lnTo>
                    <a:pt x="67310" y="2767330"/>
                  </a:lnTo>
                  <a:lnTo>
                    <a:pt x="72390" y="2621280"/>
                  </a:lnTo>
                  <a:lnTo>
                    <a:pt x="165100" y="2565400"/>
                  </a:lnTo>
                  <a:lnTo>
                    <a:pt x="250190" y="2467610"/>
                  </a:lnTo>
                  <a:lnTo>
                    <a:pt x="313690" y="2307590"/>
                  </a:lnTo>
                  <a:lnTo>
                    <a:pt x="325120" y="2043430"/>
                  </a:lnTo>
                  <a:lnTo>
                    <a:pt x="308851" y="2100097"/>
                  </a:lnTo>
                  <a:lnTo>
                    <a:pt x="280670" y="1946910"/>
                  </a:lnTo>
                  <a:lnTo>
                    <a:pt x="191770" y="1731010"/>
                  </a:lnTo>
                  <a:lnTo>
                    <a:pt x="186690" y="1626870"/>
                  </a:lnTo>
                  <a:lnTo>
                    <a:pt x="289560" y="1515110"/>
                  </a:lnTo>
                  <a:lnTo>
                    <a:pt x="284480" y="1315720"/>
                  </a:lnTo>
                  <a:lnTo>
                    <a:pt x="175260" y="1004570"/>
                  </a:lnTo>
                  <a:lnTo>
                    <a:pt x="128270" y="828040"/>
                  </a:lnTo>
                  <a:lnTo>
                    <a:pt x="132080" y="660400"/>
                  </a:lnTo>
                  <a:lnTo>
                    <a:pt x="226060" y="596900"/>
                  </a:lnTo>
                  <a:lnTo>
                    <a:pt x="311150" y="485140"/>
                  </a:lnTo>
                  <a:lnTo>
                    <a:pt x="373380" y="303530"/>
                  </a:lnTo>
                  <a:lnTo>
                    <a:pt x="386080" y="0"/>
                  </a:lnTo>
                  <a:close/>
                </a:path>
              </a:pathLst>
            </a:custGeom>
            <a:solidFill>
              <a:srgbClr val="6F3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491219" y="1775460"/>
              <a:ext cx="341630" cy="354330"/>
            </a:xfrm>
            <a:custGeom>
              <a:avLst/>
              <a:gdLst/>
              <a:ahLst/>
              <a:cxnLst/>
              <a:rect l="l" t="t" r="r" b="b"/>
              <a:pathLst>
                <a:path w="341629" h="354330">
                  <a:moveTo>
                    <a:pt x="25400" y="0"/>
                  </a:moveTo>
                  <a:lnTo>
                    <a:pt x="0" y="41910"/>
                  </a:lnTo>
                  <a:lnTo>
                    <a:pt x="152400" y="153669"/>
                  </a:lnTo>
                  <a:lnTo>
                    <a:pt x="330200" y="354329"/>
                  </a:lnTo>
                  <a:lnTo>
                    <a:pt x="341629" y="323850"/>
                  </a:lnTo>
                  <a:lnTo>
                    <a:pt x="189229" y="13716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7852409" y="102870"/>
            <a:ext cx="280670" cy="146050"/>
          </a:xfrm>
          <a:custGeom>
            <a:avLst/>
            <a:gdLst/>
            <a:ahLst/>
            <a:cxnLst/>
            <a:rect l="l" t="t" r="r" b="b"/>
            <a:pathLst>
              <a:path w="280670" h="146050">
                <a:moveTo>
                  <a:pt x="210820" y="0"/>
                </a:moveTo>
                <a:lnTo>
                  <a:pt x="91440" y="33020"/>
                </a:lnTo>
                <a:lnTo>
                  <a:pt x="196850" y="59689"/>
                </a:lnTo>
                <a:lnTo>
                  <a:pt x="39370" y="109220"/>
                </a:lnTo>
                <a:lnTo>
                  <a:pt x="0" y="146050"/>
                </a:lnTo>
                <a:lnTo>
                  <a:pt x="156210" y="113029"/>
                </a:lnTo>
                <a:lnTo>
                  <a:pt x="280670" y="105409"/>
                </a:lnTo>
                <a:lnTo>
                  <a:pt x="2108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7711440" y="39369"/>
            <a:ext cx="1186180" cy="2086610"/>
            <a:chOff x="7711440" y="39369"/>
            <a:chExt cx="1186180" cy="2086610"/>
          </a:xfrm>
        </p:grpSpPr>
        <p:sp>
          <p:nvSpPr>
            <p:cNvPr id="27" name="object 27"/>
            <p:cNvSpPr/>
            <p:nvPr/>
          </p:nvSpPr>
          <p:spPr>
            <a:xfrm>
              <a:off x="7729220" y="39369"/>
              <a:ext cx="1168400" cy="2086610"/>
            </a:xfrm>
            <a:custGeom>
              <a:avLst/>
              <a:gdLst/>
              <a:ahLst/>
              <a:cxnLst/>
              <a:rect l="l" t="t" r="r" b="b"/>
              <a:pathLst>
                <a:path w="1168400" h="2086610">
                  <a:moveTo>
                    <a:pt x="697230" y="1120140"/>
                  </a:moveTo>
                  <a:lnTo>
                    <a:pt x="645160" y="920750"/>
                  </a:lnTo>
                  <a:lnTo>
                    <a:pt x="546100" y="695960"/>
                  </a:lnTo>
                  <a:lnTo>
                    <a:pt x="464820" y="554990"/>
                  </a:lnTo>
                  <a:lnTo>
                    <a:pt x="429336" y="520700"/>
                  </a:lnTo>
                  <a:lnTo>
                    <a:pt x="388620" y="481330"/>
                  </a:lnTo>
                  <a:lnTo>
                    <a:pt x="328930" y="481330"/>
                  </a:lnTo>
                  <a:lnTo>
                    <a:pt x="325120" y="548640"/>
                  </a:lnTo>
                  <a:lnTo>
                    <a:pt x="375920" y="520700"/>
                  </a:lnTo>
                  <a:lnTo>
                    <a:pt x="463550" y="633730"/>
                  </a:lnTo>
                  <a:lnTo>
                    <a:pt x="554990" y="797560"/>
                  </a:lnTo>
                  <a:lnTo>
                    <a:pt x="631190" y="1026160"/>
                  </a:lnTo>
                  <a:lnTo>
                    <a:pt x="622300" y="1137920"/>
                  </a:lnTo>
                  <a:lnTo>
                    <a:pt x="549910" y="1073150"/>
                  </a:lnTo>
                  <a:lnTo>
                    <a:pt x="425450" y="826770"/>
                  </a:lnTo>
                  <a:lnTo>
                    <a:pt x="346710" y="568960"/>
                  </a:lnTo>
                  <a:lnTo>
                    <a:pt x="330200" y="600710"/>
                  </a:lnTo>
                  <a:lnTo>
                    <a:pt x="368300" y="759460"/>
                  </a:lnTo>
                  <a:lnTo>
                    <a:pt x="474980" y="1002030"/>
                  </a:lnTo>
                  <a:lnTo>
                    <a:pt x="589280" y="1169670"/>
                  </a:lnTo>
                  <a:lnTo>
                    <a:pt x="661670" y="1196340"/>
                  </a:lnTo>
                  <a:lnTo>
                    <a:pt x="688924" y="1137920"/>
                  </a:lnTo>
                  <a:lnTo>
                    <a:pt x="697230" y="1120140"/>
                  </a:lnTo>
                  <a:close/>
                </a:path>
                <a:path w="1168400" h="2086610">
                  <a:moveTo>
                    <a:pt x="1168400" y="2086610"/>
                  </a:moveTo>
                  <a:lnTo>
                    <a:pt x="1104353" y="1868170"/>
                  </a:lnTo>
                  <a:lnTo>
                    <a:pt x="1097280" y="1844040"/>
                  </a:lnTo>
                  <a:lnTo>
                    <a:pt x="1112266" y="1739900"/>
                  </a:lnTo>
                  <a:lnTo>
                    <a:pt x="1120140" y="1685290"/>
                  </a:lnTo>
                  <a:lnTo>
                    <a:pt x="1116660" y="1677670"/>
                  </a:lnTo>
                  <a:lnTo>
                    <a:pt x="1071016" y="1577340"/>
                  </a:lnTo>
                  <a:lnTo>
                    <a:pt x="934275" y="1276845"/>
                  </a:lnTo>
                  <a:lnTo>
                    <a:pt x="934275" y="1414754"/>
                  </a:lnTo>
                  <a:lnTo>
                    <a:pt x="815340" y="1424940"/>
                  </a:lnTo>
                  <a:lnTo>
                    <a:pt x="674077" y="1514411"/>
                  </a:lnTo>
                  <a:lnTo>
                    <a:pt x="627773" y="1413637"/>
                  </a:lnTo>
                  <a:lnTo>
                    <a:pt x="725170" y="1341120"/>
                  </a:lnTo>
                  <a:lnTo>
                    <a:pt x="897763" y="1334135"/>
                  </a:lnTo>
                  <a:lnTo>
                    <a:pt x="934275" y="1414754"/>
                  </a:lnTo>
                  <a:lnTo>
                    <a:pt x="934275" y="1276845"/>
                  </a:lnTo>
                  <a:lnTo>
                    <a:pt x="870559" y="1136815"/>
                  </a:lnTo>
                  <a:lnTo>
                    <a:pt x="870559" y="1274013"/>
                  </a:lnTo>
                  <a:lnTo>
                    <a:pt x="728980" y="1303020"/>
                  </a:lnTo>
                  <a:lnTo>
                    <a:pt x="607263" y="1368996"/>
                  </a:lnTo>
                  <a:lnTo>
                    <a:pt x="195122" y="471932"/>
                  </a:lnTo>
                  <a:lnTo>
                    <a:pt x="287020" y="401320"/>
                  </a:lnTo>
                  <a:lnTo>
                    <a:pt x="470344" y="389940"/>
                  </a:lnTo>
                  <a:lnTo>
                    <a:pt x="870559" y="1274013"/>
                  </a:lnTo>
                  <a:lnTo>
                    <a:pt x="870559" y="1136815"/>
                  </a:lnTo>
                  <a:lnTo>
                    <a:pt x="445655" y="203022"/>
                  </a:lnTo>
                  <a:lnTo>
                    <a:pt x="445655" y="335394"/>
                  </a:lnTo>
                  <a:lnTo>
                    <a:pt x="283210" y="359410"/>
                  </a:lnTo>
                  <a:lnTo>
                    <a:pt x="175412" y="429031"/>
                  </a:lnTo>
                  <a:lnTo>
                    <a:pt x="145148" y="363156"/>
                  </a:lnTo>
                  <a:lnTo>
                    <a:pt x="219710" y="299732"/>
                  </a:lnTo>
                  <a:lnTo>
                    <a:pt x="413639" y="264693"/>
                  </a:lnTo>
                  <a:lnTo>
                    <a:pt x="445655" y="335394"/>
                  </a:lnTo>
                  <a:lnTo>
                    <a:pt x="445655" y="203022"/>
                  </a:lnTo>
                  <a:lnTo>
                    <a:pt x="381012" y="60960"/>
                  </a:lnTo>
                  <a:lnTo>
                    <a:pt x="361950" y="19050"/>
                  </a:lnTo>
                  <a:lnTo>
                    <a:pt x="127000" y="0"/>
                  </a:lnTo>
                  <a:lnTo>
                    <a:pt x="0" y="96520"/>
                  </a:lnTo>
                  <a:lnTo>
                    <a:pt x="130810" y="60960"/>
                  </a:lnTo>
                  <a:lnTo>
                    <a:pt x="322580" y="63500"/>
                  </a:lnTo>
                  <a:lnTo>
                    <a:pt x="394881" y="223253"/>
                  </a:lnTo>
                  <a:lnTo>
                    <a:pt x="193040" y="262890"/>
                  </a:lnTo>
                  <a:lnTo>
                    <a:pt x="123240" y="315493"/>
                  </a:lnTo>
                  <a:lnTo>
                    <a:pt x="85090" y="232410"/>
                  </a:lnTo>
                  <a:lnTo>
                    <a:pt x="43180" y="231140"/>
                  </a:lnTo>
                  <a:lnTo>
                    <a:pt x="711200" y="1711960"/>
                  </a:lnTo>
                  <a:lnTo>
                    <a:pt x="725170" y="1625600"/>
                  </a:lnTo>
                  <a:lnTo>
                    <a:pt x="692785" y="1555140"/>
                  </a:lnTo>
                  <a:lnTo>
                    <a:pt x="765810" y="1484630"/>
                  </a:lnTo>
                  <a:lnTo>
                    <a:pt x="948524" y="1446225"/>
                  </a:lnTo>
                  <a:lnTo>
                    <a:pt x="972820" y="1499870"/>
                  </a:lnTo>
                  <a:lnTo>
                    <a:pt x="822960" y="1558290"/>
                  </a:lnTo>
                  <a:lnTo>
                    <a:pt x="750570" y="1638300"/>
                  </a:lnTo>
                  <a:lnTo>
                    <a:pt x="877570" y="1577340"/>
                  </a:lnTo>
                  <a:lnTo>
                    <a:pt x="998220" y="1597660"/>
                  </a:lnTo>
                  <a:lnTo>
                    <a:pt x="815340" y="1675130"/>
                  </a:lnTo>
                  <a:lnTo>
                    <a:pt x="748030" y="1774190"/>
                  </a:lnTo>
                  <a:lnTo>
                    <a:pt x="975360" y="1677670"/>
                  </a:lnTo>
                  <a:lnTo>
                    <a:pt x="934720" y="1747520"/>
                  </a:lnTo>
                  <a:lnTo>
                    <a:pt x="1040130" y="1739900"/>
                  </a:lnTo>
                  <a:lnTo>
                    <a:pt x="979170" y="1789430"/>
                  </a:lnTo>
                  <a:lnTo>
                    <a:pt x="1028700" y="1827530"/>
                  </a:lnTo>
                  <a:lnTo>
                    <a:pt x="914400" y="1864360"/>
                  </a:lnTo>
                  <a:lnTo>
                    <a:pt x="958850" y="1897380"/>
                  </a:lnTo>
                  <a:lnTo>
                    <a:pt x="1060450" y="1868170"/>
                  </a:lnTo>
                  <a:lnTo>
                    <a:pt x="1111250" y="2030730"/>
                  </a:lnTo>
                  <a:lnTo>
                    <a:pt x="1096010" y="2085340"/>
                  </a:lnTo>
                  <a:lnTo>
                    <a:pt x="1168400" y="20866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730489" y="133350"/>
              <a:ext cx="67310" cy="152400"/>
            </a:xfrm>
            <a:custGeom>
              <a:avLst/>
              <a:gdLst/>
              <a:ahLst/>
              <a:cxnLst/>
              <a:rect l="l" t="t" r="r" b="b"/>
              <a:pathLst>
                <a:path w="67309" h="152400">
                  <a:moveTo>
                    <a:pt x="0" y="0"/>
                  </a:moveTo>
                  <a:lnTo>
                    <a:pt x="67309" y="15240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1014730" y="971550"/>
            <a:ext cx="62172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Other </a:t>
            </a:r>
            <a:r>
              <a:rPr spc="-40" dirty="0"/>
              <a:t>optional</a:t>
            </a:r>
            <a:r>
              <a:rPr spc="-140" dirty="0"/>
              <a:t> </a:t>
            </a:r>
            <a:r>
              <a:rPr spc="-45" dirty="0"/>
              <a:t>elements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763269" y="1723389"/>
            <a:ext cx="1856105" cy="2032000"/>
          </a:xfrm>
          <a:prstGeom prst="rect">
            <a:avLst/>
          </a:prstGeom>
        </p:spPr>
        <p:txBody>
          <a:bodyPr vert="horz" wrap="square" lIns="0" tIns="1943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53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30" dirty="0">
                <a:latin typeface="Comic Sans MS"/>
                <a:cs typeface="Comic Sans MS"/>
              </a:rPr>
              <a:t>Blurb</a:t>
            </a:r>
            <a:endParaRPr sz="32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143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30" dirty="0">
                <a:latin typeface="Comic Sans MS"/>
                <a:cs typeface="Comic Sans MS"/>
              </a:rPr>
              <a:t>Violator</a:t>
            </a:r>
            <a:endParaRPr sz="32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142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30" dirty="0">
                <a:latin typeface="Comic Sans MS"/>
                <a:cs typeface="Comic Sans MS"/>
              </a:rPr>
              <a:t>Caption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" marR="5080" indent="-635" algn="ctr">
              <a:lnSpc>
                <a:spcPct val="116100"/>
              </a:lnSpc>
              <a:spcBef>
                <a:spcPts val="100"/>
              </a:spcBef>
            </a:pPr>
            <a:r>
              <a:rPr spc="-55" dirty="0"/>
              <a:t>TECHNIQUES </a:t>
            </a:r>
            <a:r>
              <a:rPr spc="-25" dirty="0"/>
              <a:t>IN  </a:t>
            </a:r>
            <a:r>
              <a:rPr spc="-45" dirty="0"/>
              <a:t>PRINT </a:t>
            </a:r>
            <a:r>
              <a:rPr dirty="0"/>
              <a:t>&amp;</a:t>
            </a:r>
            <a:r>
              <a:rPr spc="-215" dirty="0"/>
              <a:t> </a:t>
            </a:r>
            <a:r>
              <a:rPr spc="-55" dirty="0"/>
              <a:t>BROADCAST  ADVERTISING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28339" y="4704079"/>
            <a:ext cx="26765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Comic Sans MS"/>
                <a:cs typeface="Comic Sans MS"/>
              </a:rPr>
              <a:t>COPYWRITING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4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>
              <a:latin typeface="Comic Sans MS" pitchFamily="66" charset="0"/>
            </a:endParaRPr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3429000" y="228600"/>
            <a:ext cx="248602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75" normalizeH="0" baseline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Arial"/>
              </a:rPr>
              <a:t>Copywriting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mic Sans MS" pitchFamily="66" charset="0"/>
              <a:ea typeface="+mj-ea"/>
              <a:cs typeface="Arial"/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228600" y="838200"/>
            <a:ext cx="8763000" cy="52886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q"/>
            </a:pPr>
            <a:r>
              <a:rPr lang="en-US" sz="2400" dirty="0">
                <a:latin typeface="Comic Sans MS" pitchFamily="66" charset="0"/>
                <a:cs typeface="Arial Black"/>
              </a:rPr>
              <a:t> </a:t>
            </a:r>
            <a:r>
              <a:rPr sz="2400" dirty="0">
                <a:latin typeface="Comic Sans MS" pitchFamily="66" charset="0"/>
                <a:cs typeface="Arial Black"/>
              </a:rPr>
              <a:t>Copywriting is the use of words to promote a person,  business, opinion or idea.</a:t>
            </a:r>
          </a:p>
          <a:p>
            <a:pPr marL="12700" marR="635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US" sz="2400" dirty="0">
                <a:latin typeface="Comic Sans MS" pitchFamily="66" charset="0"/>
                <a:cs typeface="Arial Black"/>
              </a:rPr>
              <a:t> </a:t>
            </a:r>
            <a:r>
              <a:rPr sz="2400" dirty="0">
                <a:latin typeface="Comic Sans MS" pitchFamily="66" charset="0"/>
                <a:cs typeface="Arial Black"/>
              </a:rPr>
              <a:t>Broadly the whole ad is called a copy but specifically the  matter written in words is called copy.</a:t>
            </a:r>
          </a:p>
          <a:p>
            <a:pPr marL="12700" marR="508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q"/>
              <a:tabLst>
                <a:tab pos="751840" algn="l"/>
                <a:tab pos="1477645" algn="l"/>
                <a:tab pos="1948180" algn="l"/>
                <a:tab pos="2587625" algn="l"/>
                <a:tab pos="3142615" algn="l"/>
                <a:tab pos="3934460" algn="l"/>
                <a:tab pos="4811395" algn="l"/>
                <a:tab pos="5803900" algn="l"/>
                <a:tab pos="7254240" algn="l"/>
              </a:tabLst>
            </a:pPr>
            <a:r>
              <a:rPr lang="en-US" sz="2400" dirty="0">
                <a:latin typeface="Comic Sans MS" pitchFamily="66" charset="0"/>
                <a:cs typeface="Arial Black"/>
              </a:rPr>
              <a:t> </a:t>
            </a:r>
            <a:r>
              <a:rPr sz="2400" dirty="0">
                <a:latin typeface="Comic Sans MS" pitchFamily="66" charset="0"/>
                <a:cs typeface="Arial Black"/>
              </a:rPr>
              <a:t>The</a:t>
            </a:r>
            <a:r>
              <a:rPr lang="en-US" sz="2400" dirty="0">
                <a:latin typeface="Comic Sans MS" pitchFamily="66" charset="0"/>
                <a:cs typeface="Arial Black"/>
              </a:rPr>
              <a:t> </a:t>
            </a:r>
            <a:r>
              <a:rPr sz="2400" dirty="0">
                <a:latin typeface="Comic Sans MS" pitchFamily="66" charset="0"/>
                <a:cs typeface="Arial Black"/>
              </a:rPr>
              <a:t>rest</a:t>
            </a:r>
            <a:r>
              <a:rPr lang="en-US" sz="2400" dirty="0">
                <a:latin typeface="Comic Sans MS" pitchFamily="66" charset="0"/>
                <a:cs typeface="Arial Black"/>
              </a:rPr>
              <a:t> </a:t>
            </a:r>
            <a:r>
              <a:rPr sz="2400" dirty="0">
                <a:latin typeface="Comic Sans MS" pitchFamily="66" charset="0"/>
                <a:cs typeface="Arial Black"/>
              </a:rPr>
              <a:t>of</a:t>
            </a:r>
            <a:r>
              <a:rPr lang="en-US" sz="2400" dirty="0">
                <a:latin typeface="Comic Sans MS" pitchFamily="66" charset="0"/>
                <a:cs typeface="Arial Black"/>
              </a:rPr>
              <a:t> </a:t>
            </a:r>
            <a:r>
              <a:rPr sz="2400" dirty="0">
                <a:latin typeface="Comic Sans MS" pitchFamily="66" charset="0"/>
                <a:cs typeface="Arial Black"/>
              </a:rPr>
              <a:t>the</a:t>
            </a:r>
            <a:r>
              <a:rPr lang="en-US" sz="2400" dirty="0">
                <a:latin typeface="Comic Sans MS" pitchFamily="66" charset="0"/>
                <a:cs typeface="Arial Black"/>
              </a:rPr>
              <a:t> </a:t>
            </a:r>
            <a:r>
              <a:rPr sz="2400" dirty="0">
                <a:latin typeface="Comic Sans MS" pitchFamily="66" charset="0"/>
                <a:cs typeface="Arial Black"/>
              </a:rPr>
              <a:t>ad</a:t>
            </a:r>
            <a:r>
              <a:rPr lang="en-US" sz="2400" dirty="0">
                <a:latin typeface="Comic Sans MS" pitchFamily="66" charset="0"/>
                <a:cs typeface="Arial Black"/>
              </a:rPr>
              <a:t> </a:t>
            </a:r>
            <a:r>
              <a:rPr sz="2400" dirty="0">
                <a:latin typeface="Comic Sans MS" pitchFamily="66" charset="0"/>
                <a:cs typeface="Arial Black"/>
              </a:rPr>
              <a:t>may</a:t>
            </a:r>
            <a:r>
              <a:rPr lang="en-US" sz="2400" dirty="0">
                <a:latin typeface="Comic Sans MS" pitchFamily="66" charset="0"/>
                <a:cs typeface="Arial Black"/>
              </a:rPr>
              <a:t> </a:t>
            </a:r>
            <a:r>
              <a:rPr sz="2400" dirty="0">
                <a:latin typeface="Comic Sans MS" pitchFamily="66" charset="0"/>
                <a:cs typeface="Arial Black"/>
              </a:rPr>
              <a:t>have</a:t>
            </a:r>
            <a:r>
              <a:rPr lang="en-US" sz="2400" dirty="0">
                <a:latin typeface="Comic Sans MS" pitchFamily="66" charset="0"/>
                <a:cs typeface="Arial Black"/>
              </a:rPr>
              <a:t> </a:t>
            </a:r>
            <a:r>
              <a:rPr sz="2400" dirty="0">
                <a:latin typeface="Comic Sans MS" pitchFamily="66" charset="0"/>
                <a:cs typeface="Arial Black"/>
              </a:rPr>
              <a:t>visual</a:t>
            </a:r>
            <a:r>
              <a:rPr lang="en-US" sz="2400" dirty="0">
                <a:latin typeface="Comic Sans MS" pitchFamily="66" charset="0"/>
                <a:cs typeface="Arial Black"/>
              </a:rPr>
              <a:t> </a:t>
            </a:r>
            <a:r>
              <a:rPr sz="2400" dirty="0">
                <a:latin typeface="Comic Sans MS" pitchFamily="66" charset="0"/>
                <a:cs typeface="Arial Black"/>
              </a:rPr>
              <a:t>elements</a:t>
            </a:r>
            <a:r>
              <a:rPr lang="en-US" sz="2400" dirty="0">
                <a:latin typeface="Comic Sans MS" pitchFamily="66" charset="0"/>
                <a:cs typeface="Arial Black"/>
              </a:rPr>
              <a:t> </a:t>
            </a:r>
            <a:r>
              <a:rPr sz="2400" dirty="0">
                <a:latin typeface="Comic Sans MS" pitchFamily="66" charset="0"/>
                <a:cs typeface="Arial Black"/>
              </a:rPr>
              <a:t>like</a:t>
            </a:r>
            <a:r>
              <a:rPr lang="en-US" sz="2400" dirty="0">
                <a:latin typeface="Comic Sans MS" pitchFamily="66" charset="0"/>
                <a:cs typeface="Arial Black"/>
              </a:rPr>
              <a:t> </a:t>
            </a:r>
            <a:r>
              <a:rPr sz="2400" dirty="0">
                <a:latin typeface="Comic Sans MS" pitchFamily="66" charset="0"/>
                <a:cs typeface="Arial Black"/>
              </a:rPr>
              <a:t> photographs, pictures, illustrations, logos etc.</a:t>
            </a:r>
            <a:endParaRPr lang="en-US" sz="2400" dirty="0">
              <a:latin typeface="Comic Sans MS" pitchFamily="66" charset="0"/>
              <a:cs typeface="Arial Black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q"/>
              <a:tabLst>
                <a:tab pos="1225550" algn="l"/>
                <a:tab pos="2149475" algn="l"/>
                <a:tab pos="3159760" algn="l"/>
                <a:tab pos="4355465" algn="l"/>
                <a:tab pos="6110605" algn="l"/>
              </a:tabLst>
            </a:pPr>
            <a:r>
              <a:rPr lang="en-US" sz="2400" dirty="0">
                <a:latin typeface="Comic Sans MS" pitchFamily="66" charset="0"/>
                <a:cs typeface="Arial Black"/>
              </a:rPr>
              <a:t>Those	who	write	verbal	messages	are called         copywriters.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US" sz="2400" dirty="0">
                <a:latin typeface="Comic Sans MS" pitchFamily="66" charset="0"/>
                <a:cs typeface="Arial Black"/>
              </a:rPr>
              <a:t>The writing aims to achieve business objectives.</a:t>
            </a:r>
          </a:p>
          <a:p>
            <a:pPr marL="12700">
              <a:spcBef>
                <a:spcPts val="600"/>
              </a:spcBef>
              <a:buFont typeface="Wingdings" pitchFamily="2" charset="2"/>
              <a:buChar char="q"/>
            </a:pPr>
            <a:r>
              <a:rPr lang="en-US" sz="2400" dirty="0">
                <a:latin typeface="Comic Sans MS" pitchFamily="66" charset="0"/>
                <a:cs typeface="Arial Black"/>
              </a:rPr>
              <a:t>Copywriting is a composite art	 that requires a   combination of linguistic ability &amp; business sense.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q"/>
            </a:pPr>
            <a:endParaRPr lang="en-US" sz="2400" dirty="0">
              <a:latin typeface="Comic Sans MS" pitchFamily="66" charset="0"/>
              <a:cs typeface="Arial Black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q"/>
              <a:tabLst>
                <a:tab pos="751840" algn="l"/>
                <a:tab pos="1477645" algn="l"/>
                <a:tab pos="1948180" algn="l"/>
                <a:tab pos="2587625" algn="l"/>
                <a:tab pos="3142615" algn="l"/>
                <a:tab pos="3934460" algn="l"/>
                <a:tab pos="4811395" algn="l"/>
                <a:tab pos="5803900" algn="l"/>
                <a:tab pos="7254240" algn="l"/>
              </a:tabLst>
            </a:pPr>
            <a:endParaRPr sz="2400" dirty="0">
              <a:latin typeface="Comic Sans MS" pitchFamily="66" charset="0"/>
              <a:cs typeface="Arial Black"/>
            </a:endParaRPr>
          </a:p>
        </p:txBody>
      </p:sp>
      <p:sp>
        <p:nvSpPr>
          <p:cNvPr id="13" name="object 10"/>
          <p:cNvSpPr txBox="1"/>
          <p:nvPr/>
        </p:nvSpPr>
        <p:spPr>
          <a:xfrm>
            <a:off x="535940" y="5288279"/>
            <a:ext cx="176530" cy="9579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endParaRPr sz="2400" dirty="0">
              <a:latin typeface="Comic Sans MS" pitchFamily="66" charset="0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610"/>
              </a:spcBef>
            </a:pPr>
            <a:endParaRPr sz="2400" dirty="0">
              <a:latin typeface="Comic Sans MS" pitchFamily="66" charset="0"/>
              <a:cs typeface="Symbo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717790" y="69850"/>
            <a:ext cx="1226820" cy="2085339"/>
            <a:chOff x="7717790" y="69850"/>
            <a:chExt cx="1226820" cy="2085339"/>
          </a:xfrm>
        </p:grpSpPr>
        <p:sp>
          <p:nvSpPr>
            <p:cNvPr id="4" name="object 4"/>
            <p:cNvSpPr/>
            <p:nvPr/>
          </p:nvSpPr>
          <p:spPr>
            <a:xfrm>
              <a:off x="7717790" y="69850"/>
              <a:ext cx="1139190" cy="2030730"/>
            </a:xfrm>
            <a:custGeom>
              <a:avLst/>
              <a:gdLst/>
              <a:ahLst/>
              <a:cxnLst/>
              <a:rect l="l" t="t" r="r" b="b"/>
              <a:pathLst>
                <a:path w="1139190" h="2030730">
                  <a:moveTo>
                    <a:pt x="115569" y="0"/>
                  </a:moveTo>
                  <a:lnTo>
                    <a:pt x="0" y="76200"/>
                  </a:lnTo>
                  <a:lnTo>
                    <a:pt x="753109" y="1715770"/>
                  </a:lnTo>
                  <a:lnTo>
                    <a:pt x="941069" y="1858010"/>
                  </a:lnTo>
                  <a:lnTo>
                    <a:pt x="1097279" y="2030729"/>
                  </a:lnTo>
                  <a:lnTo>
                    <a:pt x="1139189" y="2026920"/>
                  </a:lnTo>
                  <a:lnTo>
                    <a:pt x="1078229" y="1795779"/>
                  </a:lnTo>
                  <a:lnTo>
                    <a:pt x="1093469" y="1657350"/>
                  </a:lnTo>
                  <a:lnTo>
                    <a:pt x="355600" y="12700"/>
                  </a:lnTo>
                  <a:lnTo>
                    <a:pt x="1155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14310" y="111759"/>
              <a:ext cx="1130300" cy="2043430"/>
            </a:xfrm>
            <a:custGeom>
              <a:avLst/>
              <a:gdLst/>
              <a:ahLst/>
              <a:cxnLst/>
              <a:rect l="l" t="t" r="r" b="b"/>
              <a:pathLst>
                <a:path w="1130300" h="2043430">
                  <a:moveTo>
                    <a:pt x="114300" y="0"/>
                  </a:moveTo>
                  <a:lnTo>
                    <a:pt x="0" y="60960"/>
                  </a:lnTo>
                  <a:lnTo>
                    <a:pt x="758190" y="1720850"/>
                  </a:lnTo>
                  <a:lnTo>
                    <a:pt x="923290" y="1845310"/>
                  </a:lnTo>
                  <a:lnTo>
                    <a:pt x="1087120" y="2034540"/>
                  </a:lnTo>
                  <a:lnTo>
                    <a:pt x="1130300" y="2043430"/>
                  </a:lnTo>
                  <a:lnTo>
                    <a:pt x="1061720" y="1803400"/>
                  </a:lnTo>
                  <a:lnTo>
                    <a:pt x="1084580" y="1649730"/>
                  </a:lnTo>
                  <a:lnTo>
                    <a:pt x="341630" y="1016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6F3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6380" y="231139"/>
              <a:ext cx="972819" cy="1530350"/>
            </a:xfrm>
            <a:custGeom>
              <a:avLst/>
              <a:gdLst/>
              <a:ahLst/>
              <a:cxnLst/>
              <a:rect l="l" t="t" r="r" b="b"/>
              <a:pathLst>
                <a:path w="972820" h="1530350">
                  <a:moveTo>
                    <a:pt x="340360" y="0"/>
                  </a:moveTo>
                  <a:lnTo>
                    <a:pt x="90170" y="33019"/>
                  </a:lnTo>
                  <a:lnTo>
                    <a:pt x="0" y="74929"/>
                  </a:lnTo>
                  <a:lnTo>
                    <a:pt x="662940" y="1530349"/>
                  </a:lnTo>
                  <a:lnTo>
                    <a:pt x="797560" y="1416049"/>
                  </a:lnTo>
                  <a:lnTo>
                    <a:pt x="972820" y="1394459"/>
                  </a:lnTo>
                  <a:lnTo>
                    <a:pt x="340360" y="0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7620" y="5539740"/>
            <a:ext cx="1784350" cy="1247140"/>
            <a:chOff x="7620" y="5539740"/>
            <a:chExt cx="1784350" cy="1247140"/>
          </a:xfrm>
        </p:grpSpPr>
        <p:sp>
          <p:nvSpPr>
            <p:cNvPr id="8" name="object 8"/>
            <p:cNvSpPr/>
            <p:nvPr/>
          </p:nvSpPr>
          <p:spPr>
            <a:xfrm>
              <a:off x="38100" y="5563870"/>
              <a:ext cx="1729739" cy="1031240"/>
            </a:xfrm>
            <a:custGeom>
              <a:avLst/>
              <a:gdLst/>
              <a:ahLst/>
              <a:cxnLst/>
              <a:rect l="l" t="t" r="r" b="b"/>
              <a:pathLst>
                <a:path w="1729739" h="1031240">
                  <a:moveTo>
                    <a:pt x="1255712" y="996949"/>
                  </a:moveTo>
                  <a:lnTo>
                    <a:pt x="1094740" y="996949"/>
                  </a:lnTo>
                  <a:lnTo>
                    <a:pt x="1247140" y="1031239"/>
                  </a:lnTo>
                  <a:lnTo>
                    <a:pt x="1259840" y="1000759"/>
                  </a:lnTo>
                  <a:lnTo>
                    <a:pt x="1255712" y="996949"/>
                  </a:lnTo>
                  <a:close/>
                </a:path>
                <a:path w="1729739" h="1031240">
                  <a:moveTo>
                    <a:pt x="111759" y="372109"/>
                  </a:moveTo>
                  <a:lnTo>
                    <a:pt x="36830" y="403859"/>
                  </a:lnTo>
                  <a:lnTo>
                    <a:pt x="0" y="505459"/>
                  </a:lnTo>
                  <a:lnTo>
                    <a:pt x="43180" y="618489"/>
                  </a:lnTo>
                  <a:lnTo>
                    <a:pt x="904240" y="1022349"/>
                  </a:lnTo>
                  <a:lnTo>
                    <a:pt x="1094740" y="996949"/>
                  </a:lnTo>
                  <a:lnTo>
                    <a:pt x="1255712" y="996949"/>
                  </a:lnTo>
                  <a:lnTo>
                    <a:pt x="1127760" y="878839"/>
                  </a:lnTo>
                  <a:lnTo>
                    <a:pt x="1103210" y="706119"/>
                  </a:lnTo>
                  <a:lnTo>
                    <a:pt x="882650" y="706119"/>
                  </a:lnTo>
                  <a:lnTo>
                    <a:pt x="111759" y="372109"/>
                  </a:lnTo>
                  <a:close/>
                </a:path>
                <a:path w="1729739" h="1031240">
                  <a:moveTo>
                    <a:pt x="861060" y="0"/>
                  </a:moveTo>
                  <a:lnTo>
                    <a:pt x="760730" y="22859"/>
                  </a:lnTo>
                  <a:lnTo>
                    <a:pt x="704850" y="83819"/>
                  </a:lnTo>
                  <a:lnTo>
                    <a:pt x="744220" y="226059"/>
                  </a:lnTo>
                  <a:lnTo>
                    <a:pt x="524510" y="350519"/>
                  </a:lnTo>
                  <a:lnTo>
                    <a:pt x="781050" y="375919"/>
                  </a:lnTo>
                  <a:lnTo>
                    <a:pt x="882650" y="706119"/>
                  </a:lnTo>
                  <a:lnTo>
                    <a:pt x="1103210" y="706119"/>
                  </a:lnTo>
                  <a:lnTo>
                    <a:pt x="1056640" y="378459"/>
                  </a:lnTo>
                  <a:lnTo>
                    <a:pt x="1699260" y="261619"/>
                  </a:lnTo>
                  <a:lnTo>
                    <a:pt x="1727810" y="167639"/>
                  </a:lnTo>
                  <a:lnTo>
                    <a:pt x="1013460" y="167639"/>
                  </a:lnTo>
                  <a:lnTo>
                    <a:pt x="967740" y="25399"/>
                  </a:lnTo>
                  <a:lnTo>
                    <a:pt x="861060" y="0"/>
                  </a:lnTo>
                  <a:close/>
                </a:path>
                <a:path w="1729739" h="1031240">
                  <a:moveTo>
                    <a:pt x="1666239" y="80009"/>
                  </a:moveTo>
                  <a:lnTo>
                    <a:pt x="1013460" y="167639"/>
                  </a:lnTo>
                  <a:lnTo>
                    <a:pt x="1727810" y="167639"/>
                  </a:lnTo>
                  <a:lnTo>
                    <a:pt x="1729739" y="161289"/>
                  </a:lnTo>
                  <a:lnTo>
                    <a:pt x="1666239" y="80009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21789" y="5687060"/>
              <a:ext cx="113030" cy="204470"/>
            </a:xfrm>
            <a:custGeom>
              <a:avLst/>
              <a:gdLst/>
              <a:ahLst/>
              <a:cxnLst/>
              <a:rect l="l" t="t" r="r" b="b"/>
              <a:pathLst>
                <a:path w="113030" h="204470">
                  <a:moveTo>
                    <a:pt x="95249" y="0"/>
                  </a:moveTo>
                  <a:lnTo>
                    <a:pt x="0" y="5079"/>
                  </a:lnTo>
                  <a:lnTo>
                    <a:pt x="6349" y="204469"/>
                  </a:lnTo>
                  <a:lnTo>
                    <a:pt x="113029" y="184149"/>
                  </a:lnTo>
                  <a:lnTo>
                    <a:pt x="95249" y="0"/>
                  </a:lnTo>
                  <a:close/>
                </a:path>
              </a:pathLst>
            </a:custGeom>
            <a:solidFill>
              <a:srgbClr val="FFE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750" y="5990590"/>
              <a:ext cx="1257300" cy="651510"/>
            </a:xfrm>
            <a:custGeom>
              <a:avLst/>
              <a:gdLst/>
              <a:ahLst/>
              <a:cxnLst/>
              <a:rect l="l" t="t" r="r" b="b"/>
              <a:pathLst>
                <a:path w="1257300" h="651509">
                  <a:moveTo>
                    <a:pt x="1253370" y="624840"/>
                  </a:moveTo>
                  <a:lnTo>
                    <a:pt x="1070610" y="624840"/>
                  </a:lnTo>
                  <a:lnTo>
                    <a:pt x="1240790" y="651510"/>
                  </a:lnTo>
                  <a:lnTo>
                    <a:pt x="1257300" y="628650"/>
                  </a:lnTo>
                  <a:lnTo>
                    <a:pt x="1253370" y="624840"/>
                  </a:lnTo>
                  <a:close/>
                </a:path>
                <a:path w="1257300" h="651509">
                  <a:moveTo>
                    <a:pt x="107950" y="0"/>
                  </a:moveTo>
                  <a:lnTo>
                    <a:pt x="35560" y="25400"/>
                  </a:lnTo>
                  <a:lnTo>
                    <a:pt x="0" y="119380"/>
                  </a:lnTo>
                  <a:lnTo>
                    <a:pt x="33019" y="236220"/>
                  </a:lnTo>
                  <a:lnTo>
                    <a:pt x="908050" y="643890"/>
                  </a:lnTo>
                  <a:lnTo>
                    <a:pt x="1070610" y="624840"/>
                  </a:lnTo>
                  <a:lnTo>
                    <a:pt x="1253370" y="624840"/>
                  </a:lnTo>
                  <a:lnTo>
                    <a:pt x="1131570" y="506730"/>
                  </a:lnTo>
                  <a:lnTo>
                    <a:pt x="1055370" y="41148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4470" y="6045200"/>
              <a:ext cx="834390" cy="593090"/>
            </a:xfrm>
            <a:custGeom>
              <a:avLst/>
              <a:gdLst/>
              <a:ahLst/>
              <a:cxnLst/>
              <a:rect l="l" t="t" r="r" b="b"/>
              <a:pathLst>
                <a:path w="834390" h="593090">
                  <a:moveTo>
                    <a:pt x="62229" y="0"/>
                  </a:moveTo>
                  <a:lnTo>
                    <a:pt x="0" y="100329"/>
                  </a:lnTo>
                  <a:lnTo>
                    <a:pt x="0" y="257809"/>
                  </a:lnTo>
                  <a:lnTo>
                    <a:pt x="732790" y="593090"/>
                  </a:lnTo>
                  <a:lnTo>
                    <a:pt x="746760" y="424180"/>
                  </a:lnTo>
                  <a:lnTo>
                    <a:pt x="834389" y="335280"/>
                  </a:lnTo>
                  <a:lnTo>
                    <a:pt x="62229" y="0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9620" y="5607050"/>
              <a:ext cx="214629" cy="1930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17270" y="6609080"/>
              <a:ext cx="120650" cy="177800"/>
            </a:xfrm>
            <a:custGeom>
              <a:avLst/>
              <a:gdLst/>
              <a:ahLst/>
              <a:cxnLst/>
              <a:rect l="l" t="t" r="r" b="b"/>
              <a:pathLst>
                <a:path w="120650" h="177800">
                  <a:moveTo>
                    <a:pt x="57150" y="0"/>
                  </a:moveTo>
                  <a:lnTo>
                    <a:pt x="0" y="6350"/>
                  </a:lnTo>
                  <a:lnTo>
                    <a:pt x="120650" y="177800"/>
                  </a:lnTo>
                  <a:lnTo>
                    <a:pt x="120650" y="2540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00B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0100" y="5698490"/>
              <a:ext cx="838200" cy="636270"/>
            </a:xfrm>
            <a:custGeom>
              <a:avLst/>
              <a:gdLst/>
              <a:ahLst/>
              <a:cxnLst/>
              <a:rect l="l" t="t" r="r" b="b"/>
              <a:pathLst>
                <a:path w="838200" h="636270">
                  <a:moveTo>
                    <a:pt x="306070" y="636270"/>
                  </a:moveTo>
                  <a:lnTo>
                    <a:pt x="184150" y="31750"/>
                  </a:lnTo>
                  <a:lnTo>
                    <a:pt x="68580" y="27940"/>
                  </a:lnTo>
                  <a:lnTo>
                    <a:pt x="0" y="90170"/>
                  </a:lnTo>
                  <a:lnTo>
                    <a:pt x="120650" y="566420"/>
                  </a:lnTo>
                  <a:lnTo>
                    <a:pt x="220980" y="600710"/>
                  </a:lnTo>
                  <a:lnTo>
                    <a:pt x="306070" y="636270"/>
                  </a:lnTo>
                  <a:close/>
                </a:path>
                <a:path w="838200" h="636270">
                  <a:moveTo>
                    <a:pt x="838200" y="34290"/>
                  </a:moveTo>
                  <a:lnTo>
                    <a:pt x="808990" y="0"/>
                  </a:lnTo>
                  <a:lnTo>
                    <a:pt x="260350" y="83820"/>
                  </a:lnTo>
                  <a:lnTo>
                    <a:pt x="281940" y="276860"/>
                  </a:lnTo>
                  <a:lnTo>
                    <a:pt x="828027" y="187960"/>
                  </a:lnTo>
                  <a:lnTo>
                    <a:pt x="838200" y="34290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1179" y="5862320"/>
              <a:ext cx="247650" cy="106680"/>
            </a:xfrm>
            <a:custGeom>
              <a:avLst/>
              <a:gdLst/>
              <a:ahLst/>
              <a:cxnLst/>
              <a:rect l="l" t="t" r="r" b="b"/>
              <a:pathLst>
                <a:path w="247650" h="106679">
                  <a:moveTo>
                    <a:pt x="215900" y="0"/>
                  </a:moveTo>
                  <a:lnTo>
                    <a:pt x="0" y="62229"/>
                  </a:lnTo>
                  <a:lnTo>
                    <a:pt x="247650" y="106679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FFE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91210" y="5694680"/>
              <a:ext cx="250190" cy="1371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09650" y="6567170"/>
              <a:ext cx="182880" cy="2120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93850" y="5654040"/>
              <a:ext cx="68580" cy="18669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0650" y="5842000"/>
              <a:ext cx="946150" cy="562610"/>
            </a:xfrm>
            <a:custGeom>
              <a:avLst/>
              <a:gdLst/>
              <a:ahLst/>
              <a:cxnLst/>
              <a:rect l="l" t="t" r="r" b="b"/>
              <a:pathLst>
                <a:path w="946150" h="562610">
                  <a:moveTo>
                    <a:pt x="679450" y="504190"/>
                  </a:moveTo>
                  <a:lnTo>
                    <a:pt x="604520" y="421640"/>
                  </a:lnTo>
                  <a:lnTo>
                    <a:pt x="426720" y="340360"/>
                  </a:lnTo>
                  <a:lnTo>
                    <a:pt x="292100" y="326390"/>
                  </a:lnTo>
                  <a:lnTo>
                    <a:pt x="303530" y="353060"/>
                  </a:lnTo>
                  <a:lnTo>
                    <a:pt x="419100" y="378460"/>
                  </a:lnTo>
                  <a:lnTo>
                    <a:pt x="548640" y="435610"/>
                  </a:lnTo>
                  <a:lnTo>
                    <a:pt x="641350" y="519430"/>
                  </a:lnTo>
                  <a:lnTo>
                    <a:pt x="551180" y="509270"/>
                  </a:lnTo>
                  <a:lnTo>
                    <a:pt x="402590" y="441960"/>
                  </a:lnTo>
                  <a:lnTo>
                    <a:pt x="331470" y="389890"/>
                  </a:lnTo>
                  <a:lnTo>
                    <a:pt x="377190" y="455930"/>
                  </a:lnTo>
                  <a:lnTo>
                    <a:pt x="508000" y="541020"/>
                  </a:lnTo>
                  <a:lnTo>
                    <a:pt x="661670" y="562610"/>
                  </a:lnTo>
                  <a:lnTo>
                    <a:pt x="674801" y="519430"/>
                  </a:lnTo>
                  <a:lnTo>
                    <a:pt x="679450" y="504190"/>
                  </a:lnTo>
                  <a:close/>
                </a:path>
                <a:path w="946150" h="562610">
                  <a:moveTo>
                    <a:pt x="944880" y="471170"/>
                  </a:moveTo>
                  <a:lnTo>
                    <a:pt x="78740" y="82550"/>
                  </a:lnTo>
                  <a:lnTo>
                    <a:pt x="0" y="102870"/>
                  </a:lnTo>
                  <a:lnTo>
                    <a:pt x="854710" y="480060"/>
                  </a:lnTo>
                  <a:lnTo>
                    <a:pt x="944880" y="471170"/>
                  </a:lnTo>
                  <a:close/>
                </a:path>
                <a:path w="946150" h="562610">
                  <a:moveTo>
                    <a:pt x="946150" y="355600"/>
                  </a:moveTo>
                  <a:lnTo>
                    <a:pt x="861060" y="257810"/>
                  </a:lnTo>
                  <a:lnTo>
                    <a:pt x="839470" y="151130"/>
                  </a:lnTo>
                  <a:lnTo>
                    <a:pt x="848360" y="19050"/>
                  </a:lnTo>
                  <a:lnTo>
                    <a:pt x="795020" y="0"/>
                  </a:lnTo>
                  <a:lnTo>
                    <a:pt x="775970" y="44450"/>
                  </a:lnTo>
                  <a:lnTo>
                    <a:pt x="800100" y="271780"/>
                  </a:lnTo>
                  <a:lnTo>
                    <a:pt x="853440" y="377190"/>
                  </a:lnTo>
                  <a:lnTo>
                    <a:pt x="946150" y="355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61720" y="6426200"/>
              <a:ext cx="119380" cy="1371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620" y="5539740"/>
              <a:ext cx="1784350" cy="1076960"/>
            </a:xfrm>
            <a:custGeom>
              <a:avLst/>
              <a:gdLst/>
              <a:ahLst/>
              <a:cxnLst/>
              <a:rect l="l" t="t" r="r" b="b"/>
              <a:pathLst>
                <a:path w="1784350" h="1076959">
                  <a:moveTo>
                    <a:pt x="1061720" y="655320"/>
                  </a:moveTo>
                  <a:lnTo>
                    <a:pt x="1057910" y="541020"/>
                  </a:lnTo>
                  <a:lnTo>
                    <a:pt x="1037590" y="419100"/>
                  </a:lnTo>
                  <a:lnTo>
                    <a:pt x="988060" y="300990"/>
                  </a:lnTo>
                  <a:lnTo>
                    <a:pt x="960120" y="254000"/>
                  </a:lnTo>
                  <a:lnTo>
                    <a:pt x="909320" y="275590"/>
                  </a:lnTo>
                  <a:lnTo>
                    <a:pt x="970280" y="408940"/>
                  </a:lnTo>
                  <a:lnTo>
                    <a:pt x="999490" y="506730"/>
                  </a:lnTo>
                  <a:lnTo>
                    <a:pt x="1002030" y="655320"/>
                  </a:lnTo>
                  <a:lnTo>
                    <a:pt x="1061720" y="655320"/>
                  </a:lnTo>
                  <a:close/>
                </a:path>
                <a:path w="1784350" h="1076959">
                  <a:moveTo>
                    <a:pt x="1784350" y="220980"/>
                  </a:moveTo>
                  <a:lnTo>
                    <a:pt x="1772920" y="138430"/>
                  </a:lnTo>
                  <a:lnTo>
                    <a:pt x="1759153" y="121920"/>
                  </a:lnTo>
                  <a:lnTo>
                    <a:pt x="1746250" y="106438"/>
                  </a:lnTo>
                  <a:lnTo>
                    <a:pt x="1746250" y="191770"/>
                  </a:lnTo>
                  <a:lnTo>
                    <a:pt x="1722120" y="269240"/>
                  </a:lnTo>
                  <a:lnTo>
                    <a:pt x="1095057" y="378079"/>
                  </a:lnTo>
                  <a:lnTo>
                    <a:pt x="1061021" y="219773"/>
                  </a:lnTo>
                  <a:lnTo>
                    <a:pt x="1214882" y="196380"/>
                  </a:lnTo>
                  <a:lnTo>
                    <a:pt x="1143000" y="245110"/>
                  </a:lnTo>
                  <a:lnTo>
                    <a:pt x="1220470" y="260350"/>
                  </a:lnTo>
                  <a:lnTo>
                    <a:pt x="1350010" y="226060"/>
                  </a:lnTo>
                  <a:lnTo>
                    <a:pt x="1461770" y="226060"/>
                  </a:lnTo>
                  <a:lnTo>
                    <a:pt x="1343660" y="271780"/>
                  </a:lnTo>
                  <a:lnTo>
                    <a:pt x="1243330" y="284480"/>
                  </a:lnTo>
                  <a:lnTo>
                    <a:pt x="1130300" y="284480"/>
                  </a:lnTo>
                  <a:lnTo>
                    <a:pt x="1183640" y="321310"/>
                  </a:lnTo>
                  <a:lnTo>
                    <a:pt x="1306830" y="316230"/>
                  </a:lnTo>
                  <a:lnTo>
                    <a:pt x="1464310" y="276860"/>
                  </a:lnTo>
                  <a:lnTo>
                    <a:pt x="1511858" y="226060"/>
                  </a:lnTo>
                  <a:lnTo>
                    <a:pt x="1520190" y="217170"/>
                  </a:lnTo>
                  <a:lnTo>
                    <a:pt x="1483360" y="186690"/>
                  </a:lnTo>
                  <a:lnTo>
                    <a:pt x="1332230" y="184150"/>
                  </a:lnTo>
                  <a:lnTo>
                    <a:pt x="1243177" y="192074"/>
                  </a:lnTo>
                  <a:lnTo>
                    <a:pt x="1704340" y="121920"/>
                  </a:lnTo>
                  <a:lnTo>
                    <a:pt x="1746250" y="191770"/>
                  </a:lnTo>
                  <a:lnTo>
                    <a:pt x="1746250" y="106438"/>
                  </a:lnTo>
                  <a:lnTo>
                    <a:pt x="1722120" y="77470"/>
                  </a:lnTo>
                  <a:lnTo>
                    <a:pt x="1052042" y="177990"/>
                  </a:lnTo>
                  <a:lnTo>
                    <a:pt x="1024153" y="48260"/>
                  </a:lnTo>
                  <a:lnTo>
                    <a:pt x="1023620" y="45720"/>
                  </a:lnTo>
                  <a:lnTo>
                    <a:pt x="910590" y="0"/>
                  </a:lnTo>
                  <a:lnTo>
                    <a:pt x="769620" y="30480"/>
                  </a:lnTo>
                  <a:lnTo>
                    <a:pt x="704850" y="99060"/>
                  </a:lnTo>
                  <a:lnTo>
                    <a:pt x="740905" y="225945"/>
                  </a:lnTo>
                  <a:lnTo>
                    <a:pt x="717550" y="236220"/>
                  </a:lnTo>
                  <a:lnTo>
                    <a:pt x="713740" y="275590"/>
                  </a:lnTo>
                  <a:lnTo>
                    <a:pt x="513080" y="358140"/>
                  </a:lnTo>
                  <a:lnTo>
                    <a:pt x="513080" y="400050"/>
                  </a:lnTo>
                  <a:lnTo>
                    <a:pt x="737870" y="402590"/>
                  </a:lnTo>
                  <a:lnTo>
                    <a:pt x="767080" y="438150"/>
                  </a:lnTo>
                  <a:lnTo>
                    <a:pt x="800785" y="436626"/>
                  </a:lnTo>
                  <a:lnTo>
                    <a:pt x="878840" y="711200"/>
                  </a:lnTo>
                  <a:lnTo>
                    <a:pt x="948690" y="734060"/>
                  </a:lnTo>
                  <a:lnTo>
                    <a:pt x="782650" y="169075"/>
                  </a:lnTo>
                  <a:lnTo>
                    <a:pt x="782650" y="372821"/>
                  </a:lnTo>
                  <a:lnTo>
                    <a:pt x="604520" y="363220"/>
                  </a:lnTo>
                  <a:lnTo>
                    <a:pt x="761847" y="299605"/>
                  </a:lnTo>
                  <a:lnTo>
                    <a:pt x="782650" y="372821"/>
                  </a:lnTo>
                  <a:lnTo>
                    <a:pt x="782650" y="169075"/>
                  </a:lnTo>
                  <a:lnTo>
                    <a:pt x="765810" y="111760"/>
                  </a:lnTo>
                  <a:lnTo>
                    <a:pt x="800100" y="58420"/>
                  </a:lnTo>
                  <a:lnTo>
                    <a:pt x="885190" y="48260"/>
                  </a:lnTo>
                  <a:lnTo>
                    <a:pt x="988060" y="77470"/>
                  </a:lnTo>
                  <a:lnTo>
                    <a:pt x="1130617" y="785710"/>
                  </a:lnTo>
                  <a:lnTo>
                    <a:pt x="1087120" y="796290"/>
                  </a:lnTo>
                  <a:lnTo>
                    <a:pt x="1141730" y="905510"/>
                  </a:lnTo>
                  <a:lnTo>
                    <a:pt x="1252220" y="1021080"/>
                  </a:lnTo>
                  <a:lnTo>
                    <a:pt x="1121410" y="1003300"/>
                  </a:lnTo>
                  <a:lnTo>
                    <a:pt x="967740" y="1024890"/>
                  </a:lnTo>
                  <a:lnTo>
                    <a:pt x="971804" y="1005840"/>
                  </a:lnTo>
                  <a:lnTo>
                    <a:pt x="995680" y="894080"/>
                  </a:lnTo>
                  <a:lnTo>
                    <a:pt x="1061720" y="805180"/>
                  </a:lnTo>
                  <a:lnTo>
                    <a:pt x="985520" y="816610"/>
                  </a:lnTo>
                  <a:lnTo>
                    <a:pt x="924560" y="900430"/>
                  </a:lnTo>
                  <a:lnTo>
                    <a:pt x="904240" y="1005840"/>
                  </a:lnTo>
                  <a:lnTo>
                    <a:pt x="233159" y="692683"/>
                  </a:lnTo>
                  <a:lnTo>
                    <a:pt x="220980" y="566420"/>
                  </a:lnTo>
                  <a:lnTo>
                    <a:pt x="287020" y="458470"/>
                  </a:lnTo>
                  <a:lnTo>
                    <a:pt x="252730" y="445770"/>
                  </a:lnTo>
                  <a:lnTo>
                    <a:pt x="175260" y="529590"/>
                  </a:lnTo>
                  <a:lnTo>
                    <a:pt x="160020" y="627380"/>
                  </a:lnTo>
                  <a:lnTo>
                    <a:pt x="175526" y="665784"/>
                  </a:lnTo>
                  <a:lnTo>
                    <a:pt x="85077" y="623570"/>
                  </a:lnTo>
                  <a:lnTo>
                    <a:pt x="63500" y="548640"/>
                  </a:lnTo>
                  <a:lnTo>
                    <a:pt x="81280" y="453390"/>
                  </a:lnTo>
                  <a:lnTo>
                    <a:pt x="171450" y="378460"/>
                  </a:lnTo>
                  <a:lnTo>
                    <a:pt x="123190" y="378460"/>
                  </a:lnTo>
                  <a:lnTo>
                    <a:pt x="49530" y="419100"/>
                  </a:lnTo>
                  <a:lnTo>
                    <a:pt x="0" y="543560"/>
                  </a:lnTo>
                  <a:lnTo>
                    <a:pt x="53340" y="662940"/>
                  </a:lnTo>
                  <a:lnTo>
                    <a:pt x="938530" y="1066800"/>
                  </a:lnTo>
                  <a:lnTo>
                    <a:pt x="1129030" y="1041400"/>
                  </a:lnTo>
                  <a:lnTo>
                    <a:pt x="1282700" y="1076960"/>
                  </a:lnTo>
                  <a:lnTo>
                    <a:pt x="1316672" y="1041400"/>
                  </a:lnTo>
                  <a:lnTo>
                    <a:pt x="1332445" y="1024890"/>
                  </a:lnTo>
                  <a:lnTo>
                    <a:pt x="1336090" y="1021080"/>
                  </a:lnTo>
                  <a:lnTo>
                    <a:pt x="1337310" y="1019810"/>
                  </a:lnTo>
                  <a:lnTo>
                    <a:pt x="1211719" y="920673"/>
                  </a:lnTo>
                  <a:lnTo>
                    <a:pt x="1101801" y="409473"/>
                  </a:lnTo>
                  <a:lnTo>
                    <a:pt x="1755140" y="300990"/>
                  </a:lnTo>
                  <a:lnTo>
                    <a:pt x="1784350" y="2209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8491219" y="1775460"/>
            <a:ext cx="575310" cy="4649470"/>
            <a:chOff x="8491219" y="1775460"/>
            <a:chExt cx="575310" cy="4649470"/>
          </a:xfrm>
        </p:grpSpPr>
        <p:sp>
          <p:nvSpPr>
            <p:cNvPr id="23" name="object 23"/>
            <p:cNvSpPr/>
            <p:nvPr/>
          </p:nvSpPr>
          <p:spPr>
            <a:xfrm>
              <a:off x="8680450" y="2115819"/>
              <a:ext cx="386080" cy="4309110"/>
            </a:xfrm>
            <a:custGeom>
              <a:avLst/>
              <a:gdLst/>
              <a:ahLst/>
              <a:cxnLst/>
              <a:rect l="l" t="t" r="r" b="b"/>
              <a:pathLst>
                <a:path w="386079" h="4309110">
                  <a:moveTo>
                    <a:pt x="386080" y="0"/>
                  </a:moveTo>
                  <a:lnTo>
                    <a:pt x="300990" y="335280"/>
                  </a:lnTo>
                  <a:lnTo>
                    <a:pt x="204470" y="478790"/>
                  </a:lnTo>
                  <a:lnTo>
                    <a:pt x="93980" y="566420"/>
                  </a:lnTo>
                  <a:lnTo>
                    <a:pt x="59690" y="749300"/>
                  </a:lnTo>
                  <a:lnTo>
                    <a:pt x="73660" y="916940"/>
                  </a:lnTo>
                  <a:lnTo>
                    <a:pt x="204470" y="1259840"/>
                  </a:lnTo>
                  <a:lnTo>
                    <a:pt x="233680" y="1386840"/>
                  </a:lnTo>
                  <a:lnTo>
                    <a:pt x="217170" y="1475740"/>
                  </a:lnTo>
                  <a:lnTo>
                    <a:pt x="137160" y="1545590"/>
                  </a:lnTo>
                  <a:lnTo>
                    <a:pt x="115570" y="1643380"/>
                  </a:lnTo>
                  <a:lnTo>
                    <a:pt x="137160" y="1786890"/>
                  </a:lnTo>
                  <a:lnTo>
                    <a:pt x="229870" y="2018030"/>
                  </a:lnTo>
                  <a:lnTo>
                    <a:pt x="251460" y="2208530"/>
                  </a:lnTo>
                  <a:lnTo>
                    <a:pt x="226060" y="2338070"/>
                  </a:lnTo>
                  <a:lnTo>
                    <a:pt x="111734" y="2483180"/>
                  </a:lnTo>
                  <a:lnTo>
                    <a:pt x="33020" y="2537460"/>
                  </a:lnTo>
                  <a:lnTo>
                    <a:pt x="0" y="2698750"/>
                  </a:lnTo>
                  <a:lnTo>
                    <a:pt x="12700" y="2844800"/>
                  </a:lnTo>
                  <a:lnTo>
                    <a:pt x="143510" y="3143250"/>
                  </a:lnTo>
                  <a:lnTo>
                    <a:pt x="172720" y="3255010"/>
                  </a:lnTo>
                  <a:lnTo>
                    <a:pt x="156210" y="3332480"/>
                  </a:lnTo>
                  <a:lnTo>
                    <a:pt x="76200" y="3394710"/>
                  </a:lnTo>
                  <a:lnTo>
                    <a:pt x="54610" y="3478530"/>
                  </a:lnTo>
                  <a:lnTo>
                    <a:pt x="76200" y="3604260"/>
                  </a:lnTo>
                  <a:lnTo>
                    <a:pt x="168910" y="3806190"/>
                  </a:lnTo>
                  <a:lnTo>
                    <a:pt x="190500" y="3973830"/>
                  </a:lnTo>
                  <a:lnTo>
                    <a:pt x="165100" y="4085590"/>
                  </a:lnTo>
                  <a:lnTo>
                    <a:pt x="33020" y="4232910"/>
                  </a:lnTo>
                  <a:lnTo>
                    <a:pt x="41910" y="4309110"/>
                  </a:lnTo>
                  <a:lnTo>
                    <a:pt x="143510" y="4224020"/>
                  </a:lnTo>
                  <a:lnTo>
                    <a:pt x="223520" y="4119880"/>
                  </a:lnTo>
                  <a:lnTo>
                    <a:pt x="257810" y="3925570"/>
                  </a:lnTo>
                  <a:lnTo>
                    <a:pt x="220980" y="3743960"/>
                  </a:lnTo>
                  <a:lnTo>
                    <a:pt x="130810" y="3554730"/>
                  </a:lnTo>
                  <a:lnTo>
                    <a:pt x="127000" y="3464560"/>
                  </a:lnTo>
                  <a:lnTo>
                    <a:pt x="228600" y="3366770"/>
                  </a:lnTo>
                  <a:lnTo>
                    <a:pt x="223520" y="3192780"/>
                  </a:lnTo>
                  <a:lnTo>
                    <a:pt x="114300" y="2921000"/>
                  </a:lnTo>
                  <a:lnTo>
                    <a:pt x="67310" y="2767330"/>
                  </a:lnTo>
                  <a:lnTo>
                    <a:pt x="72390" y="2621280"/>
                  </a:lnTo>
                  <a:lnTo>
                    <a:pt x="165100" y="2565400"/>
                  </a:lnTo>
                  <a:lnTo>
                    <a:pt x="250190" y="2467610"/>
                  </a:lnTo>
                  <a:lnTo>
                    <a:pt x="313690" y="2307590"/>
                  </a:lnTo>
                  <a:lnTo>
                    <a:pt x="325120" y="2043430"/>
                  </a:lnTo>
                  <a:lnTo>
                    <a:pt x="308851" y="2100097"/>
                  </a:lnTo>
                  <a:lnTo>
                    <a:pt x="280670" y="1946910"/>
                  </a:lnTo>
                  <a:lnTo>
                    <a:pt x="191770" y="1731010"/>
                  </a:lnTo>
                  <a:lnTo>
                    <a:pt x="186690" y="1626870"/>
                  </a:lnTo>
                  <a:lnTo>
                    <a:pt x="289560" y="1515110"/>
                  </a:lnTo>
                  <a:lnTo>
                    <a:pt x="284480" y="1315720"/>
                  </a:lnTo>
                  <a:lnTo>
                    <a:pt x="175260" y="1004570"/>
                  </a:lnTo>
                  <a:lnTo>
                    <a:pt x="128270" y="828040"/>
                  </a:lnTo>
                  <a:lnTo>
                    <a:pt x="132080" y="660400"/>
                  </a:lnTo>
                  <a:lnTo>
                    <a:pt x="226060" y="596900"/>
                  </a:lnTo>
                  <a:lnTo>
                    <a:pt x="311150" y="485140"/>
                  </a:lnTo>
                  <a:lnTo>
                    <a:pt x="373380" y="303530"/>
                  </a:lnTo>
                  <a:lnTo>
                    <a:pt x="386080" y="0"/>
                  </a:lnTo>
                  <a:close/>
                </a:path>
              </a:pathLst>
            </a:custGeom>
            <a:solidFill>
              <a:srgbClr val="6F3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491219" y="1775460"/>
              <a:ext cx="341630" cy="354330"/>
            </a:xfrm>
            <a:custGeom>
              <a:avLst/>
              <a:gdLst/>
              <a:ahLst/>
              <a:cxnLst/>
              <a:rect l="l" t="t" r="r" b="b"/>
              <a:pathLst>
                <a:path w="341629" h="354330">
                  <a:moveTo>
                    <a:pt x="25400" y="0"/>
                  </a:moveTo>
                  <a:lnTo>
                    <a:pt x="0" y="41910"/>
                  </a:lnTo>
                  <a:lnTo>
                    <a:pt x="152400" y="153669"/>
                  </a:lnTo>
                  <a:lnTo>
                    <a:pt x="330200" y="354329"/>
                  </a:lnTo>
                  <a:lnTo>
                    <a:pt x="341629" y="323850"/>
                  </a:lnTo>
                  <a:lnTo>
                    <a:pt x="189229" y="13716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7852409" y="102870"/>
            <a:ext cx="280670" cy="146050"/>
          </a:xfrm>
          <a:custGeom>
            <a:avLst/>
            <a:gdLst/>
            <a:ahLst/>
            <a:cxnLst/>
            <a:rect l="l" t="t" r="r" b="b"/>
            <a:pathLst>
              <a:path w="280670" h="146050">
                <a:moveTo>
                  <a:pt x="210820" y="0"/>
                </a:moveTo>
                <a:lnTo>
                  <a:pt x="91440" y="33020"/>
                </a:lnTo>
                <a:lnTo>
                  <a:pt x="196850" y="59689"/>
                </a:lnTo>
                <a:lnTo>
                  <a:pt x="39370" y="109220"/>
                </a:lnTo>
                <a:lnTo>
                  <a:pt x="0" y="146050"/>
                </a:lnTo>
                <a:lnTo>
                  <a:pt x="156210" y="113029"/>
                </a:lnTo>
                <a:lnTo>
                  <a:pt x="280670" y="105409"/>
                </a:lnTo>
                <a:lnTo>
                  <a:pt x="2108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7711440" y="39369"/>
            <a:ext cx="1186180" cy="2086610"/>
            <a:chOff x="7711440" y="39369"/>
            <a:chExt cx="1186180" cy="2086610"/>
          </a:xfrm>
        </p:grpSpPr>
        <p:sp>
          <p:nvSpPr>
            <p:cNvPr id="27" name="object 27"/>
            <p:cNvSpPr/>
            <p:nvPr/>
          </p:nvSpPr>
          <p:spPr>
            <a:xfrm>
              <a:off x="7729220" y="39369"/>
              <a:ext cx="1168400" cy="2086610"/>
            </a:xfrm>
            <a:custGeom>
              <a:avLst/>
              <a:gdLst/>
              <a:ahLst/>
              <a:cxnLst/>
              <a:rect l="l" t="t" r="r" b="b"/>
              <a:pathLst>
                <a:path w="1168400" h="2086610">
                  <a:moveTo>
                    <a:pt x="697230" y="1120140"/>
                  </a:moveTo>
                  <a:lnTo>
                    <a:pt x="645160" y="920750"/>
                  </a:lnTo>
                  <a:lnTo>
                    <a:pt x="546100" y="695960"/>
                  </a:lnTo>
                  <a:lnTo>
                    <a:pt x="464820" y="554990"/>
                  </a:lnTo>
                  <a:lnTo>
                    <a:pt x="429336" y="520700"/>
                  </a:lnTo>
                  <a:lnTo>
                    <a:pt x="388620" y="481330"/>
                  </a:lnTo>
                  <a:lnTo>
                    <a:pt x="328930" y="481330"/>
                  </a:lnTo>
                  <a:lnTo>
                    <a:pt x="325120" y="548640"/>
                  </a:lnTo>
                  <a:lnTo>
                    <a:pt x="375920" y="520700"/>
                  </a:lnTo>
                  <a:lnTo>
                    <a:pt x="463550" y="633730"/>
                  </a:lnTo>
                  <a:lnTo>
                    <a:pt x="554990" y="797560"/>
                  </a:lnTo>
                  <a:lnTo>
                    <a:pt x="631190" y="1026160"/>
                  </a:lnTo>
                  <a:lnTo>
                    <a:pt x="622300" y="1137920"/>
                  </a:lnTo>
                  <a:lnTo>
                    <a:pt x="549910" y="1073150"/>
                  </a:lnTo>
                  <a:lnTo>
                    <a:pt x="425450" y="826770"/>
                  </a:lnTo>
                  <a:lnTo>
                    <a:pt x="346710" y="568960"/>
                  </a:lnTo>
                  <a:lnTo>
                    <a:pt x="330200" y="600710"/>
                  </a:lnTo>
                  <a:lnTo>
                    <a:pt x="368300" y="759460"/>
                  </a:lnTo>
                  <a:lnTo>
                    <a:pt x="474980" y="1002030"/>
                  </a:lnTo>
                  <a:lnTo>
                    <a:pt x="589280" y="1169670"/>
                  </a:lnTo>
                  <a:lnTo>
                    <a:pt x="661670" y="1196340"/>
                  </a:lnTo>
                  <a:lnTo>
                    <a:pt x="688924" y="1137920"/>
                  </a:lnTo>
                  <a:lnTo>
                    <a:pt x="697230" y="1120140"/>
                  </a:lnTo>
                  <a:close/>
                </a:path>
                <a:path w="1168400" h="2086610">
                  <a:moveTo>
                    <a:pt x="1168400" y="2086610"/>
                  </a:moveTo>
                  <a:lnTo>
                    <a:pt x="1104353" y="1868170"/>
                  </a:lnTo>
                  <a:lnTo>
                    <a:pt x="1097280" y="1844040"/>
                  </a:lnTo>
                  <a:lnTo>
                    <a:pt x="1112266" y="1739900"/>
                  </a:lnTo>
                  <a:lnTo>
                    <a:pt x="1120140" y="1685290"/>
                  </a:lnTo>
                  <a:lnTo>
                    <a:pt x="1116660" y="1677670"/>
                  </a:lnTo>
                  <a:lnTo>
                    <a:pt x="1071016" y="1577340"/>
                  </a:lnTo>
                  <a:lnTo>
                    <a:pt x="934275" y="1276845"/>
                  </a:lnTo>
                  <a:lnTo>
                    <a:pt x="934275" y="1414754"/>
                  </a:lnTo>
                  <a:lnTo>
                    <a:pt x="815340" y="1424940"/>
                  </a:lnTo>
                  <a:lnTo>
                    <a:pt x="674077" y="1514411"/>
                  </a:lnTo>
                  <a:lnTo>
                    <a:pt x="627773" y="1413637"/>
                  </a:lnTo>
                  <a:lnTo>
                    <a:pt x="725170" y="1341120"/>
                  </a:lnTo>
                  <a:lnTo>
                    <a:pt x="897763" y="1334135"/>
                  </a:lnTo>
                  <a:lnTo>
                    <a:pt x="934275" y="1414754"/>
                  </a:lnTo>
                  <a:lnTo>
                    <a:pt x="934275" y="1276845"/>
                  </a:lnTo>
                  <a:lnTo>
                    <a:pt x="870559" y="1136815"/>
                  </a:lnTo>
                  <a:lnTo>
                    <a:pt x="870559" y="1274013"/>
                  </a:lnTo>
                  <a:lnTo>
                    <a:pt x="728980" y="1303020"/>
                  </a:lnTo>
                  <a:lnTo>
                    <a:pt x="607263" y="1368996"/>
                  </a:lnTo>
                  <a:lnTo>
                    <a:pt x="195122" y="471932"/>
                  </a:lnTo>
                  <a:lnTo>
                    <a:pt x="287020" y="401320"/>
                  </a:lnTo>
                  <a:lnTo>
                    <a:pt x="470344" y="389940"/>
                  </a:lnTo>
                  <a:lnTo>
                    <a:pt x="870559" y="1274013"/>
                  </a:lnTo>
                  <a:lnTo>
                    <a:pt x="870559" y="1136815"/>
                  </a:lnTo>
                  <a:lnTo>
                    <a:pt x="445655" y="203022"/>
                  </a:lnTo>
                  <a:lnTo>
                    <a:pt x="445655" y="335394"/>
                  </a:lnTo>
                  <a:lnTo>
                    <a:pt x="283210" y="359410"/>
                  </a:lnTo>
                  <a:lnTo>
                    <a:pt x="175412" y="429031"/>
                  </a:lnTo>
                  <a:lnTo>
                    <a:pt x="145148" y="363156"/>
                  </a:lnTo>
                  <a:lnTo>
                    <a:pt x="219710" y="299732"/>
                  </a:lnTo>
                  <a:lnTo>
                    <a:pt x="413639" y="264693"/>
                  </a:lnTo>
                  <a:lnTo>
                    <a:pt x="445655" y="335394"/>
                  </a:lnTo>
                  <a:lnTo>
                    <a:pt x="445655" y="203022"/>
                  </a:lnTo>
                  <a:lnTo>
                    <a:pt x="381012" y="60960"/>
                  </a:lnTo>
                  <a:lnTo>
                    <a:pt x="361950" y="19050"/>
                  </a:lnTo>
                  <a:lnTo>
                    <a:pt x="127000" y="0"/>
                  </a:lnTo>
                  <a:lnTo>
                    <a:pt x="0" y="96520"/>
                  </a:lnTo>
                  <a:lnTo>
                    <a:pt x="130810" y="60960"/>
                  </a:lnTo>
                  <a:lnTo>
                    <a:pt x="322580" y="63500"/>
                  </a:lnTo>
                  <a:lnTo>
                    <a:pt x="394881" y="223253"/>
                  </a:lnTo>
                  <a:lnTo>
                    <a:pt x="193040" y="262890"/>
                  </a:lnTo>
                  <a:lnTo>
                    <a:pt x="123240" y="315493"/>
                  </a:lnTo>
                  <a:lnTo>
                    <a:pt x="85090" y="232410"/>
                  </a:lnTo>
                  <a:lnTo>
                    <a:pt x="43180" y="231140"/>
                  </a:lnTo>
                  <a:lnTo>
                    <a:pt x="711200" y="1711960"/>
                  </a:lnTo>
                  <a:lnTo>
                    <a:pt x="725170" y="1625600"/>
                  </a:lnTo>
                  <a:lnTo>
                    <a:pt x="692785" y="1555140"/>
                  </a:lnTo>
                  <a:lnTo>
                    <a:pt x="765810" y="1484630"/>
                  </a:lnTo>
                  <a:lnTo>
                    <a:pt x="948524" y="1446225"/>
                  </a:lnTo>
                  <a:lnTo>
                    <a:pt x="972820" y="1499870"/>
                  </a:lnTo>
                  <a:lnTo>
                    <a:pt x="822960" y="1558290"/>
                  </a:lnTo>
                  <a:lnTo>
                    <a:pt x="750570" y="1638300"/>
                  </a:lnTo>
                  <a:lnTo>
                    <a:pt x="877570" y="1577340"/>
                  </a:lnTo>
                  <a:lnTo>
                    <a:pt x="998220" y="1597660"/>
                  </a:lnTo>
                  <a:lnTo>
                    <a:pt x="815340" y="1675130"/>
                  </a:lnTo>
                  <a:lnTo>
                    <a:pt x="748030" y="1774190"/>
                  </a:lnTo>
                  <a:lnTo>
                    <a:pt x="975360" y="1677670"/>
                  </a:lnTo>
                  <a:lnTo>
                    <a:pt x="934720" y="1747520"/>
                  </a:lnTo>
                  <a:lnTo>
                    <a:pt x="1040130" y="1739900"/>
                  </a:lnTo>
                  <a:lnTo>
                    <a:pt x="979170" y="1789430"/>
                  </a:lnTo>
                  <a:lnTo>
                    <a:pt x="1028700" y="1827530"/>
                  </a:lnTo>
                  <a:lnTo>
                    <a:pt x="914400" y="1864360"/>
                  </a:lnTo>
                  <a:lnTo>
                    <a:pt x="958850" y="1897380"/>
                  </a:lnTo>
                  <a:lnTo>
                    <a:pt x="1060450" y="1868170"/>
                  </a:lnTo>
                  <a:lnTo>
                    <a:pt x="1111250" y="2030730"/>
                  </a:lnTo>
                  <a:lnTo>
                    <a:pt x="1096010" y="2085340"/>
                  </a:lnTo>
                  <a:lnTo>
                    <a:pt x="1168400" y="20866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730489" y="133350"/>
              <a:ext cx="67310" cy="152400"/>
            </a:xfrm>
            <a:custGeom>
              <a:avLst/>
              <a:gdLst/>
              <a:ahLst/>
              <a:cxnLst/>
              <a:rect l="l" t="t" r="r" b="b"/>
              <a:pathLst>
                <a:path w="67309" h="152400">
                  <a:moveTo>
                    <a:pt x="0" y="0"/>
                  </a:moveTo>
                  <a:lnTo>
                    <a:pt x="67309" y="15240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2636520" y="971550"/>
            <a:ext cx="29743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HEADLINE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763269" y="1899920"/>
            <a:ext cx="7232015" cy="3884929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54965" marR="889635" indent="-342900">
              <a:lnSpc>
                <a:spcPts val="3110"/>
              </a:lnSpc>
              <a:spcBef>
                <a:spcPts val="409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omic Sans MS"/>
                <a:cs typeface="Comic Sans MS"/>
              </a:rPr>
              <a:t>Leading position in ads and </a:t>
            </a:r>
            <a:r>
              <a:rPr sz="2800" dirty="0">
                <a:latin typeface="Comic Sans MS"/>
                <a:cs typeface="Comic Sans MS"/>
              </a:rPr>
              <a:t>the </a:t>
            </a:r>
            <a:r>
              <a:rPr sz="2800" spc="-5" dirty="0">
                <a:latin typeface="Comic Sans MS"/>
                <a:cs typeface="Comic Sans MS"/>
              </a:rPr>
              <a:t>most  important.</a:t>
            </a:r>
            <a:endParaRPr sz="2800">
              <a:latin typeface="Comic Sans MS"/>
              <a:cs typeface="Comic Sans MS"/>
            </a:endParaRPr>
          </a:p>
          <a:p>
            <a:pPr marL="354965" marR="5080" indent="-342900">
              <a:lnSpc>
                <a:spcPct val="92800"/>
              </a:lnSpc>
              <a:spcBef>
                <a:spcPts val="64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omic Sans MS"/>
                <a:cs typeface="Comic Sans MS"/>
              </a:rPr>
              <a:t>Effective headlines attract attention,  engage </a:t>
            </a:r>
            <a:r>
              <a:rPr sz="2800" dirty="0">
                <a:latin typeface="Comic Sans MS"/>
                <a:cs typeface="Comic Sans MS"/>
              </a:rPr>
              <a:t>the </a:t>
            </a:r>
            <a:r>
              <a:rPr sz="2800" spc="-5" dirty="0">
                <a:latin typeface="Comic Sans MS"/>
                <a:cs typeface="Comic Sans MS"/>
              </a:rPr>
              <a:t>audience, explain </a:t>
            </a:r>
            <a:r>
              <a:rPr sz="2800" dirty="0">
                <a:latin typeface="Comic Sans MS"/>
                <a:cs typeface="Comic Sans MS"/>
              </a:rPr>
              <a:t>the </a:t>
            </a:r>
            <a:r>
              <a:rPr sz="2800" spc="-10" dirty="0">
                <a:latin typeface="Comic Sans MS"/>
                <a:cs typeface="Comic Sans MS"/>
              </a:rPr>
              <a:t>visual,  </a:t>
            </a:r>
            <a:r>
              <a:rPr sz="2800" spc="-5" dirty="0">
                <a:latin typeface="Comic Sans MS"/>
                <a:cs typeface="Comic Sans MS"/>
              </a:rPr>
              <a:t>lead </a:t>
            </a:r>
            <a:r>
              <a:rPr sz="2800" dirty="0">
                <a:latin typeface="Comic Sans MS"/>
                <a:cs typeface="Comic Sans MS"/>
              </a:rPr>
              <a:t>the </a:t>
            </a:r>
            <a:r>
              <a:rPr sz="2800" spc="-5" dirty="0">
                <a:latin typeface="Comic Sans MS"/>
                <a:cs typeface="Comic Sans MS"/>
              </a:rPr>
              <a:t>audience into </a:t>
            </a:r>
            <a:r>
              <a:rPr sz="2800" dirty="0">
                <a:latin typeface="Comic Sans MS"/>
                <a:cs typeface="Comic Sans MS"/>
              </a:rPr>
              <a:t>the </a:t>
            </a:r>
            <a:r>
              <a:rPr sz="2800" spc="-5" dirty="0">
                <a:latin typeface="Comic Sans MS"/>
                <a:cs typeface="Comic Sans MS"/>
              </a:rPr>
              <a:t>body </a:t>
            </a:r>
            <a:r>
              <a:rPr sz="2800" dirty="0">
                <a:latin typeface="Comic Sans MS"/>
                <a:cs typeface="Comic Sans MS"/>
              </a:rPr>
              <a:t>of the </a:t>
            </a:r>
            <a:r>
              <a:rPr sz="2800" spc="-5" dirty="0">
                <a:latin typeface="Comic Sans MS"/>
                <a:cs typeface="Comic Sans MS"/>
              </a:rPr>
              <a:t>ad  and present </a:t>
            </a:r>
            <a:r>
              <a:rPr sz="2800" dirty="0">
                <a:latin typeface="Comic Sans MS"/>
                <a:cs typeface="Comic Sans MS"/>
              </a:rPr>
              <a:t>the </a:t>
            </a:r>
            <a:r>
              <a:rPr sz="2800" spc="-5" dirty="0">
                <a:latin typeface="Comic Sans MS"/>
                <a:cs typeface="Comic Sans MS"/>
              </a:rPr>
              <a:t>selling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message</a:t>
            </a:r>
            <a:endParaRPr sz="2800">
              <a:latin typeface="Comic Sans MS"/>
              <a:cs typeface="Comic Sans MS"/>
            </a:endParaRPr>
          </a:p>
          <a:p>
            <a:pPr marL="354965" marR="643255" indent="-342900">
              <a:lnSpc>
                <a:spcPts val="312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omic Sans MS"/>
                <a:cs typeface="Comic Sans MS"/>
              </a:rPr>
              <a:t>On average, most headlines have </a:t>
            </a:r>
            <a:r>
              <a:rPr sz="2800" spc="-10" dirty="0">
                <a:latin typeface="Comic Sans MS"/>
                <a:cs typeface="Comic Sans MS"/>
              </a:rPr>
              <a:t>8-10  </a:t>
            </a:r>
            <a:r>
              <a:rPr sz="2800" spc="-5" dirty="0">
                <a:latin typeface="Comic Sans MS"/>
                <a:cs typeface="Comic Sans MS"/>
              </a:rPr>
              <a:t>words.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omic Sans MS"/>
                <a:cs typeface="Comic Sans MS"/>
              </a:rPr>
              <a:t>Sometimes, </a:t>
            </a:r>
            <a:r>
              <a:rPr sz="2800" spc="-10" dirty="0">
                <a:latin typeface="Comic Sans MS"/>
                <a:cs typeface="Comic Sans MS"/>
              </a:rPr>
              <a:t>visual </a:t>
            </a:r>
            <a:r>
              <a:rPr sz="2800" spc="-5" dirty="0">
                <a:latin typeface="Comic Sans MS"/>
                <a:cs typeface="Comic Sans MS"/>
              </a:rPr>
              <a:t>can be </a:t>
            </a:r>
            <a:r>
              <a:rPr sz="2800" dirty="0">
                <a:latin typeface="Comic Sans MS"/>
                <a:cs typeface="Comic Sans MS"/>
              </a:rPr>
              <a:t>the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headline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717790" y="69850"/>
            <a:ext cx="1226820" cy="2085339"/>
            <a:chOff x="7717790" y="69850"/>
            <a:chExt cx="1226820" cy="2085339"/>
          </a:xfrm>
        </p:grpSpPr>
        <p:sp>
          <p:nvSpPr>
            <p:cNvPr id="4" name="object 4"/>
            <p:cNvSpPr/>
            <p:nvPr/>
          </p:nvSpPr>
          <p:spPr>
            <a:xfrm>
              <a:off x="7717790" y="69850"/>
              <a:ext cx="1139190" cy="2030730"/>
            </a:xfrm>
            <a:custGeom>
              <a:avLst/>
              <a:gdLst/>
              <a:ahLst/>
              <a:cxnLst/>
              <a:rect l="l" t="t" r="r" b="b"/>
              <a:pathLst>
                <a:path w="1139190" h="2030730">
                  <a:moveTo>
                    <a:pt x="115569" y="0"/>
                  </a:moveTo>
                  <a:lnTo>
                    <a:pt x="0" y="76200"/>
                  </a:lnTo>
                  <a:lnTo>
                    <a:pt x="753109" y="1715770"/>
                  </a:lnTo>
                  <a:lnTo>
                    <a:pt x="941069" y="1858010"/>
                  </a:lnTo>
                  <a:lnTo>
                    <a:pt x="1097279" y="2030729"/>
                  </a:lnTo>
                  <a:lnTo>
                    <a:pt x="1139189" y="2026920"/>
                  </a:lnTo>
                  <a:lnTo>
                    <a:pt x="1078229" y="1795779"/>
                  </a:lnTo>
                  <a:lnTo>
                    <a:pt x="1093469" y="1657350"/>
                  </a:lnTo>
                  <a:lnTo>
                    <a:pt x="355600" y="12700"/>
                  </a:lnTo>
                  <a:lnTo>
                    <a:pt x="1155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14310" y="111759"/>
              <a:ext cx="1130300" cy="2043430"/>
            </a:xfrm>
            <a:custGeom>
              <a:avLst/>
              <a:gdLst/>
              <a:ahLst/>
              <a:cxnLst/>
              <a:rect l="l" t="t" r="r" b="b"/>
              <a:pathLst>
                <a:path w="1130300" h="2043430">
                  <a:moveTo>
                    <a:pt x="114300" y="0"/>
                  </a:moveTo>
                  <a:lnTo>
                    <a:pt x="0" y="60960"/>
                  </a:lnTo>
                  <a:lnTo>
                    <a:pt x="758190" y="1720850"/>
                  </a:lnTo>
                  <a:lnTo>
                    <a:pt x="923290" y="1845310"/>
                  </a:lnTo>
                  <a:lnTo>
                    <a:pt x="1087120" y="2034540"/>
                  </a:lnTo>
                  <a:lnTo>
                    <a:pt x="1130300" y="2043430"/>
                  </a:lnTo>
                  <a:lnTo>
                    <a:pt x="1061720" y="1803400"/>
                  </a:lnTo>
                  <a:lnTo>
                    <a:pt x="1084580" y="1649730"/>
                  </a:lnTo>
                  <a:lnTo>
                    <a:pt x="341630" y="1016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6F3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6380" y="231139"/>
              <a:ext cx="972819" cy="1530350"/>
            </a:xfrm>
            <a:custGeom>
              <a:avLst/>
              <a:gdLst/>
              <a:ahLst/>
              <a:cxnLst/>
              <a:rect l="l" t="t" r="r" b="b"/>
              <a:pathLst>
                <a:path w="972820" h="1530350">
                  <a:moveTo>
                    <a:pt x="340360" y="0"/>
                  </a:moveTo>
                  <a:lnTo>
                    <a:pt x="90170" y="33019"/>
                  </a:lnTo>
                  <a:lnTo>
                    <a:pt x="0" y="74929"/>
                  </a:lnTo>
                  <a:lnTo>
                    <a:pt x="662940" y="1530349"/>
                  </a:lnTo>
                  <a:lnTo>
                    <a:pt x="797560" y="1416049"/>
                  </a:lnTo>
                  <a:lnTo>
                    <a:pt x="972820" y="1394459"/>
                  </a:lnTo>
                  <a:lnTo>
                    <a:pt x="340360" y="0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7620" y="5539740"/>
            <a:ext cx="1784350" cy="1247140"/>
            <a:chOff x="7620" y="5539740"/>
            <a:chExt cx="1784350" cy="1247140"/>
          </a:xfrm>
        </p:grpSpPr>
        <p:sp>
          <p:nvSpPr>
            <p:cNvPr id="8" name="object 8"/>
            <p:cNvSpPr/>
            <p:nvPr/>
          </p:nvSpPr>
          <p:spPr>
            <a:xfrm>
              <a:off x="38100" y="5563870"/>
              <a:ext cx="1729739" cy="1031240"/>
            </a:xfrm>
            <a:custGeom>
              <a:avLst/>
              <a:gdLst/>
              <a:ahLst/>
              <a:cxnLst/>
              <a:rect l="l" t="t" r="r" b="b"/>
              <a:pathLst>
                <a:path w="1729739" h="1031240">
                  <a:moveTo>
                    <a:pt x="1255712" y="996949"/>
                  </a:moveTo>
                  <a:lnTo>
                    <a:pt x="1094740" y="996949"/>
                  </a:lnTo>
                  <a:lnTo>
                    <a:pt x="1247140" y="1031239"/>
                  </a:lnTo>
                  <a:lnTo>
                    <a:pt x="1259840" y="1000759"/>
                  </a:lnTo>
                  <a:lnTo>
                    <a:pt x="1255712" y="996949"/>
                  </a:lnTo>
                  <a:close/>
                </a:path>
                <a:path w="1729739" h="1031240">
                  <a:moveTo>
                    <a:pt x="111759" y="372109"/>
                  </a:moveTo>
                  <a:lnTo>
                    <a:pt x="36830" y="403859"/>
                  </a:lnTo>
                  <a:lnTo>
                    <a:pt x="0" y="505459"/>
                  </a:lnTo>
                  <a:lnTo>
                    <a:pt x="43180" y="618489"/>
                  </a:lnTo>
                  <a:lnTo>
                    <a:pt x="904240" y="1022349"/>
                  </a:lnTo>
                  <a:lnTo>
                    <a:pt x="1094740" y="996949"/>
                  </a:lnTo>
                  <a:lnTo>
                    <a:pt x="1255712" y="996949"/>
                  </a:lnTo>
                  <a:lnTo>
                    <a:pt x="1127760" y="878839"/>
                  </a:lnTo>
                  <a:lnTo>
                    <a:pt x="1103210" y="706119"/>
                  </a:lnTo>
                  <a:lnTo>
                    <a:pt x="882650" y="706119"/>
                  </a:lnTo>
                  <a:lnTo>
                    <a:pt x="111759" y="372109"/>
                  </a:lnTo>
                  <a:close/>
                </a:path>
                <a:path w="1729739" h="1031240">
                  <a:moveTo>
                    <a:pt x="861060" y="0"/>
                  </a:moveTo>
                  <a:lnTo>
                    <a:pt x="760730" y="22859"/>
                  </a:lnTo>
                  <a:lnTo>
                    <a:pt x="704850" y="83819"/>
                  </a:lnTo>
                  <a:lnTo>
                    <a:pt x="744220" y="226059"/>
                  </a:lnTo>
                  <a:lnTo>
                    <a:pt x="524510" y="350519"/>
                  </a:lnTo>
                  <a:lnTo>
                    <a:pt x="781050" y="375919"/>
                  </a:lnTo>
                  <a:lnTo>
                    <a:pt x="882650" y="706119"/>
                  </a:lnTo>
                  <a:lnTo>
                    <a:pt x="1103210" y="706119"/>
                  </a:lnTo>
                  <a:lnTo>
                    <a:pt x="1056640" y="378459"/>
                  </a:lnTo>
                  <a:lnTo>
                    <a:pt x="1699260" y="261619"/>
                  </a:lnTo>
                  <a:lnTo>
                    <a:pt x="1727810" y="167639"/>
                  </a:lnTo>
                  <a:lnTo>
                    <a:pt x="1013460" y="167639"/>
                  </a:lnTo>
                  <a:lnTo>
                    <a:pt x="967740" y="25399"/>
                  </a:lnTo>
                  <a:lnTo>
                    <a:pt x="861060" y="0"/>
                  </a:lnTo>
                  <a:close/>
                </a:path>
                <a:path w="1729739" h="1031240">
                  <a:moveTo>
                    <a:pt x="1666239" y="80009"/>
                  </a:moveTo>
                  <a:lnTo>
                    <a:pt x="1013460" y="167639"/>
                  </a:lnTo>
                  <a:lnTo>
                    <a:pt x="1727810" y="167639"/>
                  </a:lnTo>
                  <a:lnTo>
                    <a:pt x="1729739" y="161289"/>
                  </a:lnTo>
                  <a:lnTo>
                    <a:pt x="1666239" y="80009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21789" y="5687060"/>
              <a:ext cx="113030" cy="204470"/>
            </a:xfrm>
            <a:custGeom>
              <a:avLst/>
              <a:gdLst/>
              <a:ahLst/>
              <a:cxnLst/>
              <a:rect l="l" t="t" r="r" b="b"/>
              <a:pathLst>
                <a:path w="113030" h="204470">
                  <a:moveTo>
                    <a:pt x="95249" y="0"/>
                  </a:moveTo>
                  <a:lnTo>
                    <a:pt x="0" y="5079"/>
                  </a:lnTo>
                  <a:lnTo>
                    <a:pt x="6349" y="204469"/>
                  </a:lnTo>
                  <a:lnTo>
                    <a:pt x="113029" y="184149"/>
                  </a:lnTo>
                  <a:lnTo>
                    <a:pt x="95249" y="0"/>
                  </a:lnTo>
                  <a:close/>
                </a:path>
              </a:pathLst>
            </a:custGeom>
            <a:solidFill>
              <a:srgbClr val="FFE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750" y="5990590"/>
              <a:ext cx="1257300" cy="651510"/>
            </a:xfrm>
            <a:custGeom>
              <a:avLst/>
              <a:gdLst/>
              <a:ahLst/>
              <a:cxnLst/>
              <a:rect l="l" t="t" r="r" b="b"/>
              <a:pathLst>
                <a:path w="1257300" h="651509">
                  <a:moveTo>
                    <a:pt x="1253370" y="624840"/>
                  </a:moveTo>
                  <a:lnTo>
                    <a:pt x="1070610" y="624840"/>
                  </a:lnTo>
                  <a:lnTo>
                    <a:pt x="1240790" y="651510"/>
                  </a:lnTo>
                  <a:lnTo>
                    <a:pt x="1257300" y="628650"/>
                  </a:lnTo>
                  <a:lnTo>
                    <a:pt x="1253370" y="624840"/>
                  </a:lnTo>
                  <a:close/>
                </a:path>
                <a:path w="1257300" h="651509">
                  <a:moveTo>
                    <a:pt x="107950" y="0"/>
                  </a:moveTo>
                  <a:lnTo>
                    <a:pt x="35560" y="25400"/>
                  </a:lnTo>
                  <a:lnTo>
                    <a:pt x="0" y="119380"/>
                  </a:lnTo>
                  <a:lnTo>
                    <a:pt x="33019" y="236220"/>
                  </a:lnTo>
                  <a:lnTo>
                    <a:pt x="908050" y="643890"/>
                  </a:lnTo>
                  <a:lnTo>
                    <a:pt x="1070610" y="624840"/>
                  </a:lnTo>
                  <a:lnTo>
                    <a:pt x="1253370" y="624840"/>
                  </a:lnTo>
                  <a:lnTo>
                    <a:pt x="1131570" y="506730"/>
                  </a:lnTo>
                  <a:lnTo>
                    <a:pt x="1055370" y="41148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4470" y="6045200"/>
              <a:ext cx="834390" cy="593090"/>
            </a:xfrm>
            <a:custGeom>
              <a:avLst/>
              <a:gdLst/>
              <a:ahLst/>
              <a:cxnLst/>
              <a:rect l="l" t="t" r="r" b="b"/>
              <a:pathLst>
                <a:path w="834390" h="593090">
                  <a:moveTo>
                    <a:pt x="62229" y="0"/>
                  </a:moveTo>
                  <a:lnTo>
                    <a:pt x="0" y="100329"/>
                  </a:lnTo>
                  <a:lnTo>
                    <a:pt x="0" y="257809"/>
                  </a:lnTo>
                  <a:lnTo>
                    <a:pt x="732790" y="593090"/>
                  </a:lnTo>
                  <a:lnTo>
                    <a:pt x="746760" y="424180"/>
                  </a:lnTo>
                  <a:lnTo>
                    <a:pt x="834389" y="335280"/>
                  </a:lnTo>
                  <a:lnTo>
                    <a:pt x="62229" y="0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9620" y="5607050"/>
              <a:ext cx="214629" cy="1930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17270" y="6609080"/>
              <a:ext cx="120650" cy="177800"/>
            </a:xfrm>
            <a:custGeom>
              <a:avLst/>
              <a:gdLst/>
              <a:ahLst/>
              <a:cxnLst/>
              <a:rect l="l" t="t" r="r" b="b"/>
              <a:pathLst>
                <a:path w="120650" h="177800">
                  <a:moveTo>
                    <a:pt x="57150" y="0"/>
                  </a:moveTo>
                  <a:lnTo>
                    <a:pt x="0" y="6350"/>
                  </a:lnTo>
                  <a:lnTo>
                    <a:pt x="120650" y="177800"/>
                  </a:lnTo>
                  <a:lnTo>
                    <a:pt x="120650" y="2540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00B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0100" y="5698490"/>
              <a:ext cx="838200" cy="636270"/>
            </a:xfrm>
            <a:custGeom>
              <a:avLst/>
              <a:gdLst/>
              <a:ahLst/>
              <a:cxnLst/>
              <a:rect l="l" t="t" r="r" b="b"/>
              <a:pathLst>
                <a:path w="838200" h="636270">
                  <a:moveTo>
                    <a:pt x="306070" y="636270"/>
                  </a:moveTo>
                  <a:lnTo>
                    <a:pt x="184150" y="31750"/>
                  </a:lnTo>
                  <a:lnTo>
                    <a:pt x="68580" y="27940"/>
                  </a:lnTo>
                  <a:lnTo>
                    <a:pt x="0" y="90170"/>
                  </a:lnTo>
                  <a:lnTo>
                    <a:pt x="120650" y="566420"/>
                  </a:lnTo>
                  <a:lnTo>
                    <a:pt x="220980" y="600710"/>
                  </a:lnTo>
                  <a:lnTo>
                    <a:pt x="306070" y="636270"/>
                  </a:lnTo>
                  <a:close/>
                </a:path>
                <a:path w="838200" h="636270">
                  <a:moveTo>
                    <a:pt x="838200" y="34290"/>
                  </a:moveTo>
                  <a:lnTo>
                    <a:pt x="808990" y="0"/>
                  </a:lnTo>
                  <a:lnTo>
                    <a:pt x="260350" y="83820"/>
                  </a:lnTo>
                  <a:lnTo>
                    <a:pt x="281940" y="276860"/>
                  </a:lnTo>
                  <a:lnTo>
                    <a:pt x="828027" y="187960"/>
                  </a:lnTo>
                  <a:lnTo>
                    <a:pt x="838200" y="34290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1179" y="5862320"/>
              <a:ext cx="247650" cy="106680"/>
            </a:xfrm>
            <a:custGeom>
              <a:avLst/>
              <a:gdLst/>
              <a:ahLst/>
              <a:cxnLst/>
              <a:rect l="l" t="t" r="r" b="b"/>
              <a:pathLst>
                <a:path w="247650" h="106679">
                  <a:moveTo>
                    <a:pt x="215900" y="0"/>
                  </a:moveTo>
                  <a:lnTo>
                    <a:pt x="0" y="62229"/>
                  </a:lnTo>
                  <a:lnTo>
                    <a:pt x="247650" y="106679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FFE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91210" y="5694680"/>
              <a:ext cx="250190" cy="1371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09650" y="6567170"/>
              <a:ext cx="182880" cy="2120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93850" y="5654040"/>
              <a:ext cx="68580" cy="18669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0650" y="5842000"/>
              <a:ext cx="946150" cy="562610"/>
            </a:xfrm>
            <a:custGeom>
              <a:avLst/>
              <a:gdLst/>
              <a:ahLst/>
              <a:cxnLst/>
              <a:rect l="l" t="t" r="r" b="b"/>
              <a:pathLst>
                <a:path w="946150" h="562610">
                  <a:moveTo>
                    <a:pt x="679450" y="504190"/>
                  </a:moveTo>
                  <a:lnTo>
                    <a:pt x="604520" y="421640"/>
                  </a:lnTo>
                  <a:lnTo>
                    <a:pt x="426720" y="340360"/>
                  </a:lnTo>
                  <a:lnTo>
                    <a:pt x="292100" y="326390"/>
                  </a:lnTo>
                  <a:lnTo>
                    <a:pt x="303530" y="353060"/>
                  </a:lnTo>
                  <a:lnTo>
                    <a:pt x="419100" y="378460"/>
                  </a:lnTo>
                  <a:lnTo>
                    <a:pt x="548640" y="435610"/>
                  </a:lnTo>
                  <a:lnTo>
                    <a:pt x="641350" y="519430"/>
                  </a:lnTo>
                  <a:lnTo>
                    <a:pt x="551180" y="509270"/>
                  </a:lnTo>
                  <a:lnTo>
                    <a:pt x="402590" y="441960"/>
                  </a:lnTo>
                  <a:lnTo>
                    <a:pt x="331470" y="389890"/>
                  </a:lnTo>
                  <a:lnTo>
                    <a:pt x="377190" y="455930"/>
                  </a:lnTo>
                  <a:lnTo>
                    <a:pt x="508000" y="541020"/>
                  </a:lnTo>
                  <a:lnTo>
                    <a:pt x="661670" y="562610"/>
                  </a:lnTo>
                  <a:lnTo>
                    <a:pt x="674801" y="519430"/>
                  </a:lnTo>
                  <a:lnTo>
                    <a:pt x="679450" y="504190"/>
                  </a:lnTo>
                  <a:close/>
                </a:path>
                <a:path w="946150" h="562610">
                  <a:moveTo>
                    <a:pt x="944880" y="471170"/>
                  </a:moveTo>
                  <a:lnTo>
                    <a:pt x="78740" y="82550"/>
                  </a:lnTo>
                  <a:lnTo>
                    <a:pt x="0" y="102870"/>
                  </a:lnTo>
                  <a:lnTo>
                    <a:pt x="854710" y="480060"/>
                  </a:lnTo>
                  <a:lnTo>
                    <a:pt x="944880" y="471170"/>
                  </a:lnTo>
                  <a:close/>
                </a:path>
                <a:path w="946150" h="562610">
                  <a:moveTo>
                    <a:pt x="946150" y="355600"/>
                  </a:moveTo>
                  <a:lnTo>
                    <a:pt x="861060" y="257810"/>
                  </a:lnTo>
                  <a:lnTo>
                    <a:pt x="839470" y="151130"/>
                  </a:lnTo>
                  <a:lnTo>
                    <a:pt x="848360" y="19050"/>
                  </a:lnTo>
                  <a:lnTo>
                    <a:pt x="795020" y="0"/>
                  </a:lnTo>
                  <a:lnTo>
                    <a:pt x="775970" y="44450"/>
                  </a:lnTo>
                  <a:lnTo>
                    <a:pt x="800100" y="271780"/>
                  </a:lnTo>
                  <a:lnTo>
                    <a:pt x="853440" y="377190"/>
                  </a:lnTo>
                  <a:lnTo>
                    <a:pt x="946150" y="355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61720" y="6426200"/>
              <a:ext cx="119380" cy="1371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620" y="5539740"/>
              <a:ext cx="1784350" cy="1076960"/>
            </a:xfrm>
            <a:custGeom>
              <a:avLst/>
              <a:gdLst/>
              <a:ahLst/>
              <a:cxnLst/>
              <a:rect l="l" t="t" r="r" b="b"/>
              <a:pathLst>
                <a:path w="1784350" h="1076959">
                  <a:moveTo>
                    <a:pt x="1061720" y="655320"/>
                  </a:moveTo>
                  <a:lnTo>
                    <a:pt x="1057910" y="541020"/>
                  </a:lnTo>
                  <a:lnTo>
                    <a:pt x="1037590" y="419100"/>
                  </a:lnTo>
                  <a:lnTo>
                    <a:pt x="988060" y="300990"/>
                  </a:lnTo>
                  <a:lnTo>
                    <a:pt x="960120" y="254000"/>
                  </a:lnTo>
                  <a:lnTo>
                    <a:pt x="909320" y="275590"/>
                  </a:lnTo>
                  <a:lnTo>
                    <a:pt x="970280" y="408940"/>
                  </a:lnTo>
                  <a:lnTo>
                    <a:pt x="999490" y="506730"/>
                  </a:lnTo>
                  <a:lnTo>
                    <a:pt x="1002030" y="655320"/>
                  </a:lnTo>
                  <a:lnTo>
                    <a:pt x="1061720" y="655320"/>
                  </a:lnTo>
                  <a:close/>
                </a:path>
                <a:path w="1784350" h="1076959">
                  <a:moveTo>
                    <a:pt x="1784350" y="220980"/>
                  </a:moveTo>
                  <a:lnTo>
                    <a:pt x="1772920" y="138430"/>
                  </a:lnTo>
                  <a:lnTo>
                    <a:pt x="1759153" y="121920"/>
                  </a:lnTo>
                  <a:lnTo>
                    <a:pt x="1746250" y="106438"/>
                  </a:lnTo>
                  <a:lnTo>
                    <a:pt x="1746250" y="191770"/>
                  </a:lnTo>
                  <a:lnTo>
                    <a:pt x="1722120" y="269240"/>
                  </a:lnTo>
                  <a:lnTo>
                    <a:pt x="1095057" y="378079"/>
                  </a:lnTo>
                  <a:lnTo>
                    <a:pt x="1061021" y="219773"/>
                  </a:lnTo>
                  <a:lnTo>
                    <a:pt x="1214882" y="196380"/>
                  </a:lnTo>
                  <a:lnTo>
                    <a:pt x="1143000" y="245110"/>
                  </a:lnTo>
                  <a:lnTo>
                    <a:pt x="1220470" y="260350"/>
                  </a:lnTo>
                  <a:lnTo>
                    <a:pt x="1350010" y="226060"/>
                  </a:lnTo>
                  <a:lnTo>
                    <a:pt x="1461770" y="226060"/>
                  </a:lnTo>
                  <a:lnTo>
                    <a:pt x="1343660" y="271780"/>
                  </a:lnTo>
                  <a:lnTo>
                    <a:pt x="1243330" y="284480"/>
                  </a:lnTo>
                  <a:lnTo>
                    <a:pt x="1130300" y="284480"/>
                  </a:lnTo>
                  <a:lnTo>
                    <a:pt x="1183640" y="321310"/>
                  </a:lnTo>
                  <a:lnTo>
                    <a:pt x="1306830" y="316230"/>
                  </a:lnTo>
                  <a:lnTo>
                    <a:pt x="1464310" y="276860"/>
                  </a:lnTo>
                  <a:lnTo>
                    <a:pt x="1511858" y="226060"/>
                  </a:lnTo>
                  <a:lnTo>
                    <a:pt x="1520190" y="217170"/>
                  </a:lnTo>
                  <a:lnTo>
                    <a:pt x="1483360" y="186690"/>
                  </a:lnTo>
                  <a:lnTo>
                    <a:pt x="1332230" y="184150"/>
                  </a:lnTo>
                  <a:lnTo>
                    <a:pt x="1243177" y="192074"/>
                  </a:lnTo>
                  <a:lnTo>
                    <a:pt x="1704340" y="121920"/>
                  </a:lnTo>
                  <a:lnTo>
                    <a:pt x="1746250" y="191770"/>
                  </a:lnTo>
                  <a:lnTo>
                    <a:pt x="1746250" y="106438"/>
                  </a:lnTo>
                  <a:lnTo>
                    <a:pt x="1722120" y="77470"/>
                  </a:lnTo>
                  <a:lnTo>
                    <a:pt x="1052042" y="177990"/>
                  </a:lnTo>
                  <a:lnTo>
                    <a:pt x="1024153" y="48260"/>
                  </a:lnTo>
                  <a:lnTo>
                    <a:pt x="1023620" y="45720"/>
                  </a:lnTo>
                  <a:lnTo>
                    <a:pt x="910590" y="0"/>
                  </a:lnTo>
                  <a:lnTo>
                    <a:pt x="769620" y="30480"/>
                  </a:lnTo>
                  <a:lnTo>
                    <a:pt x="704850" y="99060"/>
                  </a:lnTo>
                  <a:lnTo>
                    <a:pt x="740905" y="225945"/>
                  </a:lnTo>
                  <a:lnTo>
                    <a:pt x="717550" y="236220"/>
                  </a:lnTo>
                  <a:lnTo>
                    <a:pt x="713740" y="275590"/>
                  </a:lnTo>
                  <a:lnTo>
                    <a:pt x="513080" y="358140"/>
                  </a:lnTo>
                  <a:lnTo>
                    <a:pt x="513080" y="400050"/>
                  </a:lnTo>
                  <a:lnTo>
                    <a:pt x="737870" y="402590"/>
                  </a:lnTo>
                  <a:lnTo>
                    <a:pt x="767080" y="438150"/>
                  </a:lnTo>
                  <a:lnTo>
                    <a:pt x="800785" y="436626"/>
                  </a:lnTo>
                  <a:lnTo>
                    <a:pt x="878840" y="711200"/>
                  </a:lnTo>
                  <a:lnTo>
                    <a:pt x="948690" y="734060"/>
                  </a:lnTo>
                  <a:lnTo>
                    <a:pt x="782650" y="169075"/>
                  </a:lnTo>
                  <a:lnTo>
                    <a:pt x="782650" y="372821"/>
                  </a:lnTo>
                  <a:lnTo>
                    <a:pt x="604520" y="363220"/>
                  </a:lnTo>
                  <a:lnTo>
                    <a:pt x="761847" y="299605"/>
                  </a:lnTo>
                  <a:lnTo>
                    <a:pt x="782650" y="372821"/>
                  </a:lnTo>
                  <a:lnTo>
                    <a:pt x="782650" y="169075"/>
                  </a:lnTo>
                  <a:lnTo>
                    <a:pt x="765810" y="111760"/>
                  </a:lnTo>
                  <a:lnTo>
                    <a:pt x="800100" y="58420"/>
                  </a:lnTo>
                  <a:lnTo>
                    <a:pt x="885190" y="48260"/>
                  </a:lnTo>
                  <a:lnTo>
                    <a:pt x="988060" y="77470"/>
                  </a:lnTo>
                  <a:lnTo>
                    <a:pt x="1130617" y="785710"/>
                  </a:lnTo>
                  <a:lnTo>
                    <a:pt x="1087120" y="796290"/>
                  </a:lnTo>
                  <a:lnTo>
                    <a:pt x="1141730" y="905510"/>
                  </a:lnTo>
                  <a:lnTo>
                    <a:pt x="1252220" y="1021080"/>
                  </a:lnTo>
                  <a:lnTo>
                    <a:pt x="1121410" y="1003300"/>
                  </a:lnTo>
                  <a:lnTo>
                    <a:pt x="967740" y="1024890"/>
                  </a:lnTo>
                  <a:lnTo>
                    <a:pt x="971804" y="1005840"/>
                  </a:lnTo>
                  <a:lnTo>
                    <a:pt x="995680" y="894080"/>
                  </a:lnTo>
                  <a:lnTo>
                    <a:pt x="1061720" y="805180"/>
                  </a:lnTo>
                  <a:lnTo>
                    <a:pt x="985520" y="816610"/>
                  </a:lnTo>
                  <a:lnTo>
                    <a:pt x="924560" y="900430"/>
                  </a:lnTo>
                  <a:lnTo>
                    <a:pt x="904240" y="1005840"/>
                  </a:lnTo>
                  <a:lnTo>
                    <a:pt x="233159" y="692683"/>
                  </a:lnTo>
                  <a:lnTo>
                    <a:pt x="220980" y="566420"/>
                  </a:lnTo>
                  <a:lnTo>
                    <a:pt x="287020" y="458470"/>
                  </a:lnTo>
                  <a:lnTo>
                    <a:pt x="252730" y="445770"/>
                  </a:lnTo>
                  <a:lnTo>
                    <a:pt x="175260" y="529590"/>
                  </a:lnTo>
                  <a:lnTo>
                    <a:pt x="160020" y="627380"/>
                  </a:lnTo>
                  <a:lnTo>
                    <a:pt x="175526" y="665784"/>
                  </a:lnTo>
                  <a:lnTo>
                    <a:pt x="85077" y="623570"/>
                  </a:lnTo>
                  <a:lnTo>
                    <a:pt x="63500" y="548640"/>
                  </a:lnTo>
                  <a:lnTo>
                    <a:pt x="81280" y="453390"/>
                  </a:lnTo>
                  <a:lnTo>
                    <a:pt x="171450" y="378460"/>
                  </a:lnTo>
                  <a:lnTo>
                    <a:pt x="123190" y="378460"/>
                  </a:lnTo>
                  <a:lnTo>
                    <a:pt x="49530" y="419100"/>
                  </a:lnTo>
                  <a:lnTo>
                    <a:pt x="0" y="543560"/>
                  </a:lnTo>
                  <a:lnTo>
                    <a:pt x="53340" y="662940"/>
                  </a:lnTo>
                  <a:lnTo>
                    <a:pt x="938530" y="1066800"/>
                  </a:lnTo>
                  <a:lnTo>
                    <a:pt x="1129030" y="1041400"/>
                  </a:lnTo>
                  <a:lnTo>
                    <a:pt x="1282700" y="1076960"/>
                  </a:lnTo>
                  <a:lnTo>
                    <a:pt x="1316672" y="1041400"/>
                  </a:lnTo>
                  <a:lnTo>
                    <a:pt x="1332445" y="1024890"/>
                  </a:lnTo>
                  <a:lnTo>
                    <a:pt x="1336090" y="1021080"/>
                  </a:lnTo>
                  <a:lnTo>
                    <a:pt x="1337310" y="1019810"/>
                  </a:lnTo>
                  <a:lnTo>
                    <a:pt x="1211719" y="920673"/>
                  </a:lnTo>
                  <a:lnTo>
                    <a:pt x="1101801" y="409473"/>
                  </a:lnTo>
                  <a:lnTo>
                    <a:pt x="1755140" y="300990"/>
                  </a:lnTo>
                  <a:lnTo>
                    <a:pt x="1784350" y="2209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8491219" y="1775460"/>
            <a:ext cx="575310" cy="4649470"/>
            <a:chOff x="8491219" y="1775460"/>
            <a:chExt cx="575310" cy="4649470"/>
          </a:xfrm>
        </p:grpSpPr>
        <p:sp>
          <p:nvSpPr>
            <p:cNvPr id="23" name="object 23"/>
            <p:cNvSpPr/>
            <p:nvPr/>
          </p:nvSpPr>
          <p:spPr>
            <a:xfrm>
              <a:off x="8680450" y="2115819"/>
              <a:ext cx="386080" cy="4309110"/>
            </a:xfrm>
            <a:custGeom>
              <a:avLst/>
              <a:gdLst/>
              <a:ahLst/>
              <a:cxnLst/>
              <a:rect l="l" t="t" r="r" b="b"/>
              <a:pathLst>
                <a:path w="386079" h="4309110">
                  <a:moveTo>
                    <a:pt x="386080" y="0"/>
                  </a:moveTo>
                  <a:lnTo>
                    <a:pt x="300990" y="335280"/>
                  </a:lnTo>
                  <a:lnTo>
                    <a:pt x="204470" y="478790"/>
                  </a:lnTo>
                  <a:lnTo>
                    <a:pt x="93980" y="566420"/>
                  </a:lnTo>
                  <a:lnTo>
                    <a:pt x="59690" y="749300"/>
                  </a:lnTo>
                  <a:lnTo>
                    <a:pt x="73660" y="916940"/>
                  </a:lnTo>
                  <a:lnTo>
                    <a:pt x="204470" y="1259840"/>
                  </a:lnTo>
                  <a:lnTo>
                    <a:pt x="233680" y="1386840"/>
                  </a:lnTo>
                  <a:lnTo>
                    <a:pt x="217170" y="1475740"/>
                  </a:lnTo>
                  <a:lnTo>
                    <a:pt x="137160" y="1545590"/>
                  </a:lnTo>
                  <a:lnTo>
                    <a:pt x="115570" y="1643380"/>
                  </a:lnTo>
                  <a:lnTo>
                    <a:pt x="137160" y="1786890"/>
                  </a:lnTo>
                  <a:lnTo>
                    <a:pt x="229870" y="2018030"/>
                  </a:lnTo>
                  <a:lnTo>
                    <a:pt x="251460" y="2208530"/>
                  </a:lnTo>
                  <a:lnTo>
                    <a:pt x="226060" y="2338070"/>
                  </a:lnTo>
                  <a:lnTo>
                    <a:pt x="111734" y="2483180"/>
                  </a:lnTo>
                  <a:lnTo>
                    <a:pt x="33020" y="2537460"/>
                  </a:lnTo>
                  <a:lnTo>
                    <a:pt x="0" y="2698750"/>
                  </a:lnTo>
                  <a:lnTo>
                    <a:pt x="12700" y="2844800"/>
                  </a:lnTo>
                  <a:lnTo>
                    <a:pt x="143510" y="3143250"/>
                  </a:lnTo>
                  <a:lnTo>
                    <a:pt x="172720" y="3255010"/>
                  </a:lnTo>
                  <a:lnTo>
                    <a:pt x="156210" y="3332480"/>
                  </a:lnTo>
                  <a:lnTo>
                    <a:pt x="76200" y="3394710"/>
                  </a:lnTo>
                  <a:lnTo>
                    <a:pt x="54610" y="3478530"/>
                  </a:lnTo>
                  <a:lnTo>
                    <a:pt x="76200" y="3604260"/>
                  </a:lnTo>
                  <a:lnTo>
                    <a:pt x="168910" y="3806190"/>
                  </a:lnTo>
                  <a:lnTo>
                    <a:pt x="190500" y="3973830"/>
                  </a:lnTo>
                  <a:lnTo>
                    <a:pt x="165100" y="4085590"/>
                  </a:lnTo>
                  <a:lnTo>
                    <a:pt x="33020" y="4232910"/>
                  </a:lnTo>
                  <a:lnTo>
                    <a:pt x="41910" y="4309110"/>
                  </a:lnTo>
                  <a:lnTo>
                    <a:pt x="143510" y="4224020"/>
                  </a:lnTo>
                  <a:lnTo>
                    <a:pt x="223520" y="4119880"/>
                  </a:lnTo>
                  <a:lnTo>
                    <a:pt x="257810" y="3925570"/>
                  </a:lnTo>
                  <a:lnTo>
                    <a:pt x="220980" y="3743960"/>
                  </a:lnTo>
                  <a:lnTo>
                    <a:pt x="130810" y="3554730"/>
                  </a:lnTo>
                  <a:lnTo>
                    <a:pt x="127000" y="3464560"/>
                  </a:lnTo>
                  <a:lnTo>
                    <a:pt x="228600" y="3366770"/>
                  </a:lnTo>
                  <a:lnTo>
                    <a:pt x="223520" y="3192780"/>
                  </a:lnTo>
                  <a:lnTo>
                    <a:pt x="114300" y="2921000"/>
                  </a:lnTo>
                  <a:lnTo>
                    <a:pt x="67310" y="2767330"/>
                  </a:lnTo>
                  <a:lnTo>
                    <a:pt x="72390" y="2621280"/>
                  </a:lnTo>
                  <a:lnTo>
                    <a:pt x="165100" y="2565400"/>
                  </a:lnTo>
                  <a:lnTo>
                    <a:pt x="250190" y="2467610"/>
                  </a:lnTo>
                  <a:lnTo>
                    <a:pt x="313690" y="2307590"/>
                  </a:lnTo>
                  <a:lnTo>
                    <a:pt x="325120" y="2043430"/>
                  </a:lnTo>
                  <a:lnTo>
                    <a:pt x="308851" y="2100097"/>
                  </a:lnTo>
                  <a:lnTo>
                    <a:pt x="280670" y="1946910"/>
                  </a:lnTo>
                  <a:lnTo>
                    <a:pt x="191770" y="1731010"/>
                  </a:lnTo>
                  <a:lnTo>
                    <a:pt x="186690" y="1626870"/>
                  </a:lnTo>
                  <a:lnTo>
                    <a:pt x="289560" y="1515110"/>
                  </a:lnTo>
                  <a:lnTo>
                    <a:pt x="284480" y="1315720"/>
                  </a:lnTo>
                  <a:lnTo>
                    <a:pt x="175260" y="1004570"/>
                  </a:lnTo>
                  <a:lnTo>
                    <a:pt x="128270" y="828040"/>
                  </a:lnTo>
                  <a:lnTo>
                    <a:pt x="132080" y="660400"/>
                  </a:lnTo>
                  <a:lnTo>
                    <a:pt x="226060" y="596900"/>
                  </a:lnTo>
                  <a:lnTo>
                    <a:pt x="311150" y="485140"/>
                  </a:lnTo>
                  <a:lnTo>
                    <a:pt x="373380" y="303530"/>
                  </a:lnTo>
                  <a:lnTo>
                    <a:pt x="386080" y="0"/>
                  </a:lnTo>
                  <a:close/>
                </a:path>
              </a:pathLst>
            </a:custGeom>
            <a:solidFill>
              <a:srgbClr val="6F3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491219" y="1775460"/>
              <a:ext cx="341630" cy="354330"/>
            </a:xfrm>
            <a:custGeom>
              <a:avLst/>
              <a:gdLst/>
              <a:ahLst/>
              <a:cxnLst/>
              <a:rect l="l" t="t" r="r" b="b"/>
              <a:pathLst>
                <a:path w="341629" h="354330">
                  <a:moveTo>
                    <a:pt x="25400" y="0"/>
                  </a:moveTo>
                  <a:lnTo>
                    <a:pt x="0" y="41910"/>
                  </a:lnTo>
                  <a:lnTo>
                    <a:pt x="152400" y="153669"/>
                  </a:lnTo>
                  <a:lnTo>
                    <a:pt x="330200" y="354329"/>
                  </a:lnTo>
                  <a:lnTo>
                    <a:pt x="341629" y="323850"/>
                  </a:lnTo>
                  <a:lnTo>
                    <a:pt x="189229" y="13716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7852409" y="102870"/>
            <a:ext cx="280670" cy="146050"/>
          </a:xfrm>
          <a:custGeom>
            <a:avLst/>
            <a:gdLst/>
            <a:ahLst/>
            <a:cxnLst/>
            <a:rect l="l" t="t" r="r" b="b"/>
            <a:pathLst>
              <a:path w="280670" h="146050">
                <a:moveTo>
                  <a:pt x="210820" y="0"/>
                </a:moveTo>
                <a:lnTo>
                  <a:pt x="91440" y="33020"/>
                </a:lnTo>
                <a:lnTo>
                  <a:pt x="196850" y="59689"/>
                </a:lnTo>
                <a:lnTo>
                  <a:pt x="39370" y="109220"/>
                </a:lnTo>
                <a:lnTo>
                  <a:pt x="0" y="146050"/>
                </a:lnTo>
                <a:lnTo>
                  <a:pt x="156210" y="113029"/>
                </a:lnTo>
                <a:lnTo>
                  <a:pt x="280670" y="105409"/>
                </a:lnTo>
                <a:lnTo>
                  <a:pt x="2108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7711440" y="39369"/>
            <a:ext cx="1186180" cy="2086610"/>
            <a:chOff x="7711440" y="39369"/>
            <a:chExt cx="1186180" cy="2086610"/>
          </a:xfrm>
        </p:grpSpPr>
        <p:sp>
          <p:nvSpPr>
            <p:cNvPr id="27" name="object 27"/>
            <p:cNvSpPr/>
            <p:nvPr/>
          </p:nvSpPr>
          <p:spPr>
            <a:xfrm>
              <a:off x="7729220" y="39369"/>
              <a:ext cx="1168400" cy="2086610"/>
            </a:xfrm>
            <a:custGeom>
              <a:avLst/>
              <a:gdLst/>
              <a:ahLst/>
              <a:cxnLst/>
              <a:rect l="l" t="t" r="r" b="b"/>
              <a:pathLst>
                <a:path w="1168400" h="2086610">
                  <a:moveTo>
                    <a:pt x="697230" y="1120140"/>
                  </a:moveTo>
                  <a:lnTo>
                    <a:pt x="645160" y="920750"/>
                  </a:lnTo>
                  <a:lnTo>
                    <a:pt x="546100" y="695960"/>
                  </a:lnTo>
                  <a:lnTo>
                    <a:pt x="464820" y="554990"/>
                  </a:lnTo>
                  <a:lnTo>
                    <a:pt x="429336" y="520700"/>
                  </a:lnTo>
                  <a:lnTo>
                    <a:pt x="388620" y="481330"/>
                  </a:lnTo>
                  <a:lnTo>
                    <a:pt x="328930" y="481330"/>
                  </a:lnTo>
                  <a:lnTo>
                    <a:pt x="325120" y="548640"/>
                  </a:lnTo>
                  <a:lnTo>
                    <a:pt x="375920" y="520700"/>
                  </a:lnTo>
                  <a:lnTo>
                    <a:pt x="463550" y="633730"/>
                  </a:lnTo>
                  <a:lnTo>
                    <a:pt x="554990" y="797560"/>
                  </a:lnTo>
                  <a:lnTo>
                    <a:pt x="631190" y="1026160"/>
                  </a:lnTo>
                  <a:lnTo>
                    <a:pt x="622300" y="1137920"/>
                  </a:lnTo>
                  <a:lnTo>
                    <a:pt x="549910" y="1073150"/>
                  </a:lnTo>
                  <a:lnTo>
                    <a:pt x="425450" y="826770"/>
                  </a:lnTo>
                  <a:lnTo>
                    <a:pt x="346710" y="568960"/>
                  </a:lnTo>
                  <a:lnTo>
                    <a:pt x="330200" y="600710"/>
                  </a:lnTo>
                  <a:lnTo>
                    <a:pt x="368300" y="759460"/>
                  </a:lnTo>
                  <a:lnTo>
                    <a:pt x="474980" y="1002030"/>
                  </a:lnTo>
                  <a:lnTo>
                    <a:pt x="589280" y="1169670"/>
                  </a:lnTo>
                  <a:lnTo>
                    <a:pt x="661670" y="1196340"/>
                  </a:lnTo>
                  <a:lnTo>
                    <a:pt x="688924" y="1137920"/>
                  </a:lnTo>
                  <a:lnTo>
                    <a:pt x="697230" y="1120140"/>
                  </a:lnTo>
                  <a:close/>
                </a:path>
                <a:path w="1168400" h="2086610">
                  <a:moveTo>
                    <a:pt x="1168400" y="2086610"/>
                  </a:moveTo>
                  <a:lnTo>
                    <a:pt x="1104353" y="1868170"/>
                  </a:lnTo>
                  <a:lnTo>
                    <a:pt x="1097280" y="1844040"/>
                  </a:lnTo>
                  <a:lnTo>
                    <a:pt x="1112266" y="1739900"/>
                  </a:lnTo>
                  <a:lnTo>
                    <a:pt x="1120140" y="1685290"/>
                  </a:lnTo>
                  <a:lnTo>
                    <a:pt x="1116660" y="1677670"/>
                  </a:lnTo>
                  <a:lnTo>
                    <a:pt x="1071016" y="1577340"/>
                  </a:lnTo>
                  <a:lnTo>
                    <a:pt x="934275" y="1276845"/>
                  </a:lnTo>
                  <a:lnTo>
                    <a:pt x="934275" y="1414754"/>
                  </a:lnTo>
                  <a:lnTo>
                    <a:pt x="815340" y="1424940"/>
                  </a:lnTo>
                  <a:lnTo>
                    <a:pt x="674077" y="1514411"/>
                  </a:lnTo>
                  <a:lnTo>
                    <a:pt x="627773" y="1413637"/>
                  </a:lnTo>
                  <a:lnTo>
                    <a:pt x="725170" y="1341120"/>
                  </a:lnTo>
                  <a:lnTo>
                    <a:pt x="897763" y="1334135"/>
                  </a:lnTo>
                  <a:lnTo>
                    <a:pt x="934275" y="1414754"/>
                  </a:lnTo>
                  <a:lnTo>
                    <a:pt x="934275" y="1276845"/>
                  </a:lnTo>
                  <a:lnTo>
                    <a:pt x="870559" y="1136815"/>
                  </a:lnTo>
                  <a:lnTo>
                    <a:pt x="870559" y="1274013"/>
                  </a:lnTo>
                  <a:lnTo>
                    <a:pt x="728980" y="1303020"/>
                  </a:lnTo>
                  <a:lnTo>
                    <a:pt x="607263" y="1368996"/>
                  </a:lnTo>
                  <a:lnTo>
                    <a:pt x="195122" y="471932"/>
                  </a:lnTo>
                  <a:lnTo>
                    <a:pt x="287020" y="401320"/>
                  </a:lnTo>
                  <a:lnTo>
                    <a:pt x="470344" y="389940"/>
                  </a:lnTo>
                  <a:lnTo>
                    <a:pt x="870559" y="1274013"/>
                  </a:lnTo>
                  <a:lnTo>
                    <a:pt x="870559" y="1136815"/>
                  </a:lnTo>
                  <a:lnTo>
                    <a:pt x="445655" y="203022"/>
                  </a:lnTo>
                  <a:lnTo>
                    <a:pt x="445655" y="335394"/>
                  </a:lnTo>
                  <a:lnTo>
                    <a:pt x="283210" y="359410"/>
                  </a:lnTo>
                  <a:lnTo>
                    <a:pt x="175412" y="429031"/>
                  </a:lnTo>
                  <a:lnTo>
                    <a:pt x="145148" y="363156"/>
                  </a:lnTo>
                  <a:lnTo>
                    <a:pt x="219710" y="299732"/>
                  </a:lnTo>
                  <a:lnTo>
                    <a:pt x="413639" y="264693"/>
                  </a:lnTo>
                  <a:lnTo>
                    <a:pt x="445655" y="335394"/>
                  </a:lnTo>
                  <a:lnTo>
                    <a:pt x="445655" y="203022"/>
                  </a:lnTo>
                  <a:lnTo>
                    <a:pt x="381012" y="60960"/>
                  </a:lnTo>
                  <a:lnTo>
                    <a:pt x="361950" y="19050"/>
                  </a:lnTo>
                  <a:lnTo>
                    <a:pt x="127000" y="0"/>
                  </a:lnTo>
                  <a:lnTo>
                    <a:pt x="0" y="96520"/>
                  </a:lnTo>
                  <a:lnTo>
                    <a:pt x="130810" y="60960"/>
                  </a:lnTo>
                  <a:lnTo>
                    <a:pt x="322580" y="63500"/>
                  </a:lnTo>
                  <a:lnTo>
                    <a:pt x="394881" y="223253"/>
                  </a:lnTo>
                  <a:lnTo>
                    <a:pt x="193040" y="262890"/>
                  </a:lnTo>
                  <a:lnTo>
                    <a:pt x="123240" y="315493"/>
                  </a:lnTo>
                  <a:lnTo>
                    <a:pt x="85090" y="232410"/>
                  </a:lnTo>
                  <a:lnTo>
                    <a:pt x="43180" y="231140"/>
                  </a:lnTo>
                  <a:lnTo>
                    <a:pt x="711200" y="1711960"/>
                  </a:lnTo>
                  <a:lnTo>
                    <a:pt x="725170" y="1625600"/>
                  </a:lnTo>
                  <a:lnTo>
                    <a:pt x="692785" y="1555140"/>
                  </a:lnTo>
                  <a:lnTo>
                    <a:pt x="765810" y="1484630"/>
                  </a:lnTo>
                  <a:lnTo>
                    <a:pt x="948524" y="1446225"/>
                  </a:lnTo>
                  <a:lnTo>
                    <a:pt x="972820" y="1499870"/>
                  </a:lnTo>
                  <a:lnTo>
                    <a:pt x="822960" y="1558290"/>
                  </a:lnTo>
                  <a:lnTo>
                    <a:pt x="750570" y="1638300"/>
                  </a:lnTo>
                  <a:lnTo>
                    <a:pt x="877570" y="1577340"/>
                  </a:lnTo>
                  <a:lnTo>
                    <a:pt x="998220" y="1597660"/>
                  </a:lnTo>
                  <a:lnTo>
                    <a:pt x="815340" y="1675130"/>
                  </a:lnTo>
                  <a:lnTo>
                    <a:pt x="748030" y="1774190"/>
                  </a:lnTo>
                  <a:lnTo>
                    <a:pt x="975360" y="1677670"/>
                  </a:lnTo>
                  <a:lnTo>
                    <a:pt x="934720" y="1747520"/>
                  </a:lnTo>
                  <a:lnTo>
                    <a:pt x="1040130" y="1739900"/>
                  </a:lnTo>
                  <a:lnTo>
                    <a:pt x="979170" y="1789430"/>
                  </a:lnTo>
                  <a:lnTo>
                    <a:pt x="1028700" y="1827530"/>
                  </a:lnTo>
                  <a:lnTo>
                    <a:pt x="914400" y="1864360"/>
                  </a:lnTo>
                  <a:lnTo>
                    <a:pt x="958850" y="1897380"/>
                  </a:lnTo>
                  <a:lnTo>
                    <a:pt x="1060450" y="1868170"/>
                  </a:lnTo>
                  <a:lnTo>
                    <a:pt x="1111250" y="2030730"/>
                  </a:lnTo>
                  <a:lnTo>
                    <a:pt x="1096010" y="2085340"/>
                  </a:lnTo>
                  <a:lnTo>
                    <a:pt x="1168400" y="20866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730489" y="133350"/>
              <a:ext cx="67310" cy="152400"/>
            </a:xfrm>
            <a:custGeom>
              <a:avLst/>
              <a:gdLst/>
              <a:ahLst/>
              <a:cxnLst/>
              <a:rect l="l" t="t" r="r" b="b"/>
              <a:pathLst>
                <a:path w="67309" h="152400">
                  <a:moveTo>
                    <a:pt x="0" y="0"/>
                  </a:moveTo>
                  <a:lnTo>
                    <a:pt x="67309" y="15240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"/>
          <p:cNvSpPr txBox="1"/>
          <p:nvPr/>
        </p:nvSpPr>
        <p:spPr>
          <a:xfrm>
            <a:off x="914400" y="152400"/>
            <a:ext cx="688721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latin typeface="Comic Sans MS" pitchFamily="66" charset="0"/>
                <a:cs typeface="Verdana"/>
              </a:rPr>
              <a:t>Role of the</a:t>
            </a:r>
            <a:r>
              <a:rPr sz="4400" spc="-50" dirty="0">
                <a:latin typeface="Comic Sans MS" pitchFamily="66" charset="0"/>
                <a:cs typeface="Verdana"/>
              </a:rPr>
              <a:t> </a:t>
            </a:r>
            <a:r>
              <a:rPr sz="4400" spc="-5" dirty="0">
                <a:latin typeface="Comic Sans MS" pitchFamily="66" charset="0"/>
                <a:cs typeface="Verdana"/>
              </a:rPr>
              <a:t>Headlines</a:t>
            </a:r>
            <a:endParaRPr sz="4400" dirty="0">
              <a:latin typeface="Comic Sans MS" pitchFamily="66" charset="0"/>
              <a:cs typeface="Verdana"/>
            </a:endParaRPr>
          </a:p>
        </p:txBody>
      </p:sp>
      <p:sp>
        <p:nvSpPr>
          <p:cNvPr id="32" name="object 5"/>
          <p:cNvSpPr txBox="1"/>
          <p:nvPr/>
        </p:nvSpPr>
        <p:spPr>
          <a:xfrm>
            <a:off x="457200" y="1143000"/>
            <a:ext cx="7575550" cy="2058256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350"/>
              </a:spcBef>
              <a:buFont typeface="Wingdings" pitchFamily="2" charset="2"/>
              <a:buChar char="q"/>
            </a:pPr>
            <a:r>
              <a:rPr lang="en-US" sz="2400" spc="307" baseline="11111" dirty="0">
                <a:latin typeface="Comic Sans MS" pitchFamily="66" charset="0"/>
              </a:rPr>
              <a:t> </a:t>
            </a:r>
            <a:r>
              <a:rPr lang="en-US" sz="2400" spc="180" dirty="0">
                <a:latin typeface="Comic Sans MS" pitchFamily="66" charset="0"/>
              </a:rPr>
              <a:t>Attract</a:t>
            </a:r>
            <a:r>
              <a:rPr lang="en-US" sz="2400" spc="-50" dirty="0">
                <a:latin typeface="Comic Sans MS" pitchFamily="66" charset="0"/>
              </a:rPr>
              <a:t> </a:t>
            </a:r>
            <a:r>
              <a:rPr lang="en-US" sz="2400" spc="-145" dirty="0">
                <a:latin typeface="Comic Sans MS" pitchFamily="66" charset="0"/>
              </a:rPr>
              <a:t>attention</a:t>
            </a:r>
          </a:p>
          <a:p>
            <a:pPr marL="76200">
              <a:lnSpc>
                <a:spcPct val="100000"/>
              </a:lnSpc>
              <a:spcBef>
                <a:spcPts val="350"/>
              </a:spcBef>
              <a:buFont typeface="Wingdings" pitchFamily="2" charset="2"/>
              <a:buChar char="q"/>
            </a:pPr>
            <a:r>
              <a:rPr lang="en-US" sz="2400" spc="-145" dirty="0">
                <a:latin typeface="Comic Sans MS" pitchFamily="66" charset="0"/>
                <a:cs typeface="Verdana"/>
              </a:rPr>
              <a:t>   </a:t>
            </a:r>
            <a:r>
              <a:rPr sz="2400" spc="204" dirty="0">
                <a:latin typeface="Comic Sans MS" pitchFamily="66" charset="0"/>
                <a:cs typeface="Verdana"/>
              </a:rPr>
              <a:t>Engage </a:t>
            </a:r>
            <a:r>
              <a:rPr sz="2400" spc="-10" dirty="0">
                <a:latin typeface="Comic Sans MS" pitchFamily="66" charset="0"/>
                <a:cs typeface="Verdana"/>
              </a:rPr>
              <a:t>the</a:t>
            </a:r>
            <a:r>
              <a:rPr sz="2400" spc="-210" dirty="0">
                <a:latin typeface="Comic Sans MS" pitchFamily="66" charset="0"/>
                <a:cs typeface="Verdana"/>
              </a:rPr>
              <a:t> </a:t>
            </a:r>
            <a:r>
              <a:rPr sz="2400" spc="-10" dirty="0">
                <a:latin typeface="Comic Sans MS" pitchFamily="66" charset="0"/>
                <a:cs typeface="Verdana"/>
              </a:rPr>
              <a:t>audience</a:t>
            </a:r>
            <a:endParaRPr sz="2400" dirty="0">
              <a:latin typeface="Comic Sans MS" pitchFamily="66" charset="0"/>
              <a:cs typeface="Verdana"/>
            </a:endParaRPr>
          </a:p>
          <a:p>
            <a:pPr marL="76200">
              <a:lnSpc>
                <a:spcPct val="100000"/>
              </a:lnSpc>
              <a:spcBef>
                <a:spcPts val="250"/>
              </a:spcBef>
              <a:buFont typeface="Wingdings" pitchFamily="2" charset="2"/>
              <a:buChar char="q"/>
            </a:pPr>
            <a:r>
              <a:rPr lang="en-US" sz="2400" spc="270" baseline="11111" dirty="0">
                <a:latin typeface="Comic Sans MS" pitchFamily="66" charset="0"/>
                <a:cs typeface="Verdana"/>
              </a:rPr>
              <a:t> </a:t>
            </a:r>
            <a:r>
              <a:rPr sz="2400" spc="180" dirty="0">
                <a:latin typeface="Comic Sans MS" pitchFamily="66" charset="0"/>
                <a:cs typeface="Verdana"/>
              </a:rPr>
              <a:t>Explain </a:t>
            </a:r>
            <a:r>
              <a:rPr sz="2400" spc="-10" dirty="0">
                <a:latin typeface="Comic Sans MS" pitchFamily="66" charset="0"/>
                <a:cs typeface="Verdana"/>
              </a:rPr>
              <a:t>the</a:t>
            </a:r>
            <a:r>
              <a:rPr sz="2400" spc="-204" dirty="0">
                <a:latin typeface="Comic Sans MS" pitchFamily="66" charset="0"/>
                <a:cs typeface="Verdana"/>
              </a:rPr>
              <a:t> </a:t>
            </a:r>
            <a:r>
              <a:rPr sz="2400" spc="-10" dirty="0">
                <a:latin typeface="Comic Sans MS" pitchFamily="66" charset="0"/>
                <a:cs typeface="Verdana"/>
              </a:rPr>
              <a:t>visual</a:t>
            </a:r>
            <a:endParaRPr sz="2400" dirty="0">
              <a:latin typeface="Comic Sans MS" pitchFamily="66" charset="0"/>
              <a:cs typeface="Verdana"/>
            </a:endParaRPr>
          </a:p>
          <a:p>
            <a:pPr marL="76200">
              <a:lnSpc>
                <a:spcPct val="100000"/>
              </a:lnSpc>
              <a:spcBef>
                <a:spcPts val="250"/>
              </a:spcBef>
              <a:buFont typeface="Wingdings" pitchFamily="2" charset="2"/>
              <a:buChar char="q"/>
            </a:pPr>
            <a:r>
              <a:rPr lang="en-US" sz="2400" spc="434" baseline="11111" dirty="0">
                <a:latin typeface="Comic Sans MS" pitchFamily="66" charset="0"/>
                <a:cs typeface="Verdana"/>
              </a:rPr>
              <a:t> </a:t>
            </a:r>
            <a:r>
              <a:rPr sz="2400" spc="290" dirty="0">
                <a:latin typeface="Comic Sans MS" pitchFamily="66" charset="0"/>
                <a:cs typeface="Verdana"/>
              </a:rPr>
              <a:t>Lead </a:t>
            </a:r>
            <a:r>
              <a:rPr sz="2400" spc="-10" dirty="0">
                <a:latin typeface="Comic Sans MS" pitchFamily="66" charset="0"/>
                <a:cs typeface="Verdana"/>
              </a:rPr>
              <a:t>the audience </a:t>
            </a:r>
            <a:r>
              <a:rPr sz="2400" dirty="0">
                <a:latin typeface="Comic Sans MS" pitchFamily="66" charset="0"/>
                <a:cs typeface="Verdana"/>
              </a:rPr>
              <a:t>to </a:t>
            </a:r>
            <a:r>
              <a:rPr sz="2400" spc="-5" dirty="0">
                <a:latin typeface="Comic Sans MS" pitchFamily="66" charset="0"/>
                <a:cs typeface="Verdana"/>
              </a:rPr>
              <a:t>the </a:t>
            </a:r>
            <a:r>
              <a:rPr sz="2400" spc="-10" dirty="0">
                <a:latin typeface="Comic Sans MS" pitchFamily="66" charset="0"/>
                <a:cs typeface="Verdana"/>
              </a:rPr>
              <a:t>body </a:t>
            </a:r>
            <a:r>
              <a:rPr sz="2400" spc="-5" dirty="0">
                <a:latin typeface="Comic Sans MS" pitchFamily="66" charset="0"/>
                <a:cs typeface="Verdana"/>
              </a:rPr>
              <a:t>of </a:t>
            </a:r>
            <a:r>
              <a:rPr sz="2400" spc="-10" dirty="0">
                <a:latin typeface="Comic Sans MS" pitchFamily="66" charset="0"/>
                <a:cs typeface="Verdana"/>
              </a:rPr>
              <a:t>the</a:t>
            </a:r>
            <a:r>
              <a:rPr sz="2400" spc="-330" dirty="0">
                <a:latin typeface="Comic Sans MS" pitchFamily="66" charset="0"/>
                <a:cs typeface="Verdana"/>
              </a:rPr>
              <a:t> </a:t>
            </a:r>
            <a:r>
              <a:rPr sz="2400" spc="-484" dirty="0">
                <a:latin typeface="Comic Sans MS" pitchFamily="66" charset="0"/>
                <a:cs typeface="Verdana"/>
              </a:rPr>
              <a:t>ad</a:t>
            </a:r>
            <a:endParaRPr sz="2400" dirty="0">
              <a:latin typeface="Comic Sans MS" pitchFamily="66" charset="0"/>
              <a:cs typeface="Verdana"/>
            </a:endParaRPr>
          </a:p>
          <a:p>
            <a:pPr marL="76200">
              <a:lnSpc>
                <a:spcPct val="100000"/>
              </a:lnSpc>
              <a:spcBef>
                <a:spcPts val="250"/>
              </a:spcBef>
              <a:buFont typeface="Wingdings" pitchFamily="2" charset="2"/>
              <a:buChar char="q"/>
            </a:pPr>
            <a:r>
              <a:rPr lang="en-US" sz="2400" spc="270" baseline="11111" dirty="0">
                <a:latin typeface="Comic Sans MS" pitchFamily="66" charset="0"/>
                <a:cs typeface="Verdana"/>
              </a:rPr>
              <a:t> </a:t>
            </a:r>
            <a:r>
              <a:rPr sz="2400" spc="180" dirty="0">
                <a:latin typeface="Comic Sans MS" pitchFamily="66" charset="0"/>
                <a:cs typeface="Verdana"/>
              </a:rPr>
              <a:t>Present </a:t>
            </a:r>
            <a:r>
              <a:rPr sz="2400" spc="-10" dirty="0">
                <a:latin typeface="Comic Sans MS" pitchFamily="66" charset="0"/>
                <a:cs typeface="Verdana"/>
              </a:rPr>
              <a:t>the </a:t>
            </a:r>
            <a:r>
              <a:rPr sz="2400" spc="-5" dirty="0">
                <a:latin typeface="Comic Sans MS" pitchFamily="66" charset="0"/>
                <a:cs typeface="Verdana"/>
              </a:rPr>
              <a:t>key</a:t>
            </a:r>
            <a:r>
              <a:rPr sz="2400" spc="-200" dirty="0">
                <a:latin typeface="Comic Sans MS" pitchFamily="66" charset="0"/>
                <a:cs typeface="Verdana"/>
              </a:rPr>
              <a:t> </a:t>
            </a:r>
            <a:r>
              <a:rPr sz="2400" spc="-10" dirty="0">
                <a:latin typeface="Comic Sans MS" pitchFamily="66" charset="0"/>
                <a:cs typeface="Verdana"/>
              </a:rPr>
              <a:t>benefit</a:t>
            </a:r>
            <a:endParaRPr sz="2400" dirty="0">
              <a:latin typeface="Comic Sans MS" pitchFamily="66" charset="0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717790" y="69850"/>
            <a:ext cx="1226820" cy="2085339"/>
            <a:chOff x="7717790" y="69850"/>
            <a:chExt cx="1226820" cy="2085339"/>
          </a:xfrm>
        </p:grpSpPr>
        <p:sp>
          <p:nvSpPr>
            <p:cNvPr id="4" name="object 4"/>
            <p:cNvSpPr/>
            <p:nvPr/>
          </p:nvSpPr>
          <p:spPr>
            <a:xfrm>
              <a:off x="7717790" y="69850"/>
              <a:ext cx="1139190" cy="2030730"/>
            </a:xfrm>
            <a:custGeom>
              <a:avLst/>
              <a:gdLst/>
              <a:ahLst/>
              <a:cxnLst/>
              <a:rect l="l" t="t" r="r" b="b"/>
              <a:pathLst>
                <a:path w="1139190" h="2030730">
                  <a:moveTo>
                    <a:pt x="115569" y="0"/>
                  </a:moveTo>
                  <a:lnTo>
                    <a:pt x="0" y="76200"/>
                  </a:lnTo>
                  <a:lnTo>
                    <a:pt x="753109" y="1715770"/>
                  </a:lnTo>
                  <a:lnTo>
                    <a:pt x="941069" y="1858010"/>
                  </a:lnTo>
                  <a:lnTo>
                    <a:pt x="1097279" y="2030729"/>
                  </a:lnTo>
                  <a:lnTo>
                    <a:pt x="1139189" y="2026920"/>
                  </a:lnTo>
                  <a:lnTo>
                    <a:pt x="1078229" y="1795779"/>
                  </a:lnTo>
                  <a:lnTo>
                    <a:pt x="1093469" y="1657350"/>
                  </a:lnTo>
                  <a:lnTo>
                    <a:pt x="355600" y="12700"/>
                  </a:lnTo>
                  <a:lnTo>
                    <a:pt x="1155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14310" y="111759"/>
              <a:ext cx="1130300" cy="2043430"/>
            </a:xfrm>
            <a:custGeom>
              <a:avLst/>
              <a:gdLst/>
              <a:ahLst/>
              <a:cxnLst/>
              <a:rect l="l" t="t" r="r" b="b"/>
              <a:pathLst>
                <a:path w="1130300" h="2043430">
                  <a:moveTo>
                    <a:pt x="114300" y="0"/>
                  </a:moveTo>
                  <a:lnTo>
                    <a:pt x="0" y="60960"/>
                  </a:lnTo>
                  <a:lnTo>
                    <a:pt x="758190" y="1720850"/>
                  </a:lnTo>
                  <a:lnTo>
                    <a:pt x="923290" y="1845310"/>
                  </a:lnTo>
                  <a:lnTo>
                    <a:pt x="1087120" y="2034540"/>
                  </a:lnTo>
                  <a:lnTo>
                    <a:pt x="1130300" y="2043430"/>
                  </a:lnTo>
                  <a:lnTo>
                    <a:pt x="1061720" y="1803400"/>
                  </a:lnTo>
                  <a:lnTo>
                    <a:pt x="1084580" y="1649730"/>
                  </a:lnTo>
                  <a:lnTo>
                    <a:pt x="341630" y="1016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6F3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6380" y="231139"/>
              <a:ext cx="972819" cy="1530350"/>
            </a:xfrm>
            <a:custGeom>
              <a:avLst/>
              <a:gdLst/>
              <a:ahLst/>
              <a:cxnLst/>
              <a:rect l="l" t="t" r="r" b="b"/>
              <a:pathLst>
                <a:path w="972820" h="1530350">
                  <a:moveTo>
                    <a:pt x="340360" y="0"/>
                  </a:moveTo>
                  <a:lnTo>
                    <a:pt x="90170" y="33019"/>
                  </a:lnTo>
                  <a:lnTo>
                    <a:pt x="0" y="74929"/>
                  </a:lnTo>
                  <a:lnTo>
                    <a:pt x="662940" y="1530349"/>
                  </a:lnTo>
                  <a:lnTo>
                    <a:pt x="797560" y="1416049"/>
                  </a:lnTo>
                  <a:lnTo>
                    <a:pt x="972820" y="1394459"/>
                  </a:lnTo>
                  <a:lnTo>
                    <a:pt x="340360" y="0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7620" y="5539740"/>
            <a:ext cx="1784350" cy="1247140"/>
            <a:chOff x="7620" y="5539740"/>
            <a:chExt cx="1784350" cy="1247140"/>
          </a:xfrm>
        </p:grpSpPr>
        <p:sp>
          <p:nvSpPr>
            <p:cNvPr id="8" name="object 8"/>
            <p:cNvSpPr/>
            <p:nvPr/>
          </p:nvSpPr>
          <p:spPr>
            <a:xfrm>
              <a:off x="38100" y="5563870"/>
              <a:ext cx="1729739" cy="1031240"/>
            </a:xfrm>
            <a:custGeom>
              <a:avLst/>
              <a:gdLst/>
              <a:ahLst/>
              <a:cxnLst/>
              <a:rect l="l" t="t" r="r" b="b"/>
              <a:pathLst>
                <a:path w="1729739" h="1031240">
                  <a:moveTo>
                    <a:pt x="1255712" y="996949"/>
                  </a:moveTo>
                  <a:lnTo>
                    <a:pt x="1094740" y="996949"/>
                  </a:lnTo>
                  <a:lnTo>
                    <a:pt x="1247140" y="1031239"/>
                  </a:lnTo>
                  <a:lnTo>
                    <a:pt x="1259840" y="1000759"/>
                  </a:lnTo>
                  <a:lnTo>
                    <a:pt x="1255712" y="996949"/>
                  </a:lnTo>
                  <a:close/>
                </a:path>
                <a:path w="1729739" h="1031240">
                  <a:moveTo>
                    <a:pt x="111759" y="372109"/>
                  </a:moveTo>
                  <a:lnTo>
                    <a:pt x="36830" y="403859"/>
                  </a:lnTo>
                  <a:lnTo>
                    <a:pt x="0" y="505459"/>
                  </a:lnTo>
                  <a:lnTo>
                    <a:pt x="43180" y="618489"/>
                  </a:lnTo>
                  <a:lnTo>
                    <a:pt x="904240" y="1022349"/>
                  </a:lnTo>
                  <a:lnTo>
                    <a:pt x="1094740" y="996949"/>
                  </a:lnTo>
                  <a:lnTo>
                    <a:pt x="1255712" y="996949"/>
                  </a:lnTo>
                  <a:lnTo>
                    <a:pt x="1127760" y="878839"/>
                  </a:lnTo>
                  <a:lnTo>
                    <a:pt x="1103210" y="706119"/>
                  </a:lnTo>
                  <a:lnTo>
                    <a:pt x="882650" y="706119"/>
                  </a:lnTo>
                  <a:lnTo>
                    <a:pt x="111759" y="372109"/>
                  </a:lnTo>
                  <a:close/>
                </a:path>
                <a:path w="1729739" h="1031240">
                  <a:moveTo>
                    <a:pt x="861060" y="0"/>
                  </a:moveTo>
                  <a:lnTo>
                    <a:pt x="760730" y="22859"/>
                  </a:lnTo>
                  <a:lnTo>
                    <a:pt x="704850" y="83819"/>
                  </a:lnTo>
                  <a:lnTo>
                    <a:pt x="744220" y="226059"/>
                  </a:lnTo>
                  <a:lnTo>
                    <a:pt x="524510" y="350519"/>
                  </a:lnTo>
                  <a:lnTo>
                    <a:pt x="781050" y="375919"/>
                  </a:lnTo>
                  <a:lnTo>
                    <a:pt x="882650" y="706119"/>
                  </a:lnTo>
                  <a:lnTo>
                    <a:pt x="1103210" y="706119"/>
                  </a:lnTo>
                  <a:lnTo>
                    <a:pt x="1056640" y="378459"/>
                  </a:lnTo>
                  <a:lnTo>
                    <a:pt x="1699260" y="261619"/>
                  </a:lnTo>
                  <a:lnTo>
                    <a:pt x="1727810" y="167639"/>
                  </a:lnTo>
                  <a:lnTo>
                    <a:pt x="1013460" y="167639"/>
                  </a:lnTo>
                  <a:lnTo>
                    <a:pt x="967740" y="25399"/>
                  </a:lnTo>
                  <a:lnTo>
                    <a:pt x="861060" y="0"/>
                  </a:lnTo>
                  <a:close/>
                </a:path>
                <a:path w="1729739" h="1031240">
                  <a:moveTo>
                    <a:pt x="1666239" y="80009"/>
                  </a:moveTo>
                  <a:lnTo>
                    <a:pt x="1013460" y="167639"/>
                  </a:lnTo>
                  <a:lnTo>
                    <a:pt x="1727810" y="167639"/>
                  </a:lnTo>
                  <a:lnTo>
                    <a:pt x="1729739" y="161289"/>
                  </a:lnTo>
                  <a:lnTo>
                    <a:pt x="1666239" y="80009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21789" y="5687060"/>
              <a:ext cx="113030" cy="204470"/>
            </a:xfrm>
            <a:custGeom>
              <a:avLst/>
              <a:gdLst/>
              <a:ahLst/>
              <a:cxnLst/>
              <a:rect l="l" t="t" r="r" b="b"/>
              <a:pathLst>
                <a:path w="113030" h="204470">
                  <a:moveTo>
                    <a:pt x="95249" y="0"/>
                  </a:moveTo>
                  <a:lnTo>
                    <a:pt x="0" y="5079"/>
                  </a:lnTo>
                  <a:lnTo>
                    <a:pt x="6349" y="204469"/>
                  </a:lnTo>
                  <a:lnTo>
                    <a:pt x="113029" y="184149"/>
                  </a:lnTo>
                  <a:lnTo>
                    <a:pt x="95249" y="0"/>
                  </a:lnTo>
                  <a:close/>
                </a:path>
              </a:pathLst>
            </a:custGeom>
            <a:solidFill>
              <a:srgbClr val="FFE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750" y="5990590"/>
              <a:ext cx="1257300" cy="651510"/>
            </a:xfrm>
            <a:custGeom>
              <a:avLst/>
              <a:gdLst/>
              <a:ahLst/>
              <a:cxnLst/>
              <a:rect l="l" t="t" r="r" b="b"/>
              <a:pathLst>
                <a:path w="1257300" h="651509">
                  <a:moveTo>
                    <a:pt x="1253370" y="624840"/>
                  </a:moveTo>
                  <a:lnTo>
                    <a:pt x="1070610" y="624840"/>
                  </a:lnTo>
                  <a:lnTo>
                    <a:pt x="1240790" y="651510"/>
                  </a:lnTo>
                  <a:lnTo>
                    <a:pt x="1257300" y="628650"/>
                  </a:lnTo>
                  <a:lnTo>
                    <a:pt x="1253370" y="624840"/>
                  </a:lnTo>
                  <a:close/>
                </a:path>
                <a:path w="1257300" h="651509">
                  <a:moveTo>
                    <a:pt x="107950" y="0"/>
                  </a:moveTo>
                  <a:lnTo>
                    <a:pt x="35560" y="25400"/>
                  </a:lnTo>
                  <a:lnTo>
                    <a:pt x="0" y="119380"/>
                  </a:lnTo>
                  <a:lnTo>
                    <a:pt x="33019" y="236220"/>
                  </a:lnTo>
                  <a:lnTo>
                    <a:pt x="908050" y="643890"/>
                  </a:lnTo>
                  <a:lnTo>
                    <a:pt x="1070610" y="624840"/>
                  </a:lnTo>
                  <a:lnTo>
                    <a:pt x="1253370" y="624840"/>
                  </a:lnTo>
                  <a:lnTo>
                    <a:pt x="1131570" y="506730"/>
                  </a:lnTo>
                  <a:lnTo>
                    <a:pt x="1055370" y="41148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4470" y="6045200"/>
              <a:ext cx="834390" cy="593090"/>
            </a:xfrm>
            <a:custGeom>
              <a:avLst/>
              <a:gdLst/>
              <a:ahLst/>
              <a:cxnLst/>
              <a:rect l="l" t="t" r="r" b="b"/>
              <a:pathLst>
                <a:path w="834390" h="593090">
                  <a:moveTo>
                    <a:pt x="62229" y="0"/>
                  </a:moveTo>
                  <a:lnTo>
                    <a:pt x="0" y="100329"/>
                  </a:lnTo>
                  <a:lnTo>
                    <a:pt x="0" y="257809"/>
                  </a:lnTo>
                  <a:lnTo>
                    <a:pt x="732790" y="593090"/>
                  </a:lnTo>
                  <a:lnTo>
                    <a:pt x="746760" y="424180"/>
                  </a:lnTo>
                  <a:lnTo>
                    <a:pt x="834389" y="335280"/>
                  </a:lnTo>
                  <a:lnTo>
                    <a:pt x="62229" y="0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9620" y="5607050"/>
              <a:ext cx="214629" cy="1930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17270" y="6609080"/>
              <a:ext cx="120650" cy="177800"/>
            </a:xfrm>
            <a:custGeom>
              <a:avLst/>
              <a:gdLst/>
              <a:ahLst/>
              <a:cxnLst/>
              <a:rect l="l" t="t" r="r" b="b"/>
              <a:pathLst>
                <a:path w="120650" h="177800">
                  <a:moveTo>
                    <a:pt x="57150" y="0"/>
                  </a:moveTo>
                  <a:lnTo>
                    <a:pt x="0" y="6350"/>
                  </a:lnTo>
                  <a:lnTo>
                    <a:pt x="120650" y="177800"/>
                  </a:lnTo>
                  <a:lnTo>
                    <a:pt x="120650" y="2540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00B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0100" y="5698490"/>
              <a:ext cx="838200" cy="636270"/>
            </a:xfrm>
            <a:custGeom>
              <a:avLst/>
              <a:gdLst/>
              <a:ahLst/>
              <a:cxnLst/>
              <a:rect l="l" t="t" r="r" b="b"/>
              <a:pathLst>
                <a:path w="838200" h="636270">
                  <a:moveTo>
                    <a:pt x="306070" y="636270"/>
                  </a:moveTo>
                  <a:lnTo>
                    <a:pt x="184150" y="31750"/>
                  </a:lnTo>
                  <a:lnTo>
                    <a:pt x="68580" y="27940"/>
                  </a:lnTo>
                  <a:lnTo>
                    <a:pt x="0" y="90170"/>
                  </a:lnTo>
                  <a:lnTo>
                    <a:pt x="120650" y="566420"/>
                  </a:lnTo>
                  <a:lnTo>
                    <a:pt x="220980" y="600710"/>
                  </a:lnTo>
                  <a:lnTo>
                    <a:pt x="306070" y="636270"/>
                  </a:lnTo>
                  <a:close/>
                </a:path>
                <a:path w="838200" h="636270">
                  <a:moveTo>
                    <a:pt x="838200" y="34290"/>
                  </a:moveTo>
                  <a:lnTo>
                    <a:pt x="808990" y="0"/>
                  </a:lnTo>
                  <a:lnTo>
                    <a:pt x="260350" y="83820"/>
                  </a:lnTo>
                  <a:lnTo>
                    <a:pt x="281940" y="276860"/>
                  </a:lnTo>
                  <a:lnTo>
                    <a:pt x="828027" y="187960"/>
                  </a:lnTo>
                  <a:lnTo>
                    <a:pt x="838200" y="34290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1179" y="5862320"/>
              <a:ext cx="247650" cy="106680"/>
            </a:xfrm>
            <a:custGeom>
              <a:avLst/>
              <a:gdLst/>
              <a:ahLst/>
              <a:cxnLst/>
              <a:rect l="l" t="t" r="r" b="b"/>
              <a:pathLst>
                <a:path w="247650" h="106679">
                  <a:moveTo>
                    <a:pt x="215900" y="0"/>
                  </a:moveTo>
                  <a:lnTo>
                    <a:pt x="0" y="62229"/>
                  </a:lnTo>
                  <a:lnTo>
                    <a:pt x="247650" y="106679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FFE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91210" y="5694680"/>
              <a:ext cx="250190" cy="1371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09650" y="6567170"/>
              <a:ext cx="182880" cy="2120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93850" y="5654040"/>
              <a:ext cx="68580" cy="18669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0650" y="5842000"/>
              <a:ext cx="946150" cy="562610"/>
            </a:xfrm>
            <a:custGeom>
              <a:avLst/>
              <a:gdLst/>
              <a:ahLst/>
              <a:cxnLst/>
              <a:rect l="l" t="t" r="r" b="b"/>
              <a:pathLst>
                <a:path w="946150" h="562610">
                  <a:moveTo>
                    <a:pt x="679450" y="504190"/>
                  </a:moveTo>
                  <a:lnTo>
                    <a:pt x="604520" y="421640"/>
                  </a:lnTo>
                  <a:lnTo>
                    <a:pt x="426720" y="340360"/>
                  </a:lnTo>
                  <a:lnTo>
                    <a:pt x="292100" y="326390"/>
                  </a:lnTo>
                  <a:lnTo>
                    <a:pt x="303530" y="353060"/>
                  </a:lnTo>
                  <a:lnTo>
                    <a:pt x="419100" y="378460"/>
                  </a:lnTo>
                  <a:lnTo>
                    <a:pt x="548640" y="435610"/>
                  </a:lnTo>
                  <a:lnTo>
                    <a:pt x="641350" y="519430"/>
                  </a:lnTo>
                  <a:lnTo>
                    <a:pt x="551180" y="509270"/>
                  </a:lnTo>
                  <a:lnTo>
                    <a:pt x="402590" y="441960"/>
                  </a:lnTo>
                  <a:lnTo>
                    <a:pt x="331470" y="389890"/>
                  </a:lnTo>
                  <a:lnTo>
                    <a:pt x="377190" y="455930"/>
                  </a:lnTo>
                  <a:lnTo>
                    <a:pt x="508000" y="541020"/>
                  </a:lnTo>
                  <a:lnTo>
                    <a:pt x="661670" y="562610"/>
                  </a:lnTo>
                  <a:lnTo>
                    <a:pt x="674801" y="519430"/>
                  </a:lnTo>
                  <a:lnTo>
                    <a:pt x="679450" y="504190"/>
                  </a:lnTo>
                  <a:close/>
                </a:path>
                <a:path w="946150" h="562610">
                  <a:moveTo>
                    <a:pt x="944880" y="471170"/>
                  </a:moveTo>
                  <a:lnTo>
                    <a:pt x="78740" y="82550"/>
                  </a:lnTo>
                  <a:lnTo>
                    <a:pt x="0" y="102870"/>
                  </a:lnTo>
                  <a:lnTo>
                    <a:pt x="854710" y="480060"/>
                  </a:lnTo>
                  <a:lnTo>
                    <a:pt x="944880" y="471170"/>
                  </a:lnTo>
                  <a:close/>
                </a:path>
                <a:path w="946150" h="562610">
                  <a:moveTo>
                    <a:pt x="946150" y="355600"/>
                  </a:moveTo>
                  <a:lnTo>
                    <a:pt x="861060" y="257810"/>
                  </a:lnTo>
                  <a:lnTo>
                    <a:pt x="839470" y="151130"/>
                  </a:lnTo>
                  <a:lnTo>
                    <a:pt x="848360" y="19050"/>
                  </a:lnTo>
                  <a:lnTo>
                    <a:pt x="795020" y="0"/>
                  </a:lnTo>
                  <a:lnTo>
                    <a:pt x="775970" y="44450"/>
                  </a:lnTo>
                  <a:lnTo>
                    <a:pt x="800100" y="271780"/>
                  </a:lnTo>
                  <a:lnTo>
                    <a:pt x="853440" y="377190"/>
                  </a:lnTo>
                  <a:lnTo>
                    <a:pt x="946150" y="355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61720" y="6426200"/>
              <a:ext cx="119380" cy="1371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620" y="5539740"/>
              <a:ext cx="1784350" cy="1076960"/>
            </a:xfrm>
            <a:custGeom>
              <a:avLst/>
              <a:gdLst/>
              <a:ahLst/>
              <a:cxnLst/>
              <a:rect l="l" t="t" r="r" b="b"/>
              <a:pathLst>
                <a:path w="1784350" h="1076959">
                  <a:moveTo>
                    <a:pt x="1061720" y="655320"/>
                  </a:moveTo>
                  <a:lnTo>
                    <a:pt x="1057910" y="541020"/>
                  </a:lnTo>
                  <a:lnTo>
                    <a:pt x="1037590" y="419100"/>
                  </a:lnTo>
                  <a:lnTo>
                    <a:pt x="988060" y="300990"/>
                  </a:lnTo>
                  <a:lnTo>
                    <a:pt x="960120" y="254000"/>
                  </a:lnTo>
                  <a:lnTo>
                    <a:pt x="909320" y="275590"/>
                  </a:lnTo>
                  <a:lnTo>
                    <a:pt x="970280" y="408940"/>
                  </a:lnTo>
                  <a:lnTo>
                    <a:pt x="999490" y="506730"/>
                  </a:lnTo>
                  <a:lnTo>
                    <a:pt x="1002030" y="655320"/>
                  </a:lnTo>
                  <a:lnTo>
                    <a:pt x="1061720" y="655320"/>
                  </a:lnTo>
                  <a:close/>
                </a:path>
                <a:path w="1784350" h="1076959">
                  <a:moveTo>
                    <a:pt x="1784350" y="220980"/>
                  </a:moveTo>
                  <a:lnTo>
                    <a:pt x="1772920" y="138430"/>
                  </a:lnTo>
                  <a:lnTo>
                    <a:pt x="1759153" y="121920"/>
                  </a:lnTo>
                  <a:lnTo>
                    <a:pt x="1746250" y="106438"/>
                  </a:lnTo>
                  <a:lnTo>
                    <a:pt x="1746250" y="191770"/>
                  </a:lnTo>
                  <a:lnTo>
                    <a:pt x="1722120" y="269240"/>
                  </a:lnTo>
                  <a:lnTo>
                    <a:pt x="1095057" y="378079"/>
                  </a:lnTo>
                  <a:lnTo>
                    <a:pt x="1061021" y="219773"/>
                  </a:lnTo>
                  <a:lnTo>
                    <a:pt x="1214882" y="196380"/>
                  </a:lnTo>
                  <a:lnTo>
                    <a:pt x="1143000" y="245110"/>
                  </a:lnTo>
                  <a:lnTo>
                    <a:pt x="1220470" y="260350"/>
                  </a:lnTo>
                  <a:lnTo>
                    <a:pt x="1350010" y="226060"/>
                  </a:lnTo>
                  <a:lnTo>
                    <a:pt x="1461770" y="226060"/>
                  </a:lnTo>
                  <a:lnTo>
                    <a:pt x="1343660" y="271780"/>
                  </a:lnTo>
                  <a:lnTo>
                    <a:pt x="1243330" y="284480"/>
                  </a:lnTo>
                  <a:lnTo>
                    <a:pt x="1130300" y="284480"/>
                  </a:lnTo>
                  <a:lnTo>
                    <a:pt x="1183640" y="321310"/>
                  </a:lnTo>
                  <a:lnTo>
                    <a:pt x="1306830" y="316230"/>
                  </a:lnTo>
                  <a:lnTo>
                    <a:pt x="1464310" y="276860"/>
                  </a:lnTo>
                  <a:lnTo>
                    <a:pt x="1511858" y="226060"/>
                  </a:lnTo>
                  <a:lnTo>
                    <a:pt x="1520190" y="217170"/>
                  </a:lnTo>
                  <a:lnTo>
                    <a:pt x="1483360" y="186690"/>
                  </a:lnTo>
                  <a:lnTo>
                    <a:pt x="1332230" y="184150"/>
                  </a:lnTo>
                  <a:lnTo>
                    <a:pt x="1243177" y="192074"/>
                  </a:lnTo>
                  <a:lnTo>
                    <a:pt x="1704340" y="121920"/>
                  </a:lnTo>
                  <a:lnTo>
                    <a:pt x="1746250" y="191770"/>
                  </a:lnTo>
                  <a:lnTo>
                    <a:pt x="1746250" y="106438"/>
                  </a:lnTo>
                  <a:lnTo>
                    <a:pt x="1722120" y="77470"/>
                  </a:lnTo>
                  <a:lnTo>
                    <a:pt x="1052042" y="177990"/>
                  </a:lnTo>
                  <a:lnTo>
                    <a:pt x="1024153" y="48260"/>
                  </a:lnTo>
                  <a:lnTo>
                    <a:pt x="1023620" y="45720"/>
                  </a:lnTo>
                  <a:lnTo>
                    <a:pt x="910590" y="0"/>
                  </a:lnTo>
                  <a:lnTo>
                    <a:pt x="769620" y="30480"/>
                  </a:lnTo>
                  <a:lnTo>
                    <a:pt x="704850" y="99060"/>
                  </a:lnTo>
                  <a:lnTo>
                    <a:pt x="740905" y="225945"/>
                  </a:lnTo>
                  <a:lnTo>
                    <a:pt x="717550" y="236220"/>
                  </a:lnTo>
                  <a:lnTo>
                    <a:pt x="713740" y="275590"/>
                  </a:lnTo>
                  <a:lnTo>
                    <a:pt x="513080" y="358140"/>
                  </a:lnTo>
                  <a:lnTo>
                    <a:pt x="513080" y="400050"/>
                  </a:lnTo>
                  <a:lnTo>
                    <a:pt x="737870" y="402590"/>
                  </a:lnTo>
                  <a:lnTo>
                    <a:pt x="767080" y="438150"/>
                  </a:lnTo>
                  <a:lnTo>
                    <a:pt x="800785" y="436626"/>
                  </a:lnTo>
                  <a:lnTo>
                    <a:pt x="878840" y="711200"/>
                  </a:lnTo>
                  <a:lnTo>
                    <a:pt x="948690" y="734060"/>
                  </a:lnTo>
                  <a:lnTo>
                    <a:pt x="782650" y="169075"/>
                  </a:lnTo>
                  <a:lnTo>
                    <a:pt x="782650" y="372821"/>
                  </a:lnTo>
                  <a:lnTo>
                    <a:pt x="604520" y="363220"/>
                  </a:lnTo>
                  <a:lnTo>
                    <a:pt x="761847" y="299605"/>
                  </a:lnTo>
                  <a:lnTo>
                    <a:pt x="782650" y="372821"/>
                  </a:lnTo>
                  <a:lnTo>
                    <a:pt x="782650" y="169075"/>
                  </a:lnTo>
                  <a:lnTo>
                    <a:pt x="765810" y="111760"/>
                  </a:lnTo>
                  <a:lnTo>
                    <a:pt x="800100" y="58420"/>
                  </a:lnTo>
                  <a:lnTo>
                    <a:pt x="885190" y="48260"/>
                  </a:lnTo>
                  <a:lnTo>
                    <a:pt x="988060" y="77470"/>
                  </a:lnTo>
                  <a:lnTo>
                    <a:pt x="1130617" y="785710"/>
                  </a:lnTo>
                  <a:lnTo>
                    <a:pt x="1087120" y="796290"/>
                  </a:lnTo>
                  <a:lnTo>
                    <a:pt x="1141730" y="905510"/>
                  </a:lnTo>
                  <a:lnTo>
                    <a:pt x="1252220" y="1021080"/>
                  </a:lnTo>
                  <a:lnTo>
                    <a:pt x="1121410" y="1003300"/>
                  </a:lnTo>
                  <a:lnTo>
                    <a:pt x="967740" y="1024890"/>
                  </a:lnTo>
                  <a:lnTo>
                    <a:pt x="971804" y="1005840"/>
                  </a:lnTo>
                  <a:lnTo>
                    <a:pt x="995680" y="894080"/>
                  </a:lnTo>
                  <a:lnTo>
                    <a:pt x="1061720" y="805180"/>
                  </a:lnTo>
                  <a:lnTo>
                    <a:pt x="985520" y="816610"/>
                  </a:lnTo>
                  <a:lnTo>
                    <a:pt x="924560" y="900430"/>
                  </a:lnTo>
                  <a:lnTo>
                    <a:pt x="904240" y="1005840"/>
                  </a:lnTo>
                  <a:lnTo>
                    <a:pt x="233159" y="692683"/>
                  </a:lnTo>
                  <a:lnTo>
                    <a:pt x="220980" y="566420"/>
                  </a:lnTo>
                  <a:lnTo>
                    <a:pt x="287020" y="458470"/>
                  </a:lnTo>
                  <a:lnTo>
                    <a:pt x="252730" y="445770"/>
                  </a:lnTo>
                  <a:lnTo>
                    <a:pt x="175260" y="529590"/>
                  </a:lnTo>
                  <a:lnTo>
                    <a:pt x="160020" y="627380"/>
                  </a:lnTo>
                  <a:lnTo>
                    <a:pt x="175526" y="665784"/>
                  </a:lnTo>
                  <a:lnTo>
                    <a:pt x="85077" y="623570"/>
                  </a:lnTo>
                  <a:lnTo>
                    <a:pt x="63500" y="548640"/>
                  </a:lnTo>
                  <a:lnTo>
                    <a:pt x="81280" y="453390"/>
                  </a:lnTo>
                  <a:lnTo>
                    <a:pt x="171450" y="378460"/>
                  </a:lnTo>
                  <a:lnTo>
                    <a:pt x="123190" y="378460"/>
                  </a:lnTo>
                  <a:lnTo>
                    <a:pt x="49530" y="419100"/>
                  </a:lnTo>
                  <a:lnTo>
                    <a:pt x="0" y="543560"/>
                  </a:lnTo>
                  <a:lnTo>
                    <a:pt x="53340" y="662940"/>
                  </a:lnTo>
                  <a:lnTo>
                    <a:pt x="938530" y="1066800"/>
                  </a:lnTo>
                  <a:lnTo>
                    <a:pt x="1129030" y="1041400"/>
                  </a:lnTo>
                  <a:lnTo>
                    <a:pt x="1282700" y="1076960"/>
                  </a:lnTo>
                  <a:lnTo>
                    <a:pt x="1316672" y="1041400"/>
                  </a:lnTo>
                  <a:lnTo>
                    <a:pt x="1332445" y="1024890"/>
                  </a:lnTo>
                  <a:lnTo>
                    <a:pt x="1336090" y="1021080"/>
                  </a:lnTo>
                  <a:lnTo>
                    <a:pt x="1337310" y="1019810"/>
                  </a:lnTo>
                  <a:lnTo>
                    <a:pt x="1211719" y="920673"/>
                  </a:lnTo>
                  <a:lnTo>
                    <a:pt x="1101801" y="409473"/>
                  </a:lnTo>
                  <a:lnTo>
                    <a:pt x="1755140" y="300990"/>
                  </a:lnTo>
                  <a:lnTo>
                    <a:pt x="1784350" y="2209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8491219" y="1775460"/>
            <a:ext cx="575310" cy="4649470"/>
            <a:chOff x="8491219" y="1775460"/>
            <a:chExt cx="575310" cy="4649470"/>
          </a:xfrm>
        </p:grpSpPr>
        <p:sp>
          <p:nvSpPr>
            <p:cNvPr id="23" name="object 23"/>
            <p:cNvSpPr/>
            <p:nvPr/>
          </p:nvSpPr>
          <p:spPr>
            <a:xfrm>
              <a:off x="8680450" y="2115819"/>
              <a:ext cx="386080" cy="4309110"/>
            </a:xfrm>
            <a:custGeom>
              <a:avLst/>
              <a:gdLst/>
              <a:ahLst/>
              <a:cxnLst/>
              <a:rect l="l" t="t" r="r" b="b"/>
              <a:pathLst>
                <a:path w="386079" h="4309110">
                  <a:moveTo>
                    <a:pt x="386080" y="0"/>
                  </a:moveTo>
                  <a:lnTo>
                    <a:pt x="300990" y="335280"/>
                  </a:lnTo>
                  <a:lnTo>
                    <a:pt x="204470" y="478790"/>
                  </a:lnTo>
                  <a:lnTo>
                    <a:pt x="93980" y="566420"/>
                  </a:lnTo>
                  <a:lnTo>
                    <a:pt x="59690" y="749300"/>
                  </a:lnTo>
                  <a:lnTo>
                    <a:pt x="73660" y="916940"/>
                  </a:lnTo>
                  <a:lnTo>
                    <a:pt x="204470" y="1259840"/>
                  </a:lnTo>
                  <a:lnTo>
                    <a:pt x="233680" y="1386840"/>
                  </a:lnTo>
                  <a:lnTo>
                    <a:pt x="217170" y="1475740"/>
                  </a:lnTo>
                  <a:lnTo>
                    <a:pt x="137160" y="1545590"/>
                  </a:lnTo>
                  <a:lnTo>
                    <a:pt x="115570" y="1643380"/>
                  </a:lnTo>
                  <a:lnTo>
                    <a:pt x="137160" y="1786890"/>
                  </a:lnTo>
                  <a:lnTo>
                    <a:pt x="229870" y="2018030"/>
                  </a:lnTo>
                  <a:lnTo>
                    <a:pt x="251460" y="2208530"/>
                  </a:lnTo>
                  <a:lnTo>
                    <a:pt x="226060" y="2338070"/>
                  </a:lnTo>
                  <a:lnTo>
                    <a:pt x="111734" y="2483180"/>
                  </a:lnTo>
                  <a:lnTo>
                    <a:pt x="33020" y="2537460"/>
                  </a:lnTo>
                  <a:lnTo>
                    <a:pt x="0" y="2698750"/>
                  </a:lnTo>
                  <a:lnTo>
                    <a:pt x="12700" y="2844800"/>
                  </a:lnTo>
                  <a:lnTo>
                    <a:pt x="143510" y="3143250"/>
                  </a:lnTo>
                  <a:lnTo>
                    <a:pt x="172720" y="3255010"/>
                  </a:lnTo>
                  <a:lnTo>
                    <a:pt x="156210" y="3332480"/>
                  </a:lnTo>
                  <a:lnTo>
                    <a:pt x="76200" y="3394710"/>
                  </a:lnTo>
                  <a:lnTo>
                    <a:pt x="54610" y="3478530"/>
                  </a:lnTo>
                  <a:lnTo>
                    <a:pt x="76200" y="3604260"/>
                  </a:lnTo>
                  <a:lnTo>
                    <a:pt x="168910" y="3806190"/>
                  </a:lnTo>
                  <a:lnTo>
                    <a:pt x="190500" y="3973830"/>
                  </a:lnTo>
                  <a:lnTo>
                    <a:pt x="165100" y="4085590"/>
                  </a:lnTo>
                  <a:lnTo>
                    <a:pt x="33020" y="4232910"/>
                  </a:lnTo>
                  <a:lnTo>
                    <a:pt x="41910" y="4309110"/>
                  </a:lnTo>
                  <a:lnTo>
                    <a:pt x="143510" y="4224020"/>
                  </a:lnTo>
                  <a:lnTo>
                    <a:pt x="223520" y="4119880"/>
                  </a:lnTo>
                  <a:lnTo>
                    <a:pt x="257810" y="3925570"/>
                  </a:lnTo>
                  <a:lnTo>
                    <a:pt x="220980" y="3743960"/>
                  </a:lnTo>
                  <a:lnTo>
                    <a:pt x="130810" y="3554730"/>
                  </a:lnTo>
                  <a:lnTo>
                    <a:pt x="127000" y="3464560"/>
                  </a:lnTo>
                  <a:lnTo>
                    <a:pt x="228600" y="3366770"/>
                  </a:lnTo>
                  <a:lnTo>
                    <a:pt x="223520" y="3192780"/>
                  </a:lnTo>
                  <a:lnTo>
                    <a:pt x="114300" y="2921000"/>
                  </a:lnTo>
                  <a:lnTo>
                    <a:pt x="67310" y="2767330"/>
                  </a:lnTo>
                  <a:lnTo>
                    <a:pt x="72390" y="2621280"/>
                  </a:lnTo>
                  <a:lnTo>
                    <a:pt x="165100" y="2565400"/>
                  </a:lnTo>
                  <a:lnTo>
                    <a:pt x="250190" y="2467610"/>
                  </a:lnTo>
                  <a:lnTo>
                    <a:pt x="313690" y="2307590"/>
                  </a:lnTo>
                  <a:lnTo>
                    <a:pt x="325120" y="2043430"/>
                  </a:lnTo>
                  <a:lnTo>
                    <a:pt x="308851" y="2100097"/>
                  </a:lnTo>
                  <a:lnTo>
                    <a:pt x="280670" y="1946910"/>
                  </a:lnTo>
                  <a:lnTo>
                    <a:pt x="191770" y="1731010"/>
                  </a:lnTo>
                  <a:lnTo>
                    <a:pt x="186690" y="1626870"/>
                  </a:lnTo>
                  <a:lnTo>
                    <a:pt x="289560" y="1515110"/>
                  </a:lnTo>
                  <a:lnTo>
                    <a:pt x="284480" y="1315720"/>
                  </a:lnTo>
                  <a:lnTo>
                    <a:pt x="175260" y="1004570"/>
                  </a:lnTo>
                  <a:lnTo>
                    <a:pt x="128270" y="828040"/>
                  </a:lnTo>
                  <a:lnTo>
                    <a:pt x="132080" y="660400"/>
                  </a:lnTo>
                  <a:lnTo>
                    <a:pt x="226060" y="596900"/>
                  </a:lnTo>
                  <a:lnTo>
                    <a:pt x="311150" y="485140"/>
                  </a:lnTo>
                  <a:lnTo>
                    <a:pt x="373380" y="303530"/>
                  </a:lnTo>
                  <a:lnTo>
                    <a:pt x="386080" y="0"/>
                  </a:lnTo>
                  <a:close/>
                </a:path>
              </a:pathLst>
            </a:custGeom>
            <a:solidFill>
              <a:srgbClr val="6F3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491219" y="1775460"/>
              <a:ext cx="341630" cy="354330"/>
            </a:xfrm>
            <a:custGeom>
              <a:avLst/>
              <a:gdLst/>
              <a:ahLst/>
              <a:cxnLst/>
              <a:rect l="l" t="t" r="r" b="b"/>
              <a:pathLst>
                <a:path w="341629" h="354330">
                  <a:moveTo>
                    <a:pt x="25400" y="0"/>
                  </a:moveTo>
                  <a:lnTo>
                    <a:pt x="0" y="41910"/>
                  </a:lnTo>
                  <a:lnTo>
                    <a:pt x="152400" y="153669"/>
                  </a:lnTo>
                  <a:lnTo>
                    <a:pt x="330200" y="354329"/>
                  </a:lnTo>
                  <a:lnTo>
                    <a:pt x="341629" y="323850"/>
                  </a:lnTo>
                  <a:lnTo>
                    <a:pt x="189229" y="13716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7852409" y="102870"/>
            <a:ext cx="280670" cy="146050"/>
          </a:xfrm>
          <a:custGeom>
            <a:avLst/>
            <a:gdLst/>
            <a:ahLst/>
            <a:cxnLst/>
            <a:rect l="l" t="t" r="r" b="b"/>
            <a:pathLst>
              <a:path w="280670" h="146050">
                <a:moveTo>
                  <a:pt x="210820" y="0"/>
                </a:moveTo>
                <a:lnTo>
                  <a:pt x="91440" y="33020"/>
                </a:lnTo>
                <a:lnTo>
                  <a:pt x="196850" y="59689"/>
                </a:lnTo>
                <a:lnTo>
                  <a:pt x="39370" y="109220"/>
                </a:lnTo>
                <a:lnTo>
                  <a:pt x="0" y="146050"/>
                </a:lnTo>
                <a:lnTo>
                  <a:pt x="156210" y="113029"/>
                </a:lnTo>
                <a:lnTo>
                  <a:pt x="280670" y="105409"/>
                </a:lnTo>
                <a:lnTo>
                  <a:pt x="2108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7711440" y="39369"/>
            <a:ext cx="1186180" cy="2086610"/>
            <a:chOff x="7711440" y="39369"/>
            <a:chExt cx="1186180" cy="2086610"/>
          </a:xfrm>
        </p:grpSpPr>
        <p:sp>
          <p:nvSpPr>
            <p:cNvPr id="27" name="object 27"/>
            <p:cNvSpPr/>
            <p:nvPr/>
          </p:nvSpPr>
          <p:spPr>
            <a:xfrm>
              <a:off x="7729220" y="39369"/>
              <a:ext cx="1168400" cy="2086610"/>
            </a:xfrm>
            <a:custGeom>
              <a:avLst/>
              <a:gdLst/>
              <a:ahLst/>
              <a:cxnLst/>
              <a:rect l="l" t="t" r="r" b="b"/>
              <a:pathLst>
                <a:path w="1168400" h="2086610">
                  <a:moveTo>
                    <a:pt x="697230" y="1120140"/>
                  </a:moveTo>
                  <a:lnTo>
                    <a:pt x="645160" y="920750"/>
                  </a:lnTo>
                  <a:lnTo>
                    <a:pt x="546100" y="695960"/>
                  </a:lnTo>
                  <a:lnTo>
                    <a:pt x="464820" y="554990"/>
                  </a:lnTo>
                  <a:lnTo>
                    <a:pt x="429336" y="520700"/>
                  </a:lnTo>
                  <a:lnTo>
                    <a:pt x="388620" y="481330"/>
                  </a:lnTo>
                  <a:lnTo>
                    <a:pt x="328930" y="481330"/>
                  </a:lnTo>
                  <a:lnTo>
                    <a:pt x="325120" y="548640"/>
                  </a:lnTo>
                  <a:lnTo>
                    <a:pt x="375920" y="520700"/>
                  </a:lnTo>
                  <a:lnTo>
                    <a:pt x="463550" y="633730"/>
                  </a:lnTo>
                  <a:lnTo>
                    <a:pt x="554990" y="797560"/>
                  </a:lnTo>
                  <a:lnTo>
                    <a:pt x="631190" y="1026160"/>
                  </a:lnTo>
                  <a:lnTo>
                    <a:pt x="622300" y="1137920"/>
                  </a:lnTo>
                  <a:lnTo>
                    <a:pt x="549910" y="1073150"/>
                  </a:lnTo>
                  <a:lnTo>
                    <a:pt x="425450" y="826770"/>
                  </a:lnTo>
                  <a:lnTo>
                    <a:pt x="346710" y="568960"/>
                  </a:lnTo>
                  <a:lnTo>
                    <a:pt x="330200" y="600710"/>
                  </a:lnTo>
                  <a:lnTo>
                    <a:pt x="368300" y="759460"/>
                  </a:lnTo>
                  <a:lnTo>
                    <a:pt x="474980" y="1002030"/>
                  </a:lnTo>
                  <a:lnTo>
                    <a:pt x="589280" y="1169670"/>
                  </a:lnTo>
                  <a:lnTo>
                    <a:pt x="661670" y="1196340"/>
                  </a:lnTo>
                  <a:lnTo>
                    <a:pt x="688924" y="1137920"/>
                  </a:lnTo>
                  <a:lnTo>
                    <a:pt x="697230" y="1120140"/>
                  </a:lnTo>
                  <a:close/>
                </a:path>
                <a:path w="1168400" h="2086610">
                  <a:moveTo>
                    <a:pt x="1168400" y="2086610"/>
                  </a:moveTo>
                  <a:lnTo>
                    <a:pt x="1104353" y="1868170"/>
                  </a:lnTo>
                  <a:lnTo>
                    <a:pt x="1097280" y="1844040"/>
                  </a:lnTo>
                  <a:lnTo>
                    <a:pt x="1112266" y="1739900"/>
                  </a:lnTo>
                  <a:lnTo>
                    <a:pt x="1120140" y="1685290"/>
                  </a:lnTo>
                  <a:lnTo>
                    <a:pt x="1116660" y="1677670"/>
                  </a:lnTo>
                  <a:lnTo>
                    <a:pt x="1071016" y="1577340"/>
                  </a:lnTo>
                  <a:lnTo>
                    <a:pt x="934275" y="1276845"/>
                  </a:lnTo>
                  <a:lnTo>
                    <a:pt x="934275" y="1414754"/>
                  </a:lnTo>
                  <a:lnTo>
                    <a:pt x="815340" y="1424940"/>
                  </a:lnTo>
                  <a:lnTo>
                    <a:pt x="674077" y="1514411"/>
                  </a:lnTo>
                  <a:lnTo>
                    <a:pt x="627773" y="1413637"/>
                  </a:lnTo>
                  <a:lnTo>
                    <a:pt x="725170" y="1341120"/>
                  </a:lnTo>
                  <a:lnTo>
                    <a:pt x="897763" y="1334135"/>
                  </a:lnTo>
                  <a:lnTo>
                    <a:pt x="934275" y="1414754"/>
                  </a:lnTo>
                  <a:lnTo>
                    <a:pt x="934275" y="1276845"/>
                  </a:lnTo>
                  <a:lnTo>
                    <a:pt x="870559" y="1136815"/>
                  </a:lnTo>
                  <a:lnTo>
                    <a:pt x="870559" y="1274013"/>
                  </a:lnTo>
                  <a:lnTo>
                    <a:pt x="728980" y="1303020"/>
                  </a:lnTo>
                  <a:lnTo>
                    <a:pt x="607263" y="1368996"/>
                  </a:lnTo>
                  <a:lnTo>
                    <a:pt x="195122" y="471932"/>
                  </a:lnTo>
                  <a:lnTo>
                    <a:pt x="287020" y="401320"/>
                  </a:lnTo>
                  <a:lnTo>
                    <a:pt x="470344" y="389940"/>
                  </a:lnTo>
                  <a:lnTo>
                    <a:pt x="870559" y="1274013"/>
                  </a:lnTo>
                  <a:lnTo>
                    <a:pt x="870559" y="1136815"/>
                  </a:lnTo>
                  <a:lnTo>
                    <a:pt x="445655" y="203022"/>
                  </a:lnTo>
                  <a:lnTo>
                    <a:pt x="445655" y="335394"/>
                  </a:lnTo>
                  <a:lnTo>
                    <a:pt x="283210" y="359410"/>
                  </a:lnTo>
                  <a:lnTo>
                    <a:pt x="175412" y="429031"/>
                  </a:lnTo>
                  <a:lnTo>
                    <a:pt x="145148" y="363156"/>
                  </a:lnTo>
                  <a:lnTo>
                    <a:pt x="219710" y="299732"/>
                  </a:lnTo>
                  <a:lnTo>
                    <a:pt x="413639" y="264693"/>
                  </a:lnTo>
                  <a:lnTo>
                    <a:pt x="445655" y="335394"/>
                  </a:lnTo>
                  <a:lnTo>
                    <a:pt x="445655" y="203022"/>
                  </a:lnTo>
                  <a:lnTo>
                    <a:pt x="381012" y="60960"/>
                  </a:lnTo>
                  <a:lnTo>
                    <a:pt x="361950" y="19050"/>
                  </a:lnTo>
                  <a:lnTo>
                    <a:pt x="127000" y="0"/>
                  </a:lnTo>
                  <a:lnTo>
                    <a:pt x="0" y="96520"/>
                  </a:lnTo>
                  <a:lnTo>
                    <a:pt x="130810" y="60960"/>
                  </a:lnTo>
                  <a:lnTo>
                    <a:pt x="322580" y="63500"/>
                  </a:lnTo>
                  <a:lnTo>
                    <a:pt x="394881" y="223253"/>
                  </a:lnTo>
                  <a:lnTo>
                    <a:pt x="193040" y="262890"/>
                  </a:lnTo>
                  <a:lnTo>
                    <a:pt x="123240" y="315493"/>
                  </a:lnTo>
                  <a:lnTo>
                    <a:pt x="85090" y="232410"/>
                  </a:lnTo>
                  <a:lnTo>
                    <a:pt x="43180" y="231140"/>
                  </a:lnTo>
                  <a:lnTo>
                    <a:pt x="711200" y="1711960"/>
                  </a:lnTo>
                  <a:lnTo>
                    <a:pt x="725170" y="1625600"/>
                  </a:lnTo>
                  <a:lnTo>
                    <a:pt x="692785" y="1555140"/>
                  </a:lnTo>
                  <a:lnTo>
                    <a:pt x="765810" y="1484630"/>
                  </a:lnTo>
                  <a:lnTo>
                    <a:pt x="948524" y="1446225"/>
                  </a:lnTo>
                  <a:lnTo>
                    <a:pt x="972820" y="1499870"/>
                  </a:lnTo>
                  <a:lnTo>
                    <a:pt x="822960" y="1558290"/>
                  </a:lnTo>
                  <a:lnTo>
                    <a:pt x="750570" y="1638300"/>
                  </a:lnTo>
                  <a:lnTo>
                    <a:pt x="877570" y="1577340"/>
                  </a:lnTo>
                  <a:lnTo>
                    <a:pt x="998220" y="1597660"/>
                  </a:lnTo>
                  <a:lnTo>
                    <a:pt x="815340" y="1675130"/>
                  </a:lnTo>
                  <a:lnTo>
                    <a:pt x="748030" y="1774190"/>
                  </a:lnTo>
                  <a:lnTo>
                    <a:pt x="975360" y="1677670"/>
                  </a:lnTo>
                  <a:lnTo>
                    <a:pt x="934720" y="1747520"/>
                  </a:lnTo>
                  <a:lnTo>
                    <a:pt x="1040130" y="1739900"/>
                  </a:lnTo>
                  <a:lnTo>
                    <a:pt x="979170" y="1789430"/>
                  </a:lnTo>
                  <a:lnTo>
                    <a:pt x="1028700" y="1827530"/>
                  </a:lnTo>
                  <a:lnTo>
                    <a:pt x="914400" y="1864360"/>
                  </a:lnTo>
                  <a:lnTo>
                    <a:pt x="958850" y="1897380"/>
                  </a:lnTo>
                  <a:lnTo>
                    <a:pt x="1060450" y="1868170"/>
                  </a:lnTo>
                  <a:lnTo>
                    <a:pt x="1111250" y="2030730"/>
                  </a:lnTo>
                  <a:lnTo>
                    <a:pt x="1096010" y="2085340"/>
                  </a:lnTo>
                  <a:lnTo>
                    <a:pt x="1168400" y="20866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730489" y="133350"/>
              <a:ext cx="67310" cy="152400"/>
            </a:xfrm>
            <a:custGeom>
              <a:avLst/>
              <a:gdLst/>
              <a:ahLst/>
              <a:cxnLst/>
              <a:rect l="l" t="t" r="r" b="b"/>
              <a:pathLst>
                <a:path w="67309" h="152400">
                  <a:moveTo>
                    <a:pt x="0" y="0"/>
                  </a:moveTo>
                  <a:lnTo>
                    <a:pt x="67309" y="15240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859789" y="85090"/>
            <a:ext cx="6529070" cy="1582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1420" marR="5080" indent="-1188720">
              <a:lnSpc>
                <a:spcPct val="116100"/>
              </a:lnSpc>
              <a:spcBef>
                <a:spcPts val="100"/>
              </a:spcBef>
            </a:pPr>
            <a:r>
              <a:rPr spc="-45" dirty="0"/>
              <a:t>Power </a:t>
            </a:r>
            <a:r>
              <a:rPr spc="-40" dirty="0"/>
              <a:t>words </a:t>
            </a:r>
            <a:r>
              <a:rPr spc="-35" dirty="0"/>
              <a:t>that you</a:t>
            </a:r>
            <a:r>
              <a:rPr spc="-260" dirty="0"/>
              <a:t> </a:t>
            </a:r>
            <a:r>
              <a:rPr spc="-30" dirty="0"/>
              <a:t>can  </a:t>
            </a:r>
            <a:r>
              <a:rPr spc="-35" dirty="0"/>
              <a:t>use </a:t>
            </a:r>
            <a:r>
              <a:rPr spc="-10" dirty="0"/>
              <a:t>if</a:t>
            </a:r>
            <a:r>
              <a:rPr spc="-130" dirty="0"/>
              <a:t> </a:t>
            </a:r>
            <a:r>
              <a:rPr spc="-40" dirty="0"/>
              <a:t>applicable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763269" y="1824989"/>
            <a:ext cx="7150100" cy="2293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>
              <a:lnSpc>
                <a:spcPct val="116199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30" dirty="0">
                <a:latin typeface="Comic Sans MS"/>
                <a:cs typeface="Comic Sans MS"/>
              </a:rPr>
              <a:t>Free, </a:t>
            </a:r>
            <a:r>
              <a:rPr sz="3200" spc="-25" dirty="0">
                <a:latin typeface="Comic Sans MS"/>
                <a:cs typeface="Comic Sans MS"/>
              </a:rPr>
              <a:t>now, </a:t>
            </a:r>
            <a:r>
              <a:rPr sz="3200" spc="-30" dirty="0">
                <a:latin typeface="Comic Sans MS"/>
                <a:cs typeface="Comic Sans MS"/>
              </a:rPr>
              <a:t>amazing, suddenly,  announcing, introducing, </a:t>
            </a:r>
            <a:r>
              <a:rPr sz="3200" spc="-15" dirty="0">
                <a:latin typeface="Comic Sans MS"/>
                <a:cs typeface="Comic Sans MS"/>
              </a:rPr>
              <a:t>it’s </a:t>
            </a:r>
            <a:r>
              <a:rPr sz="3200" spc="-30" dirty="0">
                <a:latin typeface="Comic Sans MS"/>
                <a:cs typeface="Comic Sans MS"/>
              </a:rPr>
              <a:t>here,  </a:t>
            </a:r>
            <a:r>
              <a:rPr sz="3200" spc="-35" dirty="0">
                <a:latin typeface="Comic Sans MS"/>
                <a:cs typeface="Comic Sans MS"/>
              </a:rPr>
              <a:t>improved, </a:t>
            </a:r>
            <a:r>
              <a:rPr sz="3200" spc="-20" dirty="0">
                <a:latin typeface="Comic Sans MS"/>
                <a:cs typeface="Comic Sans MS"/>
              </a:rPr>
              <a:t>at </a:t>
            </a:r>
            <a:r>
              <a:rPr sz="3200" spc="-25" dirty="0">
                <a:latin typeface="Comic Sans MS"/>
                <a:cs typeface="Comic Sans MS"/>
              </a:rPr>
              <a:t>last, </a:t>
            </a:r>
            <a:r>
              <a:rPr sz="3200" spc="-30" dirty="0">
                <a:latin typeface="Comic Sans MS"/>
                <a:cs typeface="Comic Sans MS"/>
              </a:rPr>
              <a:t>revolutionary, just  arrived, important</a:t>
            </a:r>
            <a:r>
              <a:rPr sz="3200" spc="-85" dirty="0">
                <a:latin typeface="Comic Sans MS"/>
                <a:cs typeface="Comic Sans MS"/>
              </a:rPr>
              <a:t> </a:t>
            </a:r>
            <a:r>
              <a:rPr sz="3200" spc="-35" dirty="0">
                <a:latin typeface="Comic Sans MS"/>
                <a:cs typeface="Comic Sans MS"/>
              </a:rPr>
              <a:t>development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717790" y="69850"/>
            <a:ext cx="1226820" cy="2085339"/>
            <a:chOff x="7717790" y="69850"/>
            <a:chExt cx="1226820" cy="2085339"/>
          </a:xfrm>
        </p:grpSpPr>
        <p:sp>
          <p:nvSpPr>
            <p:cNvPr id="4" name="object 4"/>
            <p:cNvSpPr/>
            <p:nvPr/>
          </p:nvSpPr>
          <p:spPr>
            <a:xfrm>
              <a:off x="7717790" y="69850"/>
              <a:ext cx="1139190" cy="2030730"/>
            </a:xfrm>
            <a:custGeom>
              <a:avLst/>
              <a:gdLst/>
              <a:ahLst/>
              <a:cxnLst/>
              <a:rect l="l" t="t" r="r" b="b"/>
              <a:pathLst>
                <a:path w="1139190" h="2030730">
                  <a:moveTo>
                    <a:pt x="115569" y="0"/>
                  </a:moveTo>
                  <a:lnTo>
                    <a:pt x="0" y="76200"/>
                  </a:lnTo>
                  <a:lnTo>
                    <a:pt x="753109" y="1715770"/>
                  </a:lnTo>
                  <a:lnTo>
                    <a:pt x="941069" y="1858010"/>
                  </a:lnTo>
                  <a:lnTo>
                    <a:pt x="1097279" y="2030729"/>
                  </a:lnTo>
                  <a:lnTo>
                    <a:pt x="1139189" y="2026920"/>
                  </a:lnTo>
                  <a:lnTo>
                    <a:pt x="1078229" y="1795779"/>
                  </a:lnTo>
                  <a:lnTo>
                    <a:pt x="1093469" y="1657350"/>
                  </a:lnTo>
                  <a:lnTo>
                    <a:pt x="355600" y="12700"/>
                  </a:lnTo>
                  <a:lnTo>
                    <a:pt x="1155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14310" y="111759"/>
              <a:ext cx="1130300" cy="2043430"/>
            </a:xfrm>
            <a:custGeom>
              <a:avLst/>
              <a:gdLst/>
              <a:ahLst/>
              <a:cxnLst/>
              <a:rect l="l" t="t" r="r" b="b"/>
              <a:pathLst>
                <a:path w="1130300" h="2043430">
                  <a:moveTo>
                    <a:pt x="114300" y="0"/>
                  </a:moveTo>
                  <a:lnTo>
                    <a:pt x="0" y="60960"/>
                  </a:lnTo>
                  <a:lnTo>
                    <a:pt x="758190" y="1720850"/>
                  </a:lnTo>
                  <a:lnTo>
                    <a:pt x="923290" y="1845310"/>
                  </a:lnTo>
                  <a:lnTo>
                    <a:pt x="1087120" y="2034540"/>
                  </a:lnTo>
                  <a:lnTo>
                    <a:pt x="1130300" y="2043430"/>
                  </a:lnTo>
                  <a:lnTo>
                    <a:pt x="1061720" y="1803400"/>
                  </a:lnTo>
                  <a:lnTo>
                    <a:pt x="1084580" y="1649730"/>
                  </a:lnTo>
                  <a:lnTo>
                    <a:pt x="341630" y="1016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6F3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6380" y="231139"/>
              <a:ext cx="972819" cy="1530350"/>
            </a:xfrm>
            <a:custGeom>
              <a:avLst/>
              <a:gdLst/>
              <a:ahLst/>
              <a:cxnLst/>
              <a:rect l="l" t="t" r="r" b="b"/>
              <a:pathLst>
                <a:path w="972820" h="1530350">
                  <a:moveTo>
                    <a:pt x="340360" y="0"/>
                  </a:moveTo>
                  <a:lnTo>
                    <a:pt x="90170" y="33019"/>
                  </a:lnTo>
                  <a:lnTo>
                    <a:pt x="0" y="74929"/>
                  </a:lnTo>
                  <a:lnTo>
                    <a:pt x="662940" y="1530349"/>
                  </a:lnTo>
                  <a:lnTo>
                    <a:pt x="797560" y="1416049"/>
                  </a:lnTo>
                  <a:lnTo>
                    <a:pt x="972820" y="1394459"/>
                  </a:lnTo>
                  <a:lnTo>
                    <a:pt x="340360" y="0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7620" y="5539740"/>
            <a:ext cx="1784350" cy="1247140"/>
            <a:chOff x="7620" y="5539740"/>
            <a:chExt cx="1784350" cy="1247140"/>
          </a:xfrm>
        </p:grpSpPr>
        <p:sp>
          <p:nvSpPr>
            <p:cNvPr id="8" name="object 8"/>
            <p:cNvSpPr/>
            <p:nvPr/>
          </p:nvSpPr>
          <p:spPr>
            <a:xfrm>
              <a:off x="38100" y="5563870"/>
              <a:ext cx="1729739" cy="1031240"/>
            </a:xfrm>
            <a:custGeom>
              <a:avLst/>
              <a:gdLst/>
              <a:ahLst/>
              <a:cxnLst/>
              <a:rect l="l" t="t" r="r" b="b"/>
              <a:pathLst>
                <a:path w="1729739" h="1031240">
                  <a:moveTo>
                    <a:pt x="1255712" y="996949"/>
                  </a:moveTo>
                  <a:lnTo>
                    <a:pt x="1094740" y="996949"/>
                  </a:lnTo>
                  <a:lnTo>
                    <a:pt x="1247140" y="1031239"/>
                  </a:lnTo>
                  <a:lnTo>
                    <a:pt x="1259840" y="1000759"/>
                  </a:lnTo>
                  <a:lnTo>
                    <a:pt x="1255712" y="996949"/>
                  </a:lnTo>
                  <a:close/>
                </a:path>
                <a:path w="1729739" h="1031240">
                  <a:moveTo>
                    <a:pt x="111759" y="372109"/>
                  </a:moveTo>
                  <a:lnTo>
                    <a:pt x="36830" y="403859"/>
                  </a:lnTo>
                  <a:lnTo>
                    <a:pt x="0" y="505459"/>
                  </a:lnTo>
                  <a:lnTo>
                    <a:pt x="43180" y="618489"/>
                  </a:lnTo>
                  <a:lnTo>
                    <a:pt x="904240" y="1022349"/>
                  </a:lnTo>
                  <a:lnTo>
                    <a:pt x="1094740" y="996949"/>
                  </a:lnTo>
                  <a:lnTo>
                    <a:pt x="1255712" y="996949"/>
                  </a:lnTo>
                  <a:lnTo>
                    <a:pt x="1127760" y="878839"/>
                  </a:lnTo>
                  <a:lnTo>
                    <a:pt x="1103210" y="706119"/>
                  </a:lnTo>
                  <a:lnTo>
                    <a:pt x="882650" y="706119"/>
                  </a:lnTo>
                  <a:lnTo>
                    <a:pt x="111759" y="372109"/>
                  </a:lnTo>
                  <a:close/>
                </a:path>
                <a:path w="1729739" h="1031240">
                  <a:moveTo>
                    <a:pt x="861060" y="0"/>
                  </a:moveTo>
                  <a:lnTo>
                    <a:pt x="760730" y="22859"/>
                  </a:lnTo>
                  <a:lnTo>
                    <a:pt x="704850" y="83819"/>
                  </a:lnTo>
                  <a:lnTo>
                    <a:pt x="744220" y="226059"/>
                  </a:lnTo>
                  <a:lnTo>
                    <a:pt x="524510" y="350519"/>
                  </a:lnTo>
                  <a:lnTo>
                    <a:pt x="781050" y="375919"/>
                  </a:lnTo>
                  <a:lnTo>
                    <a:pt x="882650" y="706119"/>
                  </a:lnTo>
                  <a:lnTo>
                    <a:pt x="1103210" y="706119"/>
                  </a:lnTo>
                  <a:lnTo>
                    <a:pt x="1056640" y="378459"/>
                  </a:lnTo>
                  <a:lnTo>
                    <a:pt x="1699260" y="261619"/>
                  </a:lnTo>
                  <a:lnTo>
                    <a:pt x="1727810" y="167639"/>
                  </a:lnTo>
                  <a:lnTo>
                    <a:pt x="1013460" y="167639"/>
                  </a:lnTo>
                  <a:lnTo>
                    <a:pt x="967740" y="25399"/>
                  </a:lnTo>
                  <a:lnTo>
                    <a:pt x="861060" y="0"/>
                  </a:lnTo>
                  <a:close/>
                </a:path>
                <a:path w="1729739" h="1031240">
                  <a:moveTo>
                    <a:pt x="1666239" y="80009"/>
                  </a:moveTo>
                  <a:lnTo>
                    <a:pt x="1013460" y="167639"/>
                  </a:lnTo>
                  <a:lnTo>
                    <a:pt x="1727810" y="167639"/>
                  </a:lnTo>
                  <a:lnTo>
                    <a:pt x="1729739" y="161289"/>
                  </a:lnTo>
                  <a:lnTo>
                    <a:pt x="1666239" y="80009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21789" y="5687060"/>
              <a:ext cx="113030" cy="204470"/>
            </a:xfrm>
            <a:custGeom>
              <a:avLst/>
              <a:gdLst/>
              <a:ahLst/>
              <a:cxnLst/>
              <a:rect l="l" t="t" r="r" b="b"/>
              <a:pathLst>
                <a:path w="113030" h="204470">
                  <a:moveTo>
                    <a:pt x="95249" y="0"/>
                  </a:moveTo>
                  <a:lnTo>
                    <a:pt x="0" y="5079"/>
                  </a:lnTo>
                  <a:lnTo>
                    <a:pt x="6349" y="204469"/>
                  </a:lnTo>
                  <a:lnTo>
                    <a:pt x="113029" y="184149"/>
                  </a:lnTo>
                  <a:lnTo>
                    <a:pt x="95249" y="0"/>
                  </a:lnTo>
                  <a:close/>
                </a:path>
              </a:pathLst>
            </a:custGeom>
            <a:solidFill>
              <a:srgbClr val="FFE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750" y="5990590"/>
              <a:ext cx="1257300" cy="651510"/>
            </a:xfrm>
            <a:custGeom>
              <a:avLst/>
              <a:gdLst/>
              <a:ahLst/>
              <a:cxnLst/>
              <a:rect l="l" t="t" r="r" b="b"/>
              <a:pathLst>
                <a:path w="1257300" h="651509">
                  <a:moveTo>
                    <a:pt x="1253370" y="624840"/>
                  </a:moveTo>
                  <a:lnTo>
                    <a:pt x="1070610" y="624840"/>
                  </a:lnTo>
                  <a:lnTo>
                    <a:pt x="1240790" y="651510"/>
                  </a:lnTo>
                  <a:lnTo>
                    <a:pt x="1257300" y="628650"/>
                  </a:lnTo>
                  <a:lnTo>
                    <a:pt x="1253370" y="624840"/>
                  </a:lnTo>
                  <a:close/>
                </a:path>
                <a:path w="1257300" h="651509">
                  <a:moveTo>
                    <a:pt x="107950" y="0"/>
                  </a:moveTo>
                  <a:lnTo>
                    <a:pt x="35560" y="25400"/>
                  </a:lnTo>
                  <a:lnTo>
                    <a:pt x="0" y="119380"/>
                  </a:lnTo>
                  <a:lnTo>
                    <a:pt x="33019" y="236220"/>
                  </a:lnTo>
                  <a:lnTo>
                    <a:pt x="908050" y="643890"/>
                  </a:lnTo>
                  <a:lnTo>
                    <a:pt x="1070610" y="624840"/>
                  </a:lnTo>
                  <a:lnTo>
                    <a:pt x="1253370" y="624840"/>
                  </a:lnTo>
                  <a:lnTo>
                    <a:pt x="1131570" y="506730"/>
                  </a:lnTo>
                  <a:lnTo>
                    <a:pt x="1055370" y="41148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4470" y="6045200"/>
              <a:ext cx="834390" cy="593090"/>
            </a:xfrm>
            <a:custGeom>
              <a:avLst/>
              <a:gdLst/>
              <a:ahLst/>
              <a:cxnLst/>
              <a:rect l="l" t="t" r="r" b="b"/>
              <a:pathLst>
                <a:path w="834390" h="593090">
                  <a:moveTo>
                    <a:pt x="62229" y="0"/>
                  </a:moveTo>
                  <a:lnTo>
                    <a:pt x="0" y="100329"/>
                  </a:lnTo>
                  <a:lnTo>
                    <a:pt x="0" y="257809"/>
                  </a:lnTo>
                  <a:lnTo>
                    <a:pt x="732790" y="593090"/>
                  </a:lnTo>
                  <a:lnTo>
                    <a:pt x="746760" y="424180"/>
                  </a:lnTo>
                  <a:lnTo>
                    <a:pt x="834389" y="335280"/>
                  </a:lnTo>
                  <a:lnTo>
                    <a:pt x="62229" y="0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9620" y="5607050"/>
              <a:ext cx="214629" cy="1930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17270" y="6609080"/>
              <a:ext cx="120650" cy="177800"/>
            </a:xfrm>
            <a:custGeom>
              <a:avLst/>
              <a:gdLst/>
              <a:ahLst/>
              <a:cxnLst/>
              <a:rect l="l" t="t" r="r" b="b"/>
              <a:pathLst>
                <a:path w="120650" h="177800">
                  <a:moveTo>
                    <a:pt x="57150" y="0"/>
                  </a:moveTo>
                  <a:lnTo>
                    <a:pt x="0" y="6350"/>
                  </a:lnTo>
                  <a:lnTo>
                    <a:pt x="120650" y="177800"/>
                  </a:lnTo>
                  <a:lnTo>
                    <a:pt x="120650" y="2540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00B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0100" y="5698490"/>
              <a:ext cx="838200" cy="636270"/>
            </a:xfrm>
            <a:custGeom>
              <a:avLst/>
              <a:gdLst/>
              <a:ahLst/>
              <a:cxnLst/>
              <a:rect l="l" t="t" r="r" b="b"/>
              <a:pathLst>
                <a:path w="838200" h="636270">
                  <a:moveTo>
                    <a:pt x="306070" y="636270"/>
                  </a:moveTo>
                  <a:lnTo>
                    <a:pt x="184150" y="31750"/>
                  </a:lnTo>
                  <a:lnTo>
                    <a:pt x="68580" y="27940"/>
                  </a:lnTo>
                  <a:lnTo>
                    <a:pt x="0" y="90170"/>
                  </a:lnTo>
                  <a:lnTo>
                    <a:pt x="120650" y="566420"/>
                  </a:lnTo>
                  <a:lnTo>
                    <a:pt x="220980" y="600710"/>
                  </a:lnTo>
                  <a:lnTo>
                    <a:pt x="306070" y="636270"/>
                  </a:lnTo>
                  <a:close/>
                </a:path>
                <a:path w="838200" h="636270">
                  <a:moveTo>
                    <a:pt x="838200" y="34290"/>
                  </a:moveTo>
                  <a:lnTo>
                    <a:pt x="808990" y="0"/>
                  </a:lnTo>
                  <a:lnTo>
                    <a:pt x="260350" y="83820"/>
                  </a:lnTo>
                  <a:lnTo>
                    <a:pt x="281940" y="276860"/>
                  </a:lnTo>
                  <a:lnTo>
                    <a:pt x="828027" y="187960"/>
                  </a:lnTo>
                  <a:lnTo>
                    <a:pt x="838200" y="34290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1179" y="5862320"/>
              <a:ext cx="247650" cy="106680"/>
            </a:xfrm>
            <a:custGeom>
              <a:avLst/>
              <a:gdLst/>
              <a:ahLst/>
              <a:cxnLst/>
              <a:rect l="l" t="t" r="r" b="b"/>
              <a:pathLst>
                <a:path w="247650" h="106679">
                  <a:moveTo>
                    <a:pt x="215900" y="0"/>
                  </a:moveTo>
                  <a:lnTo>
                    <a:pt x="0" y="62229"/>
                  </a:lnTo>
                  <a:lnTo>
                    <a:pt x="247650" y="106679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FFE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91210" y="5694680"/>
              <a:ext cx="250190" cy="1371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09650" y="6567170"/>
              <a:ext cx="182880" cy="2120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93850" y="5654040"/>
              <a:ext cx="68580" cy="18669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0650" y="5842000"/>
              <a:ext cx="946150" cy="562610"/>
            </a:xfrm>
            <a:custGeom>
              <a:avLst/>
              <a:gdLst/>
              <a:ahLst/>
              <a:cxnLst/>
              <a:rect l="l" t="t" r="r" b="b"/>
              <a:pathLst>
                <a:path w="946150" h="562610">
                  <a:moveTo>
                    <a:pt x="679450" y="504190"/>
                  </a:moveTo>
                  <a:lnTo>
                    <a:pt x="604520" y="421640"/>
                  </a:lnTo>
                  <a:lnTo>
                    <a:pt x="426720" y="340360"/>
                  </a:lnTo>
                  <a:lnTo>
                    <a:pt x="292100" y="326390"/>
                  </a:lnTo>
                  <a:lnTo>
                    <a:pt x="303530" y="353060"/>
                  </a:lnTo>
                  <a:lnTo>
                    <a:pt x="419100" y="378460"/>
                  </a:lnTo>
                  <a:lnTo>
                    <a:pt x="548640" y="435610"/>
                  </a:lnTo>
                  <a:lnTo>
                    <a:pt x="641350" y="519430"/>
                  </a:lnTo>
                  <a:lnTo>
                    <a:pt x="551180" y="509270"/>
                  </a:lnTo>
                  <a:lnTo>
                    <a:pt x="402590" y="441960"/>
                  </a:lnTo>
                  <a:lnTo>
                    <a:pt x="331470" y="389890"/>
                  </a:lnTo>
                  <a:lnTo>
                    <a:pt x="377190" y="455930"/>
                  </a:lnTo>
                  <a:lnTo>
                    <a:pt x="508000" y="541020"/>
                  </a:lnTo>
                  <a:lnTo>
                    <a:pt x="661670" y="562610"/>
                  </a:lnTo>
                  <a:lnTo>
                    <a:pt x="674801" y="519430"/>
                  </a:lnTo>
                  <a:lnTo>
                    <a:pt x="679450" y="504190"/>
                  </a:lnTo>
                  <a:close/>
                </a:path>
                <a:path w="946150" h="562610">
                  <a:moveTo>
                    <a:pt x="944880" y="471170"/>
                  </a:moveTo>
                  <a:lnTo>
                    <a:pt x="78740" y="82550"/>
                  </a:lnTo>
                  <a:lnTo>
                    <a:pt x="0" y="102870"/>
                  </a:lnTo>
                  <a:lnTo>
                    <a:pt x="854710" y="480060"/>
                  </a:lnTo>
                  <a:lnTo>
                    <a:pt x="944880" y="471170"/>
                  </a:lnTo>
                  <a:close/>
                </a:path>
                <a:path w="946150" h="562610">
                  <a:moveTo>
                    <a:pt x="946150" y="355600"/>
                  </a:moveTo>
                  <a:lnTo>
                    <a:pt x="861060" y="257810"/>
                  </a:lnTo>
                  <a:lnTo>
                    <a:pt x="839470" y="151130"/>
                  </a:lnTo>
                  <a:lnTo>
                    <a:pt x="848360" y="19050"/>
                  </a:lnTo>
                  <a:lnTo>
                    <a:pt x="795020" y="0"/>
                  </a:lnTo>
                  <a:lnTo>
                    <a:pt x="775970" y="44450"/>
                  </a:lnTo>
                  <a:lnTo>
                    <a:pt x="800100" y="271780"/>
                  </a:lnTo>
                  <a:lnTo>
                    <a:pt x="853440" y="377190"/>
                  </a:lnTo>
                  <a:lnTo>
                    <a:pt x="946150" y="355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61720" y="6426200"/>
              <a:ext cx="119380" cy="1371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620" y="5539740"/>
              <a:ext cx="1784350" cy="1076960"/>
            </a:xfrm>
            <a:custGeom>
              <a:avLst/>
              <a:gdLst/>
              <a:ahLst/>
              <a:cxnLst/>
              <a:rect l="l" t="t" r="r" b="b"/>
              <a:pathLst>
                <a:path w="1784350" h="1076959">
                  <a:moveTo>
                    <a:pt x="1061720" y="655320"/>
                  </a:moveTo>
                  <a:lnTo>
                    <a:pt x="1057910" y="541020"/>
                  </a:lnTo>
                  <a:lnTo>
                    <a:pt x="1037590" y="419100"/>
                  </a:lnTo>
                  <a:lnTo>
                    <a:pt x="988060" y="300990"/>
                  </a:lnTo>
                  <a:lnTo>
                    <a:pt x="960120" y="254000"/>
                  </a:lnTo>
                  <a:lnTo>
                    <a:pt x="909320" y="275590"/>
                  </a:lnTo>
                  <a:lnTo>
                    <a:pt x="970280" y="408940"/>
                  </a:lnTo>
                  <a:lnTo>
                    <a:pt x="999490" y="506730"/>
                  </a:lnTo>
                  <a:lnTo>
                    <a:pt x="1002030" y="655320"/>
                  </a:lnTo>
                  <a:lnTo>
                    <a:pt x="1061720" y="655320"/>
                  </a:lnTo>
                  <a:close/>
                </a:path>
                <a:path w="1784350" h="1076959">
                  <a:moveTo>
                    <a:pt x="1784350" y="220980"/>
                  </a:moveTo>
                  <a:lnTo>
                    <a:pt x="1772920" y="138430"/>
                  </a:lnTo>
                  <a:lnTo>
                    <a:pt x="1759153" y="121920"/>
                  </a:lnTo>
                  <a:lnTo>
                    <a:pt x="1746250" y="106438"/>
                  </a:lnTo>
                  <a:lnTo>
                    <a:pt x="1746250" y="191770"/>
                  </a:lnTo>
                  <a:lnTo>
                    <a:pt x="1722120" y="269240"/>
                  </a:lnTo>
                  <a:lnTo>
                    <a:pt x="1095057" y="378079"/>
                  </a:lnTo>
                  <a:lnTo>
                    <a:pt x="1061021" y="219773"/>
                  </a:lnTo>
                  <a:lnTo>
                    <a:pt x="1214882" y="196380"/>
                  </a:lnTo>
                  <a:lnTo>
                    <a:pt x="1143000" y="245110"/>
                  </a:lnTo>
                  <a:lnTo>
                    <a:pt x="1220470" y="260350"/>
                  </a:lnTo>
                  <a:lnTo>
                    <a:pt x="1350010" y="226060"/>
                  </a:lnTo>
                  <a:lnTo>
                    <a:pt x="1461770" y="226060"/>
                  </a:lnTo>
                  <a:lnTo>
                    <a:pt x="1343660" y="271780"/>
                  </a:lnTo>
                  <a:lnTo>
                    <a:pt x="1243330" y="284480"/>
                  </a:lnTo>
                  <a:lnTo>
                    <a:pt x="1130300" y="284480"/>
                  </a:lnTo>
                  <a:lnTo>
                    <a:pt x="1183640" y="321310"/>
                  </a:lnTo>
                  <a:lnTo>
                    <a:pt x="1306830" y="316230"/>
                  </a:lnTo>
                  <a:lnTo>
                    <a:pt x="1464310" y="276860"/>
                  </a:lnTo>
                  <a:lnTo>
                    <a:pt x="1511858" y="226060"/>
                  </a:lnTo>
                  <a:lnTo>
                    <a:pt x="1520190" y="217170"/>
                  </a:lnTo>
                  <a:lnTo>
                    <a:pt x="1483360" y="186690"/>
                  </a:lnTo>
                  <a:lnTo>
                    <a:pt x="1332230" y="184150"/>
                  </a:lnTo>
                  <a:lnTo>
                    <a:pt x="1243177" y="192074"/>
                  </a:lnTo>
                  <a:lnTo>
                    <a:pt x="1704340" y="121920"/>
                  </a:lnTo>
                  <a:lnTo>
                    <a:pt x="1746250" y="191770"/>
                  </a:lnTo>
                  <a:lnTo>
                    <a:pt x="1746250" y="106438"/>
                  </a:lnTo>
                  <a:lnTo>
                    <a:pt x="1722120" y="77470"/>
                  </a:lnTo>
                  <a:lnTo>
                    <a:pt x="1052042" y="177990"/>
                  </a:lnTo>
                  <a:lnTo>
                    <a:pt x="1024153" y="48260"/>
                  </a:lnTo>
                  <a:lnTo>
                    <a:pt x="1023620" y="45720"/>
                  </a:lnTo>
                  <a:lnTo>
                    <a:pt x="910590" y="0"/>
                  </a:lnTo>
                  <a:lnTo>
                    <a:pt x="769620" y="30480"/>
                  </a:lnTo>
                  <a:lnTo>
                    <a:pt x="704850" y="99060"/>
                  </a:lnTo>
                  <a:lnTo>
                    <a:pt x="740905" y="225945"/>
                  </a:lnTo>
                  <a:lnTo>
                    <a:pt x="717550" y="236220"/>
                  </a:lnTo>
                  <a:lnTo>
                    <a:pt x="713740" y="275590"/>
                  </a:lnTo>
                  <a:lnTo>
                    <a:pt x="513080" y="358140"/>
                  </a:lnTo>
                  <a:lnTo>
                    <a:pt x="513080" y="400050"/>
                  </a:lnTo>
                  <a:lnTo>
                    <a:pt x="737870" y="402590"/>
                  </a:lnTo>
                  <a:lnTo>
                    <a:pt x="767080" y="438150"/>
                  </a:lnTo>
                  <a:lnTo>
                    <a:pt x="800785" y="436626"/>
                  </a:lnTo>
                  <a:lnTo>
                    <a:pt x="878840" y="711200"/>
                  </a:lnTo>
                  <a:lnTo>
                    <a:pt x="948690" y="734060"/>
                  </a:lnTo>
                  <a:lnTo>
                    <a:pt x="782650" y="169075"/>
                  </a:lnTo>
                  <a:lnTo>
                    <a:pt x="782650" y="372821"/>
                  </a:lnTo>
                  <a:lnTo>
                    <a:pt x="604520" y="363220"/>
                  </a:lnTo>
                  <a:lnTo>
                    <a:pt x="761847" y="299605"/>
                  </a:lnTo>
                  <a:lnTo>
                    <a:pt x="782650" y="372821"/>
                  </a:lnTo>
                  <a:lnTo>
                    <a:pt x="782650" y="169075"/>
                  </a:lnTo>
                  <a:lnTo>
                    <a:pt x="765810" y="111760"/>
                  </a:lnTo>
                  <a:lnTo>
                    <a:pt x="800100" y="58420"/>
                  </a:lnTo>
                  <a:lnTo>
                    <a:pt x="885190" y="48260"/>
                  </a:lnTo>
                  <a:lnTo>
                    <a:pt x="988060" y="77470"/>
                  </a:lnTo>
                  <a:lnTo>
                    <a:pt x="1130617" y="785710"/>
                  </a:lnTo>
                  <a:lnTo>
                    <a:pt x="1087120" y="796290"/>
                  </a:lnTo>
                  <a:lnTo>
                    <a:pt x="1141730" y="905510"/>
                  </a:lnTo>
                  <a:lnTo>
                    <a:pt x="1252220" y="1021080"/>
                  </a:lnTo>
                  <a:lnTo>
                    <a:pt x="1121410" y="1003300"/>
                  </a:lnTo>
                  <a:lnTo>
                    <a:pt x="967740" y="1024890"/>
                  </a:lnTo>
                  <a:lnTo>
                    <a:pt x="971804" y="1005840"/>
                  </a:lnTo>
                  <a:lnTo>
                    <a:pt x="995680" y="894080"/>
                  </a:lnTo>
                  <a:lnTo>
                    <a:pt x="1061720" y="805180"/>
                  </a:lnTo>
                  <a:lnTo>
                    <a:pt x="985520" y="816610"/>
                  </a:lnTo>
                  <a:lnTo>
                    <a:pt x="924560" y="900430"/>
                  </a:lnTo>
                  <a:lnTo>
                    <a:pt x="904240" y="1005840"/>
                  </a:lnTo>
                  <a:lnTo>
                    <a:pt x="233159" y="692683"/>
                  </a:lnTo>
                  <a:lnTo>
                    <a:pt x="220980" y="566420"/>
                  </a:lnTo>
                  <a:lnTo>
                    <a:pt x="287020" y="458470"/>
                  </a:lnTo>
                  <a:lnTo>
                    <a:pt x="252730" y="445770"/>
                  </a:lnTo>
                  <a:lnTo>
                    <a:pt x="175260" y="529590"/>
                  </a:lnTo>
                  <a:lnTo>
                    <a:pt x="160020" y="627380"/>
                  </a:lnTo>
                  <a:lnTo>
                    <a:pt x="175526" y="665784"/>
                  </a:lnTo>
                  <a:lnTo>
                    <a:pt x="85077" y="623570"/>
                  </a:lnTo>
                  <a:lnTo>
                    <a:pt x="63500" y="548640"/>
                  </a:lnTo>
                  <a:lnTo>
                    <a:pt x="81280" y="453390"/>
                  </a:lnTo>
                  <a:lnTo>
                    <a:pt x="171450" y="378460"/>
                  </a:lnTo>
                  <a:lnTo>
                    <a:pt x="123190" y="378460"/>
                  </a:lnTo>
                  <a:lnTo>
                    <a:pt x="49530" y="419100"/>
                  </a:lnTo>
                  <a:lnTo>
                    <a:pt x="0" y="543560"/>
                  </a:lnTo>
                  <a:lnTo>
                    <a:pt x="53340" y="662940"/>
                  </a:lnTo>
                  <a:lnTo>
                    <a:pt x="938530" y="1066800"/>
                  </a:lnTo>
                  <a:lnTo>
                    <a:pt x="1129030" y="1041400"/>
                  </a:lnTo>
                  <a:lnTo>
                    <a:pt x="1282700" y="1076960"/>
                  </a:lnTo>
                  <a:lnTo>
                    <a:pt x="1316672" y="1041400"/>
                  </a:lnTo>
                  <a:lnTo>
                    <a:pt x="1332445" y="1024890"/>
                  </a:lnTo>
                  <a:lnTo>
                    <a:pt x="1336090" y="1021080"/>
                  </a:lnTo>
                  <a:lnTo>
                    <a:pt x="1337310" y="1019810"/>
                  </a:lnTo>
                  <a:lnTo>
                    <a:pt x="1211719" y="920673"/>
                  </a:lnTo>
                  <a:lnTo>
                    <a:pt x="1101801" y="409473"/>
                  </a:lnTo>
                  <a:lnTo>
                    <a:pt x="1755140" y="300990"/>
                  </a:lnTo>
                  <a:lnTo>
                    <a:pt x="1784350" y="2209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8491219" y="1775460"/>
            <a:ext cx="575310" cy="4649470"/>
            <a:chOff x="8491219" y="1775460"/>
            <a:chExt cx="575310" cy="4649470"/>
          </a:xfrm>
        </p:grpSpPr>
        <p:sp>
          <p:nvSpPr>
            <p:cNvPr id="23" name="object 23"/>
            <p:cNvSpPr/>
            <p:nvPr/>
          </p:nvSpPr>
          <p:spPr>
            <a:xfrm>
              <a:off x="8680450" y="2115819"/>
              <a:ext cx="386080" cy="4309110"/>
            </a:xfrm>
            <a:custGeom>
              <a:avLst/>
              <a:gdLst/>
              <a:ahLst/>
              <a:cxnLst/>
              <a:rect l="l" t="t" r="r" b="b"/>
              <a:pathLst>
                <a:path w="386079" h="4309110">
                  <a:moveTo>
                    <a:pt x="386080" y="0"/>
                  </a:moveTo>
                  <a:lnTo>
                    <a:pt x="300990" y="335280"/>
                  </a:lnTo>
                  <a:lnTo>
                    <a:pt x="204470" y="478790"/>
                  </a:lnTo>
                  <a:lnTo>
                    <a:pt x="93980" y="566420"/>
                  </a:lnTo>
                  <a:lnTo>
                    <a:pt x="59690" y="749300"/>
                  </a:lnTo>
                  <a:lnTo>
                    <a:pt x="73660" y="916940"/>
                  </a:lnTo>
                  <a:lnTo>
                    <a:pt x="204470" y="1259840"/>
                  </a:lnTo>
                  <a:lnTo>
                    <a:pt x="233680" y="1386840"/>
                  </a:lnTo>
                  <a:lnTo>
                    <a:pt x="217170" y="1475740"/>
                  </a:lnTo>
                  <a:lnTo>
                    <a:pt x="137160" y="1545590"/>
                  </a:lnTo>
                  <a:lnTo>
                    <a:pt x="115570" y="1643380"/>
                  </a:lnTo>
                  <a:lnTo>
                    <a:pt x="137160" y="1786890"/>
                  </a:lnTo>
                  <a:lnTo>
                    <a:pt x="229870" y="2018030"/>
                  </a:lnTo>
                  <a:lnTo>
                    <a:pt x="251460" y="2208530"/>
                  </a:lnTo>
                  <a:lnTo>
                    <a:pt x="226060" y="2338070"/>
                  </a:lnTo>
                  <a:lnTo>
                    <a:pt x="111734" y="2483180"/>
                  </a:lnTo>
                  <a:lnTo>
                    <a:pt x="33020" y="2537460"/>
                  </a:lnTo>
                  <a:lnTo>
                    <a:pt x="0" y="2698750"/>
                  </a:lnTo>
                  <a:lnTo>
                    <a:pt x="12700" y="2844800"/>
                  </a:lnTo>
                  <a:lnTo>
                    <a:pt x="143510" y="3143250"/>
                  </a:lnTo>
                  <a:lnTo>
                    <a:pt x="172720" y="3255010"/>
                  </a:lnTo>
                  <a:lnTo>
                    <a:pt x="156210" y="3332480"/>
                  </a:lnTo>
                  <a:lnTo>
                    <a:pt x="76200" y="3394710"/>
                  </a:lnTo>
                  <a:lnTo>
                    <a:pt x="54610" y="3478530"/>
                  </a:lnTo>
                  <a:lnTo>
                    <a:pt x="76200" y="3604260"/>
                  </a:lnTo>
                  <a:lnTo>
                    <a:pt x="168910" y="3806190"/>
                  </a:lnTo>
                  <a:lnTo>
                    <a:pt x="190500" y="3973830"/>
                  </a:lnTo>
                  <a:lnTo>
                    <a:pt x="165100" y="4085590"/>
                  </a:lnTo>
                  <a:lnTo>
                    <a:pt x="33020" y="4232910"/>
                  </a:lnTo>
                  <a:lnTo>
                    <a:pt x="41910" y="4309110"/>
                  </a:lnTo>
                  <a:lnTo>
                    <a:pt x="143510" y="4224020"/>
                  </a:lnTo>
                  <a:lnTo>
                    <a:pt x="223520" y="4119880"/>
                  </a:lnTo>
                  <a:lnTo>
                    <a:pt x="257810" y="3925570"/>
                  </a:lnTo>
                  <a:lnTo>
                    <a:pt x="220980" y="3743960"/>
                  </a:lnTo>
                  <a:lnTo>
                    <a:pt x="130810" y="3554730"/>
                  </a:lnTo>
                  <a:lnTo>
                    <a:pt x="127000" y="3464560"/>
                  </a:lnTo>
                  <a:lnTo>
                    <a:pt x="228600" y="3366770"/>
                  </a:lnTo>
                  <a:lnTo>
                    <a:pt x="223520" y="3192780"/>
                  </a:lnTo>
                  <a:lnTo>
                    <a:pt x="114300" y="2921000"/>
                  </a:lnTo>
                  <a:lnTo>
                    <a:pt x="67310" y="2767330"/>
                  </a:lnTo>
                  <a:lnTo>
                    <a:pt x="72390" y="2621280"/>
                  </a:lnTo>
                  <a:lnTo>
                    <a:pt x="165100" y="2565400"/>
                  </a:lnTo>
                  <a:lnTo>
                    <a:pt x="250190" y="2467610"/>
                  </a:lnTo>
                  <a:lnTo>
                    <a:pt x="313690" y="2307590"/>
                  </a:lnTo>
                  <a:lnTo>
                    <a:pt x="325120" y="2043430"/>
                  </a:lnTo>
                  <a:lnTo>
                    <a:pt x="308851" y="2100097"/>
                  </a:lnTo>
                  <a:lnTo>
                    <a:pt x="280670" y="1946910"/>
                  </a:lnTo>
                  <a:lnTo>
                    <a:pt x="191770" y="1731010"/>
                  </a:lnTo>
                  <a:lnTo>
                    <a:pt x="186690" y="1626870"/>
                  </a:lnTo>
                  <a:lnTo>
                    <a:pt x="289560" y="1515110"/>
                  </a:lnTo>
                  <a:lnTo>
                    <a:pt x="284480" y="1315720"/>
                  </a:lnTo>
                  <a:lnTo>
                    <a:pt x="175260" y="1004570"/>
                  </a:lnTo>
                  <a:lnTo>
                    <a:pt x="128270" y="828040"/>
                  </a:lnTo>
                  <a:lnTo>
                    <a:pt x="132080" y="660400"/>
                  </a:lnTo>
                  <a:lnTo>
                    <a:pt x="226060" y="596900"/>
                  </a:lnTo>
                  <a:lnTo>
                    <a:pt x="311150" y="485140"/>
                  </a:lnTo>
                  <a:lnTo>
                    <a:pt x="373380" y="303530"/>
                  </a:lnTo>
                  <a:lnTo>
                    <a:pt x="386080" y="0"/>
                  </a:lnTo>
                  <a:close/>
                </a:path>
              </a:pathLst>
            </a:custGeom>
            <a:solidFill>
              <a:srgbClr val="6F3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491219" y="1775460"/>
              <a:ext cx="341630" cy="354330"/>
            </a:xfrm>
            <a:custGeom>
              <a:avLst/>
              <a:gdLst/>
              <a:ahLst/>
              <a:cxnLst/>
              <a:rect l="l" t="t" r="r" b="b"/>
              <a:pathLst>
                <a:path w="341629" h="354330">
                  <a:moveTo>
                    <a:pt x="25400" y="0"/>
                  </a:moveTo>
                  <a:lnTo>
                    <a:pt x="0" y="41910"/>
                  </a:lnTo>
                  <a:lnTo>
                    <a:pt x="152400" y="153669"/>
                  </a:lnTo>
                  <a:lnTo>
                    <a:pt x="330200" y="354329"/>
                  </a:lnTo>
                  <a:lnTo>
                    <a:pt x="341629" y="323850"/>
                  </a:lnTo>
                  <a:lnTo>
                    <a:pt x="189229" y="13716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7852409" y="102870"/>
            <a:ext cx="280670" cy="146050"/>
          </a:xfrm>
          <a:custGeom>
            <a:avLst/>
            <a:gdLst/>
            <a:ahLst/>
            <a:cxnLst/>
            <a:rect l="l" t="t" r="r" b="b"/>
            <a:pathLst>
              <a:path w="280670" h="146050">
                <a:moveTo>
                  <a:pt x="210820" y="0"/>
                </a:moveTo>
                <a:lnTo>
                  <a:pt x="91440" y="33020"/>
                </a:lnTo>
                <a:lnTo>
                  <a:pt x="196850" y="59689"/>
                </a:lnTo>
                <a:lnTo>
                  <a:pt x="39370" y="109220"/>
                </a:lnTo>
                <a:lnTo>
                  <a:pt x="0" y="146050"/>
                </a:lnTo>
                <a:lnTo>
                  <a:pt x="156210" y="113029"/>
                </a:lnTo>
                <a:lnTo>
                  <a:pt x="280670" y="105409"/>
                </a:lnTo>
                <a:lnTo>
                  <a:pt x="2108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7711440" y="39369"/>
            <a:ext cx="1186180" cy="2086610"/>
            <a:chOff x="7711440" y="39369"/>
            <a:chExt cx="1186180" cy="2086610"/>
          </a:xfrm>
        </p:grpSpPr>
        <p:sp>
          <p:nvSpPr>
            <p:cNvPr id="27" name="object 27"/>
            <p:cNvSpPr/>
            <p:nvPr/>
          </p:nvSpPr>
          <p:spPr>
            <a:xfrm>
              <a:off x="7729220" y="39369"/>
              <a:ext cx="1168400" cy="2086610"/>
            </a:xfrm>
            <a:custGeom>
              <a:avLst/>
              <a:gdLst/>
              <a:ahLst/>
              <a:cxnLst/>
              <a:rect l="l" t="t" r="r" b="b"/>
              <a:pathLst>
                <a:path w="1168400" h="2086610">
                  <a:moveTo>
                    <a:pt x="697230" y="1120140"/>
                  </a:moveTo>
                  <a:lnTo>
                    <a:pt x="645160" y="920750"/>
                  </a:lnTo>
                  <a:lnTo>
                    <a:pt x="546100" y="695960"/>
                  </a:lnTo>
                  <a:lnTo>
                    <a:pt x="464820" y="554990"/>
                  </a:lnTo>
                  <a:lnTo>
                    <a:pt x="429336" y="520700"/>
                  </a:lnTo>
                  <a:lnTo>
                    <a:pt x="388620" y="481330"/>
                  </a:lnTo>
                  <a:lnTo>
                    <a:pt x="328930" y="481330"/>
                  </a:lnTo>
                  <a:lnTo>
                    <a:pt x="325120" y="548640"/>
                  </a:lnTo>
                  <a:lnTo>
                    <a:pt x="375920" y="520700"/>
                  </a:lnTo>
                  <a:lnTo>
                    <a:pt x="463550" y="633730"/>
                  </a:lnTo>
                  <a:lnTo>
                    <a:pt x="554990" y="797560"/>
                  </a:lnTo>
                  <a:lnTo>
                    <a:pt x="631190" y="1026160"/>
                  </a:lnTo>
                  <a:lnTo>
                    <a:pt x="622300" y="1137920"/>
                  </a:lnTo>
                  <a:lnTo>
                    <a:pt x="549910" y="1073150"/>
                  </a:lnTo>
                  <a:lnTo>
                    <a:pt x="425450" y="826770"/>
                  </a:lnTo>
                  <a:lnTo>
                    <a:pt x="346710" y="568960"/>
                  </a:lnTo>
                  <a:lnTo>
                    <a:pt x="330200" y="600710"/>
                  </a:lnTo>
                  <a:lnTo>
                    <a:pt x="368300" y="759460"/>
                  </a:lnTo>
                  <a:lnTo>
                    <a:pt x="474980" y="1002030"/>
                  </a:lnTo>
                  <a:lnTo>
                    <a:pt x="589280" y="1169670"/>
                  </a:lnTo>
                  <a:lnTo>
                    <a:pt x="661670" y="1196340"/>
                  </a:lnTo>
                  <a:lnTo>
                    <a:pt x="688924" y="1137920"/>
                  </a:lnTo>
                  <a:lnTo>
                    <a:pt x="697230" y="1120140"/>
                  </a:lnTo>
                  <a:close/>
                </a:path>
                <a:path w="1168400" h="2086610">
                  <a:moveTo>
                    <a:pt x="1168400" y="2086610"/>
                  </a:moveTo>
                  <a:lnTo>
                    <a:pt x="1104353" y="1868170"/>
                  </a:lnTo>
                  <a:lnTo>
                    <a:pt x="1097280" y="1844040"/>
                  </a:lnTo>
                  <a:lnTo>
                    <a:pt x="1112266" y="1739900"/>
                  </a:lnTo>
                  <a:lnTo>
                    <a:pt x="1120140" y="1685290"/>
                  </a:lnTo>
                  <a:lnTo>
                    <a:pt x="1116660" y="1677670"/>
                  </a:lnTo>
                  <a:lnTo>
                    <a:pt x="1071016" y="1577340"/>
                  </a:lnTo>
                  <a:lnTo>
                    <a:pt x="934275" y="1276845"/>
                  </a:lnTo>
                  <a:lnTo>
                    <a:pt x="934275" y="1414754"/>
                  </a:lnTo>
                  <a:lnTo>
                    <a:pt x="815340" y="1424940"/>
                  </a:lnTo>
                  <a:lnTo>
                    <a:pt x="674077" y="1514411"/>
                  </a:lnTo>
                  <a:lnTo>
                    <a:pt x="627773" y="1413637"/>
                  </a:lnTo>
                  <a:lnTo>
                    <a:pt x="725170" y="1341120"/>
                  </a:lnTo>
                  <a:lnTo>
                    <a:pt x="897763" y="1334135"/>
                  </a:lnTo>
                  <a:lnTo>
                    <a:pt x="934275" y="1414754"/>
                  </a:lnTo>
                  <a:lnTo>
                    <a:pt x="934275" y="1276845"/>
                  </a:lnTo>
                  <a:lnTo>
                    <a:pt x="870559" y="1136815"/>
                  </a:lnTo>
                  <a:lnTo>
                    <a:pt x="870559" y="1274013"/>
                  </a:lnTo>
                  <a:lnTo>
                    <a:pt x="728980" y="1303020"/>
                  </a:lnTo>
                  <a:lnTo>
                    <a:pt x="607263" y="1368996"/>
                  </a:lnTo>
                  <a:lnTo>
                    <a:pt x="195122" y="471932"/>
                  </a:lnTo>
                  <a:lnTo>
                    <a:pt x="287020" y="401320"/>
                  </a:lnTo>
                  <a:lnTo>
                    <a:pt x="470344" y="389940"/>
                  </a:lnTo>
                  <a:lnTo>
                    <a:pt x="870559" y="1274013"/>
                  </a:lnTo>
                  <a:lnTo>
                    <a:pt x="870559" y="1136815"/>
                  </a:lnTo>
                  <a:lnTo>
                    <a:pt x="445655" y="203022"/>
                  </a:lnTo>
                  <a:lnTo>
                    <a:pt x="445655" y="335394"/>
                  </a:lnTo>
                  <a:lnTo>
                    <a:pt x="283210" y="359410"/>
                  </a:lnTo>
                  <a:lnTo>
                    <a:pt x="175412" y="429031"/>
                  </a:lnTo>
                  <a:lnTo>
                    <a:pt x="145148" y="363156"/>
                  </a:lnTo>
                  <a:lnTo>
                    <a:pt x="219710" y="299732"/>
                  </a:lnTo>
                  <a:lnTo>
                    <a:pt x="413639" y="264693"/>
                  </a:lnTo>
                  <a:lnTo>
                    <a:pt x="445655" y="335394"/>
                  </a:lnTo>
                  <a:lnTo>
                    <a:pt x="445655" y="203022"/>
                  </a:lnTo>
                  <a:lnTo>
                    <a:pt x="381012" y="60960"/>
                  </a:lnTo>
                  <a:lnTo>
                    <a:pt x="361950" y="19050"/>
                  </a:lnTo>
                  <a:lnTo>
                    <a:pt x="127000" y="0"/>
                  </a:lnTo>
                  <a:lnTo>
                    <a:pt x="0" y="96520"/>
                  </a:lnTo>
                  <a:lnTo>
                    <a:pt x="130810" y="60960"/>
                  </a:lnTo>
                  <a:lnTo>
                    <a:pt x="322580" y="63500"/>
                  </a:lnTo>
                  <a:lnTo>
                    <a:pt x="394881" y="223253"/>
                  </a:lnTo>
                  <a:lnTo>
                    <a:pt x="193040" y="262890"/>
                  </a:lnTo>
                  <a:lnTo>
                    <a:pt x="123240" y="315493"/>
                  </a:lnTo>
                  <a:lnTo>
                    <a:pt x="85090" y="232410"/>
                  </a:lnTo>
                  <a:lnTo>
                    <a:pt x="43180" y="231140"/>
                  </a:lnTo>
                  <a:lnTo>
                    <a:pt x="711200" y="1711960"/>
                  </a:lnTo>
                  <a:lnTo>
                    <a:pt x="725170" y="1625600"/>
                  </a:lnTo>
                  <a:lnTo>
                    <a:pt x="692785" y="1555140"/>
                  </a:lnTo>
                  <a:lnTo>
                    <a:pt x="765810" y="1484630"/>
                  </a:lnTo>
                  <a:lnTo>
                    <a:pt x="948524" y="1446225"/>
                  </a:lnTo>
                  <a:lnTo>
                    <a:pt x="972820" y="1499870"/>
                  </a:lnTo>
                  <a:lnTo>
                    <a:pt x="822960" y="1558290"/>
                  </a:lnTo>
                  <a:lnTo>
                    <a:pt x="750570" y="1638300"/>
                  </a:lnTo>
                  <a:lnTo>
                    <a:pt x="877570" y="1577340"/>
                  </a:lnTo>
                  <a:lnTo>
                    <a:pt x="998220" y="1597660"/>
                  </a:lnTo>
                  <a:lnTo>
                    <a:pt x="815340" y="1675130"/>
                  </a:lnTo>
                  <a:lnTo>
                    <a:pt x="748030" y="1774190"/>
                  </a:lnTo>
                  <a:lnTo>
                    <a:pt x="975360" y="1677670"/>
                  </a:lnTo>
                  <a:lnTo>
                    <a:pt x="934720" y="1747520"/>
                  </a:lnTo>
                  <a:lnTo>
                    <a:pt x="1040130" y="1739900"/>
                  </a:lnTo>
                  <a:lnTo>
                    <a:pt x="979170" y="1789430"/>
                  </a:lnTo>
                  <a:lnTo>
                    <a:pt x="1028700" y="1827530"/>
                  </a:lnTo>
                  <a:lnTo>
                    <a:pt x="914400" y="1864360"/>
                  </a:lnTo>
                  <a:lnTo>
                    <a:pt x="958850" y="1897380"/>
                  </a:lnTo>
                  <a:lnTo>
                    <a:pt x="1060450" y="1868170"/>
                  </a:lnTo>
                  <a:lnTo>
                    <a:pt x="1111250" y="2030730"/>
                  </a:lnTo>
                  <a:lnTo>
                    <a:pt x="1096010" y="2085340"/>
                  </a:lnTo>
                  <a:lnTo>
                    <a:pt x="1168400" y="20866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730489" y="133350"/>
              <a:ext cx="67310" cy="152400"/>
            </a:xfrm>
            <a:custGeom>
              <a:avLst/>
              <a:gdLst/>
              <a:ahLst/>
              <a:cxnLst/>
              <a:rect l="l" t="t" r="r" b="b"/>
              <a:pathLst>
                <a:path w="67309" h="152400">
                  <a:moveTo>
                    <a:pt x="0" y="0"/>
                  </a:moveTo>
                  <a:lnTo>
                    <a:pt x="67309" y="15240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2161539" y="971550"/>
            <a:ext cx="39243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Headline</a:t>
            </a:r>
            <a:r>
              <a:rPr spc="-165" dirty="0"/>
              <a:t> </a:t>
            </a:r>
            <a:r>
              <a:rPr spc="-45" dirty="0"/>
              <a:t>Types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763269" y="1793240"/>
            <a:ext cx="7536815" cy="403225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4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omic Sans MS"/>
                <a:cs typeface="Comic Sans MS"/>
              </a:rPr>
              <a:t>Benefit (Eg. Fit to</a:t>
            </a:r>
            <a:r>
              <a:rPr sz="2800" spc="2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Fight)</a:t>
            </a:r>
            <a:endParaRPr sz="2800">
              <a:latin typeface="Comic Sans MS"/>
              <a:cs typeface="Comic Sans MS"/>
            </a:endParaRPr>
          </a:p>
          <a:p>
            <a:pPr marL="354965" marR="5080" indent="-342900">
              <a:lnSpc>
                <a:spcPct val="104500"/>
              </a:lnSpc>
              <a:spcBef>
                <a:spcPts val="68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omic Sans MS"/>
                <a:cs typeface="Comic Sans MS"/>
              </a:rPr>
              <a:t>News </a:t>
            </a:r>
            <a:r>
              <a:rPr sz="2800" dirty="0">
                <a:latin typeface="Comic Sans MS"/>
                <a:cs typeface="Comic Sans MS"/>
              </a:rPr>
              <a:t>or </a:t>
            </a:r>
            <a:r>
              <a:rPr sz="2800" spc="-5" dirty="0">
                <a:latin typeface="Comic Sans MS"/>
                <a:cs typeface="Comic Sans MS"/>
              </a:rPr>
              <a:t>information (Eg. 50% </a:t>
            </a:r>
            <a:r>
              <a:rPr sz="2800" dirty="0">
                <a:latin typeface="Comic Sans MS"/>
                <a:cs typeface="Comic Sans MS"/>
              </a:rPr>
              <a:t>of </a:t>
            </a:r>
            <a:r>
              <a:rPr sz="2800" spc="-5" dirty="0">
                <a:latin typeface="Comic Sans MS"/>
                <a:cs typeface="Comic Sans MS"/>
              </a:rPr>
              <a:t>marriages  in </a:t>
            </a:r>
            <a:r>
              <a:rPr sz="2800" dirty="0">
                <a:latin typeface="Comic Sans MS"/>
                <a:cs typeface="Comic Sans MS"/>
              </a:rPr>
              <a:t>the </a:t>
            </a:r>
            <a:r>
              <a:rPr sz="2800" spc="-5" dirty="0">
                <a:latin typeface="Comic Sans MS"/>
                <a:cs typeface="Comic Sans MS"/>
              </a:rPr>
              <a:t>US end in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divorce)</a:t>
            </a:r>
            <a:endParaRPr sz="2800">
              <a:latin typeface="Comic Sans MS"/>
              <a:cs typeface="Comic Sans MS"/>
            </a:endParaRPr>
          </a:p>
          <a:p>
            <a:pPr marL="354965" marR="279400" indent="-342900">
              <a:lnSpc>
                <a:spcPct val="1045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omic Sans MS"/>
                <a:cs typeface="Comic Sans MS"/>
              </a:rPr>
              <a:t>Provocative headline (Eg. He finally nailed  it!)</a:t>
            </a:r>
            <a:endParaRPr sz="2800">
              <a:latin typeface="Comic Sans MS"/>
              <a:cs typeface="Comic Sans MS"/>
            </a:endParaRPr>
          </a:p>
          <a:p>
            <a:pPr marL="354965" marR="1276350" indent="-342900">
              <a:lnSpc>
                <a:spcPct val="104500"/>
              </a:lnSpc>
              <a:spcBef>
                <a:spcPts val="69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omic Sans MS"/>
                <a:cs typeface="Comic Sans MS"/>
              </a:rPr>
              <a:t>Question (Eg. Where have you been  lately?)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85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omic Sans MS"/>
                <a:cs typeface="Comic Sans MS"/>
              </a:rPr>
              <a:t>Command (Eg. Hold that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thought!)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>
              <a:latin typeface="Comic Sans MS" pitchFamily="66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717790" y="69850"/>
            <a:ext cx="1226820" cy="2085339"/>
            <a:chOff x="7717790" y="69850"/>
            <a:chExt cx="1226820" cy="2085339"/>
          </a:xfrm>
        </p:grpSpPr>
        <p:sp>
          <p:nvSpPr>
            <p:cNvPr id="4" name="object 4"/>
            <p:cNvSpPr/>
            <p:nvPr/>
          </p:nvSpPr>
          <p:spPr>
            <a:xfrm>
              <a:off x="7717790" y="69850"/>
              <a:ext cx="1139190" cy="2030730"/>
            </a:xfrm>
            <a:custGeom>
              <a:avLst/>
              <a:gdLst/>
              <a:ahLst/>
              <a:cxnLst/>
              <a:rect l="l" t="t" r="r" b="b"/>
              <a:pathLst>
                <a:path w="1139190" h="2030730">
                  <a:moveTo>
                    <a:pt x="115569" y="0"/>
                  </a:moveTo>
                  <a:lnTo>
                    <a:pt x="0" y="76200"/>
                  </a:lnTo>
                  <a:lnTo>
                    <a:pt x="753109" y="1715770"/>
                  </a:lnTo>
                  <a:lnTo>
                    <a:pt x="941069" y="1858010"/>
                  </a:lnTo>
                  <a:lnTo>
                    <a:pt x="1097279" y="2030729"/>
                  </a:lnTo>
                  <a:lnTo>
                    <a:pt x="1139189" y="2026920"/>
                  </a:lnTo>
                  <a:lnTo>
                    <a:pt x="1078229" y="1795779"/>
                  </a:lnTo>
                  <a:lnTo>
                    <a:pt x="1093469" y="1657350"/>
                  </a:lnTo>
                  <a:lnTo>
                    <a:pt x="355600" y="12700"/>
                  </a:lnTo>
                  <a:lnTo>
                    <a:pt x="1155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>
                <a:latin typeface="Comic Sans MS" pitchFamily="66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7814310" y="111759"/>
              <a:ext cx="1130300" cy="2043430"/>
            </a:xfrm>
            <a:custGeom>
              <a:avLst/>
              <a:gdLst/>
              <a:ahLst/>
              <a:cxnLst/>
              <a:rect l="l" t="t" r="r" b="b"/>
              <a:pathLst>
                <a:path w="1130300" h="2043430">
                  <a:moveTo>
                    <a:pt x="114300" y="0"/>
                  </a:moveTo>
                  <a:lnTo>
                    <a:pt x="0" y="60960"/>
                  </a:lnTo>
                  <a:lnTo>
                    <a:pt x="758190" y="1720850"/>
                  </a:lnTo>
                  <a:lnTo>
                    <a:pt x="923290" y="1845310"/>
                  </a:lnTo>
                  <a:lnTo>
                    <a:pt x="1087120" y="2034540"/>
                  </a:lnTo>
                  <a:lnTo>
                    <a:pt x="1130300" y="2043430"/>
                  </a:lnTo>
                  <a:lnTo>
                    <a:pt x="1061720" y="1803400"/>
                  </a:lnTo>
                  <a:lnTo>
                    <a:pt x="1084580" y="1649730"/>
                  </a:lnTo>
                  <a:lnTo>
                    <a:pt x="341630" y="1016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6F3CFF"/>
            </a:solidFill>
          </p:spPr>
          <p:txBody>
            <a:bodyPr wrap="square" lIns="0" tIns="0" rIns="0" bIns="0" rtlCol="0"/>
            <a:lstStyle/>
            <a:p>
              <a:endParaRPr sz="2400">
                <a:latin typeface="Comic Sans MS" pitchFamily="66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7866380" y="231139"/>
              <a:ext cx="972819" cy="1530350"/>
            </a:xfrm>
            <a:custGeom>
              <a:avLst/>
              <a:gdLst/>
              <a:ahLst/>
              <a:cxnLst/>
              <a:rect l="l" t="t" r="r" b="b"/>
              <a:pathLst>
                <a:path w="972820" h="1530350">
                  <a:moveTo>
                    <a:pt x="340360" y="0"/>
                  </a:moveTo>
                  <a:lnTo>
                    <a:pt x="90170" y="33019"/>
                  </a:lnTo>
                  <a:lnTo>
                    <a:pt x="0" y="74929"/>
                  </a:lnTo>
                  <a:lnTo>
                    <a:pt x="662940" y="1530349"/>
                  </a:lnTo>
                  <a:lnTo>
                    <a:pt x="797560" y="1416049"/>
                  </a:lnTo>
                  <a:lnTo>
                    <a:pt x="972820" y="1394459"/>
                  </a:lnTo>
                  <a:lnTo>
                    <a:pt x="340360" y="0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 sz="2400">
                <a:latin typeface="Comic Sans MS" pitchFamily="66" charset="0"/>
              </a:endParaRPr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7620" y="5539740"/>
            <a:ext cx="1784350" cy="1247140"/>
            <a:chOff x="7620" y="5539740"/>
            <a:chExt cx="1784350" cy="1247140"/>
          </a:xfrm>
        </p:grpSpPr>
        <p:sp>
          <p:nvSpPr>
            <p:cNvPr id="8" name="object 8"/>
            <p:cNvSpPr/>
            <p:nvPr/>
          </p:nvSpPr>
          <p:spPr>
            <a:xfrm>
              <a:off x="38100" y="5563870"/>
              <a:ext cx="1729739" cy="1031240"/>
            </a:xfrm>
            <a:custGeom>
              <a:avLst/>
              <a:gdLst/>
              <a:ahLst/>
              <a:cxnLst/>
              <a:rect l="l" t="t" r="r" b="b"/>
              <a:pathLst>
                <a:path w="1729739" h="1031240">
                  <a:moveTo>
                    <a:pt x="1255712" y="996949"/>
                  </a:moveTo>
                  <a:lnTo>
                    <a:pt x="1094740" y="996949"/>
                  </a:lnTo>
                  <a:lnTo>
                    <a:pt x="1247140" y="1031239"/>
                  </a:lnTo>
                  <a:lnTo>
                    <a:pt x="1259840" y="1000759"/>
                  </a:lnTo>
                  <a:lnTo>
                    <a:pt x="1255712" y="996949"/>
                  </a:lnTo>
                  <a:close/>
                </a:path>
                <a:path w="1729739" h="1031240">
                  <a:moveTo>
                    <a:pt x="111759" y="372109"/>
                  </a:moveTo>
                  <a:lnTo>
                    <a:pt x="36830" y="403859"/>
                  </a:lnTo>
                  <a:lnTo>
                    <a:pt x="0" y="505459"/>
                  </a:lnTo>
                  <a:lnTo>
                    <a:pt x="43180" y="618489"/>
                  </a:lnTo>
                  <a:lnTo>
                    <a:pt x="904240" y="1022349"/>
                  </a:lnTo>
                  <a:lnTo>
                    <a:pt x="1094740" y="996949"/>
                  </a:lnTo>
                  <a:lnTo>
                    <a:pt x="1255712" y="996949"/>
                  </a:lnTo>
                  <a:lnTo>
                    <a:pt x="1127760" y="878839"/>
                  </a:lnTo>
                  <a:lnTo>
                    <a:pt x="1103210" y="706119"/>
                  </a:lnTo>
                  <a:lnTo>
                    <a:pt x="882650" y="706119"/>
                  </a:lnTo>
                  <a:lnTo>
                    <a:pt x="111759" y="372109"/>
                  </a:lnTo>
                  <a:close/>
                </a:path>
                <a:path w="1729739" h="1031240">
                  <a:moveTo>
                    <a:pt x="861060" y="0"/>
                  </a:moveTo>
                  <a:lnTo>
                    <a:pt x="760730" y="22859"/>
                  </a:lnTo>
                  <a:lnTo>
                    <a:pt x="704850" y="83819"/>
                  </a:lnTo>
                  <a:lnTo>
                    <a:pt x="744220" y="226059"/>
                  </a:lnTo>
                  <a:lnTo>
                    <a:pt x="524510" y="350519"/>
                  </a:lnTo>
                  <a:lnTo>
                    <a:pt x="781050" y="375919"/>
                  </a:lnTo>
                  <a:lnTo>
                    <a:pt x="882650" y="706119"/>
                  </a:lnTo>
                  <a:lnTo>
                    <a:pt x="1103210" y="706119"/>
                  </a:lnTo>
                  <a:lnTo>
                    <a:pt x="1056640" y="378459"/>
                  </a:lnTo>
                  <a:lnTo>
                    <a:pt x="1699260" y="261619"/>
                  </a:lnTo>
                  <a:lnTo>
                    <a:pt x="1727810" y="167639"/>
                  </a:lnTo>
                  <a:lnTo>
                    <a:pt x="1013460" y="167639"/>
                  </a:lnTo>
                  <a:lnTo>
                    <a:pt x="967740" y="25399"/>
                  </a:lnTo>
                  <a:lnTo>
                    <a:pt x="861060" y="0"/>
                  </a:lnTo>
                  <a:close/>
                </a:path>
                <a:path w="1729739" h="1031240">
                  <a:moveTo>
                    <a:pt x="1666239" y="80009"/>
                  </a:moveTo>
                  <a:lnTo>
                    <a:pt x="1013460" y="167639"/>
                  </a:lnTo>
                  <a:lnTo>
                    <a:pt x="1727810" y="167639"/>
                  </a:lnTo>
                  <a:lnTo>
                    <a:pt x="1729739" y="161289"/>
                  </a:lnTo>
                  <a:lnTo>
                    <a:pt x="1666239" y="80009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 sz="2400">
                <a:latin typeface="Comic Sans MS" pitchFamily="66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621789" y="5687060"/>
              <a:ext cx="113030" cy="204470"/>
            </a:xfrm>
            <a:custGeom>
              <a:avLst/>
              <a:gdLst/>
              <a:ahLst/>
              <a:cxnLst/>
              <a:rect l="l" t="t" r="r" b="b"/>
              <a:pathLst>
                <a:path w="113030" h="204470">
                  <a:moveTo>
                    <a:pt x="95249" y="0"/>
                  </a:moveTo>
                  <a:lnTo>
                    <a:pt x="0" y="5079"/>
                  </a:lnTo>
                  <a:lnTo>
                    <a:pt x="6349" y="204469"/>
                  </a:lnTo>
                  <a:lnTo>
                    <a:pt x="113029" y="184149"/>
                  </a:lnTo>
                  <a:lnTo>
                    <a:pt x="95249" y="0"/>
                  </a:lnTo>
                  <a:close/>
                </a:path>
              </a:pathLst>
            </a:custGeom>
            <a:solidFill>
              <a:srgbClr val="FFEE66"/>
            </a:solidFill>
          </p:spPr>
          <p:txBody>
            <a:bodyPr wrap="square" lIns="0" tIns="0" rIns="0" bIns="0" rtlCol="0"/>
            <a:lstStyle/>
            <a:p>
              <a:endParaRPr sz="2400">
                <a:latin typeface="Comic Sans MS" pitchFamily="66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31750" y="5990590"/>
              <a:ext cx="1257300" cy="651510"/>
            </a:xfrm>
            <a:custGeom>
              <a:avLst/>
              <a:gdLst/>
              <a:ahLst/>
              <a:cxnLst/>
              <a:rect l="l" t="t" r="r" b="b"/>
              <a:pathLst>
                <a:path w="1257300" h="651509">
                  <a:moveTo>
                    <a:pt x="1253370" y="624840"/>
                  </a:moveTo>
                  <a:lnTo>
                    <a:pt x="1070610" y="624840"/>
                  </a:lnTo>
                  <a:lnTo>
                    <a:pt x="1240790" y="651510"/>
                  </a:lnTo>
                  <a:lnTo>
                    <a:pt x="1257300" y="628650"/>
                  </a:lnTo>
                  <a:lnTo>
                    <a:pt x="1253370" y="624840"/>
                  </a:lnTo>
                  <a:close/>
                </a:path>
                <a:path w="1257300" h="651509">
                  <a:moveTo>
                    <a:pt x="107950" y="0"/>
                  </a:moveTo>
                  <a:lnTo>
                    <a:pt x="35560" y="25400"/>
                  </a:lnTo>
                  <a:lnTo>
                    <a:pt x="0" y="119380"/>
                  </a:lnTo>
                  <a:lnTo>
                    <a:pt x="33019" y="236220"/>
                  </a:lnTo>
                  <a:lnTo>
                    <a:pt x="908050" y="643890"/>
                  </a:lnTo>
                  <a:lnTo>
                    <a:pt x="1070610" y="624840"/>
                  </a:lnTo>
                  <a:lnTo>
                    <a:pt x="1253370" y="624840"/>
                  </a:lnTo>
                  <a:lnTo>
                    <a:pt x="1131570" y="506730"/>
                  </a:lnTo>
                  <a:lnTo>
                    <a:pt x="1055370" y="41148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2400">
                <a:latin typeface="Comic Sans MS" pitchFamily="66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204470" y="6045200"/>
              <a:ext cx="834390" cy="593090"/>
            </a:xfrm>
            <a:custGeom>
              <a:avLst/>
              <a:gdLst/>
              <a:ahLst/>
              <a:cxnLst/>
              <a:rect l="l" t="t" r="r" b="b"/>
              <a:pathLst>
                <a:path w="834390" h="593090">
                  <a:moveTo>
                    <a:pt x="62229" y="0"/>
                  </a:moveTo>
                  <a:lnTo>
                    <a:pt x="0" y="100329"/>
                  </a:lnTo>
                  <a:lnTo>
                    <a:pt x="0" y="257809"/>
                  </a:lnTo>
                  <a:lnTo>
                    <a:pt x="732790" y="593090"/>
                  </a:lnTo>
                  <a:lnTo>
                    <a:pt x="746760" y="424180"/>
                  </a:lnTo>
                  <a:lnTo>
                    <a:pt x="834389" y="335280"/>
                  </a:lnTo>
                  <a:lnTo>
                    <a:pt x="62229" y="0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 sz="2400">
                <a:latin typeface="Comic Sans MS" pitchFamily="66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769620" y="5607050"/>
              <a:ext cx="214629" cy="1930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>
                <a:latin typeface="Comic Sans MS" pitchFamily="66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017270" y="6609080"/>
              <a:ext cx="120650" cy="177800"/>
            </a:xfrm>
            <a:custGeom>
              <a:avLst/>
              <a:gdLst/>
              <a:ahLst/>
              <a:cxnLst/>
              <a:rect l="l" t="t" r="r" b="b"/>
              <a:pathLst>
                <a:path w="120650" h="177800">
                  <a:moveTo>
                    <a:pt x="57150" y="0"/>
                  </a:moveTo>
                  <a:lnTo>
                    <a:pt x="0" y="6350"/>
                  </a:lnTo>
                  <a:lnTo>
                    <a:pt x="120650" y="177800"/>
                  </a:lnTo>
                  <a:lnTo>
                    <a:pt x="120650" y="2540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00B100"/>
            </a:solidFill>
          </p:spPr>
          <p:txBody>
            <a:bodyPr wrap="square" lIns="0" tIns="0" rIns="0" bIns="0" rtlCol="0"/>
            <a:lstStyle/>
            <a:p>
              <a:endParaRPr sz="2400">
                <a:latin typeface="Comic Sans MS" pitchFamily="66" charset="0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800100" y="5698490"/>
              <a:ext cx="838200" cy="636270"/>
            </a:xfrm>
            <a:custGeom>
              <a:avLst/>
              <a:gdLst/>
              <a:ahLst/>
              <a:cxnLst/>
              <a:rect l="l" t="t" r="r" b="b"/>
              <a:pathLst>
                <a:path w="838200" h="636270">
                  <a:moveTo>
                    <a:pt x="306070" y="636270"/>
                  </a:moveTo>
                  <a:lnTo>
                    <a:pt x="184150" y="31750"/>
                  </a:lnTo>
                  <a:lnTo>
                    <a:pt x="68580" y="27940"/>
                  </a:lnTo>
                  <a:lnTo>
                    <a:pt x="0" y="90170"/>
                  </a:lnTo>
                  <a:lnTo>
                    <a:pt x="120650" y="566420"/>
                  </a:lnTo>
                  <a:lnTo>
                    <a:pt x="220980" y="600710"/>
                  </a:lnTo>
                  <a:lnTo>
                    <a:pt x="306070" y="636270"/>
                  </a:lnTo>
                  <a:close/>
                </a:path>
                <a:path w="838200" h="636270">
                  <a:moveTo>
                    <a:pt x="838200" y="34290"/>
                  </a:moveTo>
                  <a:lnTo>
                    <a:pt x="808990" y="0"/>
                  </a:lnTo>
                  <a:lnTo>
                    <a:pt x="260350" y="83820"/>
                  </a:lnTo>
                  <a:lnTo>
                    <a:pt x="281940" y="276860"/>
                  </a:lnTo>
                  <a:lnTo>
                    <a:pt x="828027" y="187960"/>
                  </a:lnTo>
                  <a:lnTo>
                    <a:pt x="838200" y="34290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 sz="2400">
                <a:latin typeface="Comic Sans MS" pitchFamily="66" charset="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551179" y="5862320"/>
              <a:ext cx="247650" cy="106680"/>
            </a:xfrm>
            <a:custGeom>
              <a:avLst/>
              <a:gdLst/>
              <a:ahLst/>
              <a:cxnLst/>
              <a:rect l="l" t="t" r="r" b="b"/>
              <a:pathLst>
                <a:path w="247650" h="106679">
                  <a:moveTo>
                    <a:pt x="215900" y="0"/>
                  </a:moveTo>
                  <a:lnTo>
                    <a:pt x="0" y="62229"/>
                  </a:lnTo>
                  <a:lnTo>
                    <a:pt x="247650" y="106679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FFEE66"/>
            </a:solidFill>
          </p:spPr>
          <p:txBody>
            <a:bodyPr wrap="square" lIns="0" tIns="0" rIns="0" bIns="0" rtlCol="0"/>
            <a:lstStyle/>
            <a:p>
              <a:endParaRPr sz="2400">
                <a:latin typeface="Comic Sans MS" pitchFamily="66" charset="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791210" y="5694680"/>
              <a:ext cx="250190" cy="1371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>
                <a:latin typeface="Comic Sans MS" pitchFamily="66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009650" y="6567170"/>
              <a:ext cx="182880" cy="2120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>
                <a:latin typeface="Comic Sans MS" pitchFamily="66" charset="0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593850" y="5654040"/>
              <a:ext cx="68580" cy="18669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>
                <a:latin typeface="Comic Sans MS" pitchFamily="66" charset="0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20650" y="5842000"/>
              <a:ext cx="946150" cy="562610"/>
            </a:xfrm>
            <a:custGeom>
              <a:avLst/>
              <a:gdLst/>
              <a:ahLst/>
              <a:cxnLst/>
              <a:rect l="l" t="t" r="r" b="b"/>
              <a:pathLst>
                <a:path w="946150" h="562610">
                  <a:moveTo>
                    <a:pt x="679450" y="504190"/>
                  </a:moveTo>
                  <a:lnTo>
                    <a:pt x="604520" y="421640"/>
                  </a:lnTo>
                  <a:lnTo>
                    <a:pt x="426720" y="340360"/>
                  </a:lnTo>
                  <a:lnTo>
                    <a:pt x="292100" y="326390"/>
                  </a:lnTo>
                  <a:lnTo>
                    <a:pt x="303530" y="353060"/>
                  </a:lnTo>
                  <a:lnTo>
                    <a:pt x="419100" y="378460"/>
                  </a:lnTo>
                  <a:lnTo>
                    <a:pt x="548640" y="435610"/>
                  </a:lnTo>
                  <a:lnTo>
                    <a:pt x="641350" y="519430"/>
                  </a:lnTo>
                  <a:lnTo>
                    <a:pt x="551180" y="509270"/>
                  </a:lnTo>
                  <a:lnTo>
                    <a:pt x="402590" y="441960"/>
                  </a:lnTo>
                  <a:lnTo>
                    <a:pt x="331470" y="389890"/>
                  </a:lnTo>
                  <a:lnTo>
                    <a:pt x="377190" y="455930"/>
                  </a:lnTo>
                  <a:lnTo>
                    <a:pt x="508000" y="541020"/>
                  </a:lnTo>
                  <a:lnTo>
                    <a:pt x="661670" y="562610"/>
                  </a:lnTo>
                  <a:lnTo>
                    <a:pt x="674801" y="519430"/>
                  </a:lnTo>
                  <a:lnTo>
                    <a:pt x="679450" y="504190"/>
                  </a:lnTo>
                  <a:close/>
                </a:path>
                <a:path w="946150" h="562610">
                  <a:moveTo>
                    <a:pt x="944880" y="471170"/>
                  </a:moveTo>
                  <a:lnTo>
                    <a:pt x="78740" y="82550"/>
                  </a:lnTo>
                  <a:lnTo>
                    <a:pt x="0" y="102870"/>
                  </a:lnTo>
                  <a:lnTo>
                    <a:pt x="854710" y="480060"/>
                  </a:lnTo>
                  <a:lnTo>
                    <a:pt x="944880" y="471170"/>
                  </a:lnTo>
                  <a:close/>
                </a:path>
                <a:path w="946150" h="562610">
                  <a:moveTo>
                    <a:pt x="946150" y="355600"/>
                  </a:moveTo>
                  <a:lnTo>
                    <a:pt x="861060" y="257810"/>
                  </a:lnTo>
                  <a:lnTo>
                    <a:pt x="839470" y="151130"/>
                  </a:lnTo>
                  <a:lnTo>
                    <a:pt x="848360" y="19050"/>
                  </a:lnTo>
                  <a:lnTo>
                    <a:pt x="795020" y="0"/>
                  </a:lnTo>
                  <a:lnTo>
                    <a:pt x="775970" y="44450"/>
                  </a:lnTo>
                  <a:lnTo>
                    <a:pt x="800100" y="271780"/>
                  </a:lnTo>
                  <a:lnTo>
                    <a:pt x="853440" y="377190"/>
                  </a:lnTo>
                  <a:lnTo>
                    <a:pt x="946150" y="355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400">
                <a:latin typeface="Comic Sans MS" pitchFamily="66" charset="0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061720" y="6426200"/>
              <a:ext cx="119380" cy="1371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>
                <a:latin typeface="Comic Sans MS" pitchFamily="66" charset="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7620" y="5539740"/>
              <a:ext cx="1784350" cy="1076960"/>
            </a:xfrm>
            <a:custGeom>
              <a:avLst/>
              <a:gdLst/>
              <a:ahLst/>
              <a:cxnLst/>
              <a:rect l="l" t="t" r="r" b="b"/>
              <a:pathLst>
                <a:path w="1784350" h="1076959">
                  <a:moveTo>
                    <a:pt x="1061720" y="655320"/>
                  </a:moveTo>
                  <a:lnTo>
                    <a:pt x="1057910" y="541020"/>
                  </a:lnTo>
                  <a:lnTo>
                    <a:pt x="1037590" y="419100"/>
                  </a:lnTo>
                  <a:lnTo>
                    <a:pt x="988060" y="300990"/>
                  </a:lnTo>
                  <a:lnTo>
                    <a:pt x="960120" y="254000"/>
                  </a:lnTo>
                  <a:lnTo>
                    <a:pt x="909320" y="275590"/>
                  </a:lnTo>
                  <a:lnTo>
                    <a:pt x="970280" y="408940"/>
                  </a:lnTo>
                  <a:lnTo>
                    <a:pt x="999490" y="506730"/>
                  </a:lnTo>
                  <a:lnTo>
                    <a:pt x="1002030" y="655320"/>
                  </a:lnTo>
                  <a:lnTo>
                    <a:pt x="1061720" y="655320"/>
                  </a:lnTo>
                  <a:close/>
                </a:path>
                <a:path w="1784350" h="1076959">
                  <a:moveTo>
                    <a:pt x="1784350" y="220980"/>
                  </a:moveTo>
                  <a:lnTo>
                    <a:pt x="1772920" y="138430"/>
                  </a:lnTo>
                  <a:lnTo>
                    <a:pt x="1759153" y="121920"/>
                  </a:lnTo>
                  <a:lnTo>
                    <a:pt x="1746250" y="106438"/>
                  </a:lnTo>
                  <a:lnTo>
                    <a:pt x="1746250" y="191770"/>
                  </a:lnTo>
                  <a:lnTo>
                    <a:pt x="1722120" y="269240"/>
                  </a:lnTo>
                  <a:lnTo>
                    <a:pt x="1095057" y="378079"/>
                  </a:lnTo>
                  <a:lnTo>
                    <a:pt x="1061021" y="219773"/>
                  </a:lnTo>
                  <a:lnTo>
                    <a:pt x="1214882" y="196380"/>
                  </a:lnTo>
                  <a:lnTo>
                    <a:pt x="1143000" y="245110"/>
                  </a:lnTo>
                  <a:lnTo>
                    <a:pt x="1220470" y="260350"/>
                  </a:lnTo>
                  <a:lnTo>
                    <a:pt x="1350010" y="226060"/>
                  </a:lnTo>
                  <a:lnTo>
                    <a:pt x="1461770" y="226060"/>
                  </a:lnTo>
                  <a:lnTo>
                    <a:pt x="1343660" y="271780"/>
                  </a:lnTo>
                  <a:lnTo>
                    <a:pt x="1243330" y="284480"/>
                  </a:lnTo>
                  <a:lnTo>
                    <a:pt x="1130300" y="284480"/>
                  </a:lnTo>
                  <a:lnTo>
                    <a:pt x="1183640" y="321310"/>
                  </a:lnTo>
                  <a:lnTo>
                    <a:pt x="1306830" y="316230"/>
                  </a:lnTo>
                  <a:lnTo>
                    <a:pt x="1464310" y="276860"/>
                  </a:lnTo>
                  <a:lnTo>
                    <a:pt x="1511858" y="226060"/>
                  </a:lnTo>
                  <a:lnTo>
                    <a:pt x="1520190" y="217170"/>
                  </a:lnTo>
                  <a:lnTo>
                    <a:pt x="1483360" y="186690"/>
                  </a:lnTo>
                  <a:lnTo>
                    <a:pt x="1332230" y="184150"/>
                  </a:lnTo>
                  <a:lnTo>
                    <a:pt x="1243177" y="192074"/>
                  </a:lnTo>
                  <a:lnTo>
                    <a:pt x="1704340" y="121920"/>
                  </a:lnTo>
                  <a:lnTo>
                    <a:pt x="1746250" y="191770"/>
                  </a:lnTo>
                  <a:lnTo>
                    <a:pt x="1746250" y="106438"/>
                  </a:lnTo>
                  <a:lnTo>
                    <a:pt x="1722120" y="77470"/>
                  </a:lnTo>
                  <a:lnTo>
                    <a:pt x="1052042" y="177990"/>
                  </a:lnTo>
                  <a:lnTo>
                    <a:pt x="1024153" y="48260"/>
                  </a:lnTo>
                  <a:lnTo>
                    <a:pt x="1023620" y="45720"/>
                  </a:lnTo>
                  <a:lnTo>
                    <a:pt x="910590" y="0"/>
                  </a:lnTo>
                  <a:lnTo>
                    <a:pt x="769620" y="30480"/>
                  </a:lnTo>
                  <a:lnTo>
                    <a:pt x="704850" y="99060"/>
                  </a:lnTo>
                  <a:lnTo>
                    <a:pt x="740905" y="225945"/>
                  </a:lnTo>
                  <a:lnTo>
                    <a:pt x="717550" y="236220"/>
                  </a:lnTo>
                  <a:lnTo>
                    <a:pt x="713740" y="275590"/>
                  </a:lnTo>
                  <a:lnTo>
                    <a:pt x="513080" y="358140"/>
                  </a:lnTo>
                  <a:lnTo>
                    <a:pt x="513080" y="400050"/>
                  </a:lnTo>
                  <a:lnTo>
                    <a:pt x="737870" y="402590"/>
                  </a:lnTo>
                  <a:lnTo>
                    <a:pt x="767080" y="438150"/>
                  </a:lnTo>
                  <a:lnTo>
                    <a:pt x="800785" y="436626"/>
                  </a:lnTo>
                  <a:lnTo>
                    <a:pt x="878840" y="711200"/>
                  </a:lnTo>
                  <a:lnTo>
                    <a:pt x="948690" y="734060"/>
                  </a:lnTo>
                  <a:lnTo>
                    <a:pt x="782650" y="169075"/>
                  </a:lnTo>
                  <a:lnTo>
                    <a:pt x="782650" y="372821"/>
                  </a:lnTo>
                  <a:lnTo>
                    <a:pt x="604520" y="363220"/>
                  </a:lnTo>
                  <a:lnTo>
                    <a:pt x="761847" y="299605"/>
                  </a:lnTo>
                  <a:lnTo>
                    <a:pt x="782650" y="372821"/>
                  </a:lnTo>
                  <a:lnTo>
                    <a:pt x="782650" y="169075"/>
                  </a:lnTo>
                  <a:lnTo>
                    <a:pt x="765810" y="111760"/>
                  </a:lnTo>
                  <a:lnTo>
                    <a:pt x="800100" y="58420"/>
                  </a:lnTo>
                  <a:lnTo>
                    <a:pt x="885190" y="48260"/>
                  </a:lnTo>
                  <a:lnTo>
                    <a:pt x="988060" y="77470"/>
                  </a:lnTo>
                  <a:lnTo>
                    <a:pt x="1130617" y="785710"/>
                  </a:lnTo>
                  <a:lnTo>
                    <a:pt x="1087120" y="796290"/>
                  </a:lnTo>
                  <a:lnTo>
                    <a:pt x="1141730" y="905510"/>
                  </a:lnTo>
                  <a:lnTo>
                    <a:pt x="1252220" y="1021080"/>
                  </a:lnTo>
                  <a:lnTo>
                    <a:pt x="1121410" y="1003300"/>
                  </a:lnTo>
                  <a:lnTo>
                    <a:pt x="967740" y="1024890"/>
                  </a:lnTo>
                  <a:lnTo>
                    <a:pt x="971804" y="1005840"/>
                  </a:lnTo>
                  <a:lnTo>
                    <a:pt x="995680" y="894080"/>
                  </a:lnTo>
                  <a:lnTo>
                    <a:pt x="1061720" y="805180"/>
                  </a:lnTo>
                  <a:lnTo>
                    <a:pt x="985520" y="816610"/>
                  </a:lnTo>
                  <a:lnTo>
                    <a:pt x="924560" y="900430"/>
                  </a:lnTo>
                  <a:lnTo>
                    <a:pt x="904240" y="1005840"/>
                  </a:lnTo>
                  <a:lnTo>
                    <a:pt x="233159" y="692683"/>
                  </a:lnTo>
                  <a:lnTo>
                    <a:pt x="220980" y="566420"/>
                  </a:lnTo>
                  <a:lnTo>
                    <a:pt x="287020" y="458470"/>
                  </a:lnTo>
                  <a:lnTo>
                    <a:pt x="252730" y="445770"/>
                  </a:lnTo>
                  <a:lnTo>
                    <a:pt x="175260" y="529590"/>
                  </a:lnTo>
                  <a:lnTo>
                    <a:pt x="160020" y="627380"/>
                  </a:lnTo>
                  <a:lnTo>
                    <a:pt x="175526" y="665784"/>
                  </a:lnTo>
                  <a:lnTo>
                    <a:pt x="85077" y="623570"/>
                  </a:lnTo>
                  <a:lnTo>
                    <a:pt x="63500" y="548640"/>
                  </a:lnTo>
                  <a:lnTo>
                    <a:pt x="81280" y="453390"/>
                  </a:lnTo>
                  <a:lnTo>
                    <a:pt x="171450" y="378460"/>
                  </a:lnTo>
                  <a:lnTo>
                    <a:pt x="123190" y="378460"/>
                  </a:lnTo>
                  <a:lnTo>
                    <a:pt x="49530" y="419100"/>
                  </a:lnTo>
                  <a:lnTo>
                    <a:pt x="0" y="543560"/>
                  </a:lnTo>
                  <a:lnTo>
                    <a:pt x="53340" y="662940"/>
                  </a:lnTo>
                  <a:lnTo>
                    <a:pt x="938530" y="1066800"/>
                  </a:lnTo>
                  <a:lnTo>
                    <a:pt x="1129030" y="1041400"/>
                  </a:lnTo>
                  <a:lnTo>
                    <a:pt x="1282700" y="1076960"/>
                  </a:lnTo>
                  <a:lnTo>
                    <a:pt x="1316672" y="1041400"/>
                  </a:lnTo>
                  <a:lnTo>
                    <a:pt x="1332445" y="1024890"/>
                  </a:lnTo>
                  <a:lnTo>
                    <a:pt x="1336090" y="1021080"/>
                  </a:lnTo>
                  <a:lnTo>
                    <a:pt x="1337310" y="1019810"/>
                  </a:lnTo>
                  <a:lnTo>
                    <a:pt x="1211719" y="920673"/>
                  </a:lnTo>
                  <a:lnTo>
                    <a:pt x="1101801" y="409473"/>
                  </a:lnTo>
                  <a:lnTo>
                    <a:pt x="1755140" y="300990"/>
                  </a:lnTo>
                  <a:lnTo>
                    <a:pt x="1784350" y="2209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400">
                <a:latin typeface="Comic Sans MS" pitchFamily="66" charset="0"/>
              </a:endParaRPr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8491219" y="1775460"/>
            <a:ext cx="575310" cy="4649470"/>
            <a:chOff x="8491219" y="1775460"/>
            <a:chExt cx="575310" cy="4649470"/>
          </a:xfrm>
        </p:grpSpPr>
        <p:sp>
          <p:nvSpPr>
            <p:cNvPr id="23" name="object 23"/>
            <p:cNvSpPr/>
            <p:nvPr/>
          </p:nvSpPr>
          <p:spPr>
            <a:xfrm>
              <a:off x="8680450" y="2115819"/>
              <a:ext cx="386080" cy="4309110"/>
            </a:xfrm>
            <a:custGeom>
              <a:avLst/>
              <a:gdLst/>
              <a:ahLst/>
              <a:cxnLst/>
              <a:rect l="l" t="t" r="r" b="b"/>
              <a:pathLst>
                <a:path w="386079" h="4309110">
                  <a:moveTo>
                    <a:pt x="386080" y="0"/>
                  </a:moveTo>
                  <a:lnTo>
                    <a:pt x="300990" y="335280"/>
                  </a:lnTo>
                  <a:lnTo>
                    <a:pt x="204470" y="478790"/>
                  </a:lnTo>
                  <a:lnTo>
                    <a:pt x="93980" y="566420"/>
                  </a:lnTo>
                  <a:lnTo>
                    <a:pt x="59690" y="749300"/>
                  </a:lnTo>
                  <a:lnTo>
                    <a:pt x="73660" y="916940"/>
                  </a:lnTo>
                  <a:lnTo>
                    <a:pt x="204470" y="1259840"/>
                  </a:lnTo>
                  <a:lnTo>
                    <a:pt x="233680" y="1386840"/>
                  </a:lnTo>
                  <a:lnTo>
                    <a:pt x="217170" y="1475740"/>
                  </a:lnTo>
                  <a:lnTo>
                    <a:pt x="137160" y="1545590"/>
                  </a:lnTo>
                  <a:lnTo>
                    <a:pt x="115570" y="1643380"/>
                  </a:lnTo>
                  <a:lnTo>
                    <a:pt x="137160" y="1786890"/>
                  </a:lnTo>
                  <a:lnTo>
                    <a:pt x="229870" y="2018030"/>
                  </a:lnTo>
                  <a:lnTo>
                    <a:pt x="251460" y="2208530"/>
                  </a:lnTo>
                  <a:lnTo>
                    <a:pt x="226060" y="2338070"/>
                  </a:lnTo>
                  <a:lnTo>
                    <a:pt x="111734" y="2483180"/>
                  </a:lnTo>
                  <a:lnTo>
                    <a:pt x="33020" y="2537460"/>
                  </a:lnTo>
                  <a:lnTo>
                    <a:pt x="0" y="2698750"/>
                  </a:lnTo>
                  <a:lnTo>
                    <a:pt x="12700" y="2844800"/>
                  </a:lnTo>
                  <a:lnTo>
                    <a:pt x="143510" y="3143250"/>
                  </a:lnTo>
                  <a:lnTo>
                    <a:pt x="172720" y="3255010"/>
                  </a:lnTo>
                  <a:lnTo>
                    <a:pt x="156210" y="3332480"/>
                  </a:lnTo>
                  <a:lnTo>
                    <a:pt x="76200" y="3394710"/>
                  </a:lnTo>
                  <a:lnTo>
                    <a:pt x="54610" y="3478530"/>
                  </a:lnTo>
                  <a:lnTo>
                    <a:pt x="76200" y="3604260"/>
                  </a:lnTo>
                  <a:lnTo>
                    <a:pt x="168910" y="3806190"/>
                  </a:lnTo>
                  <a:lnTo>
                    <a:pt x="190500" y="3973830"/>
                  </a:lnTo>
                  <a:lnTo>
                    <a:pt x="165100" y="4085590"/>
                  </a:lnTo>
                  <a:lnTo>
                    <a:pt x="33020" y="4232910"/>
                  </a:lnTo>
                  <a:lnTo>
                    <a:pt x="41910" y="4309110"/>
                  </a:lnTo>
                  <a:lnTo>
                    <a:pt x="143510" y="4224020"/>
                  </a:lnTo>
                  <a:lnTo>
                    <a:pt x="223520" y="4119880"/>
                  </a:lnTo>
                  <a:lnTo>
                    <a:pt x="257810" y="3925570"/>
                  </a:lnTo>
                  <a:lnTo>
                    <a:pt x="220980" y="3743960"/>
                  </a:lnTo>
                  <a:lnTo>
                    <a:pt x="130810" y="3554730"/>
                  </a:lnTo>
                  <a:lnTo>
                    <a:pt x="127000" y="3464560"/>
                  </a:lnTo>
                  <a:lnTo>
                    <a:pt x="228600" y="3366770"/>
                  </a:lnTo>
                  <a:lnTo>
                    <a:pt x="223520" y="3192780"/>
                  </a:lnTo>
                  <a:lnTo>
                    <a:pt x="114300" y="2921000"/>
                  </a:lnTo>
                  <a:lnTo>
                    <a:pt x="67310" y="2767330"/>
                  </a:lnTo>
                  <a:lnTo>
                    <a:pt x="72390" y="2621280"/>
                  </a:lnTo>
                  <a:lnTo>
                    <a:pt x="165100" y="2565400"/>
                  </a:lnTo>
                  <a:lnTo>
                    <a:pt x="250190" y="2467610"/>
                  </a:lnTo>
                  <a:lnTo>
                    <a:pt x="313690" y="2307590"/>
                  </a:lnTo>
                  <a:lnTo>
                    <a:pt x="325120" y="2043430"/>
                  </a:lnTo>
                  <a:lnTo>
                    <a:pt x="308851" y="2100097"/>
                  </a:lnTo>
                  <a:lnTo>
                    <a:pt x="280670" y="1946910"/>
                  </a:lnTo>
                  <a:lnTo>
                    <a:pt x="191770" y="1731010"/>
                  </a:lnTo>
                  <a:lnTo>
                    <a:pt x="186690" y="1626870"/>
                  </a:lnTo>
                  <a:lnTo>
                    <a:pt x="289560" y="1515110"/>
                  </a:lnTo>
                  <a:lnTo>
                    <a:pt x="284480" y="1315720"/>
                  </a:lnTo>
                  <a:lnTo>
                    <a:pt x="175260" y="1004570"/>
                  </a:lnTo>
                  <a:lnTo>
                    <a:pt x="128270" y="828040"/>
                  </a:lnTo>
                  <a:lnTo>
                    <a:pt x="132080" y="660400"/>
                  </a:lnTo>
                  <a:lnTo>
                    <a:pt x="226060" y="596900"/>
                  </a:lnTo>
                  <a:lnTo>
                    <a:pt x="311150" y="485140"/>
                  </a:lnTo>
                  <a:lnTo>
                    <a:pt x="373380" y="303530"/>
                  </a:lnTo>
                  <a:lnTo>
                    <a:pt x="386080" y="0"/>
                  </a:lnTo>
                  <a:close/>
                </a:path>
              </a:pathLst>
            </a:custGeom>
            <a:solidFill>
              <a:srgbClr val="6F3CFF"/>
            </a:solidFill>
          </p:spPr>
          <p:txBody>
            <a:bodyPr wrap="square" lIns="0" tIns="0" rIns="0" bIns="0" rtlCol="0"/>
            <a:lstStyle/>
            <a:p>
              <a:endParaRPr sz="2400">
                <a:latin typeface="Comic Sans MS" pitchFamily="66" charset="0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8491219" y="1775460"/>
              <a:ext cx="341630" cy="354330"/>
            </a:xfrm>
            <a:custGeom>
              <a:avLst/>
              <a:gdLst/>
              <a:ahLst/>
              <a:cxnLst/>
              <a:rect l="l" t="t" r="r" b="b"/>
              <a:pathLst>
                <a:path w="341629" h="354330">
                  <a:moveTo>
                    <a:pt x="25400" y="0"/>
                  </a:moveTo>
                  <a:lnTo>
                    <a:pt x="0" y="41910"/>
                  </a:lnTo>
                  <a:lnTo>
                    <a:pt x="152400" y="153669"/>
                  </a:lnTo>
                  <a:lnTo>
                    <a:pt x="330200" y="354329"/>
                  </a:lnTo>
                  <a:lnTo>
                    <a:pt x="341629" y="323850"/>
                  </a:lnTo>
                  <a:lnTo>
                    <a:pt x="189229" y="13716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400">
                <a:latin typeface="Comic Sans MS" pitchFamily="66" charset="0"/>
              </a:endParaRPr>
            </a:p>
          </p:txBody>
        </p:sp>
      </p:grpSp>
      <p:sp>
        <p:nvSpPr>
          <p:cNvPr id="25" name="object 25"/>
          <p:cNvSpPr/>
          <p:nvPr/>
        </p:nvSpPr>
        <p:spPr>
          <a:xfrm>
            <a:off x="7852409" y="102870"/>
            <a:ext cx="280670" cy="146050"/>
          </a:xfrm>
          <a:custGeom>
            <a:avLst/>
            <a:gdLst/>
            <a:ahLst/>
            <a:cxnLst/>
            <a:rect l="l" t="t" r="r" b="b"/>
            <a:pathLst>
              <a:path w="280670" h="146050">
                <a:moveTo>
                  <a:pt x="210820" y="0"/>
                </a:moveTo>
                <a:lnTo>
                  <a:pt x="91440" y="33020"/>
                </a:lnTo>
                <a:lnTo>
                  <a:pt x="196850" y="59689"/>
                </a:lnTo>
                <a:lnTo>
                  <a:pt x="39370" y="109220"/>
                </a:lnTo>
                <a:lnTo>
                  <a:pt x="0" y="146050"/>
                </a:lnTo>
                <a:lnTo>
                  <a:pt x="156210" y="113029"/>
                </a:lnTo>
                <a:lnTo>
                  <a:pt x="280670" y="105409"/>
                </a:lnTo>
                <a:lnTo>
                  <a:pt x="2108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400">
              <a:latin typeface="Comic Sans MS" pitchFamily="66" charset="0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711440" y="39369"/>
            <a:ext cx="1186180" cy="2086610"/>
            <a:chOff x="7711440" y="39369"/>
            <a:chExt cx="1186180" cy="2086610"/>
          </a:xfrm>
        </p:grpSpPr>
        <p:sp>
          <p:nvSpPr>
            <p:cNvPr id="27" name="object 27"/>
            <p:cNvSpPr/>
            <p:nvPr/>
          </p:nvSpPr>
          <p:spPr>
            <a:xfrm>
              <a:off x="7729220" y="39369"/>
              <a:ext cx="1168400" cy="2086610"/>
            </a:xfrm>
            <a:custGeom>
              <a:avLst/>
              <a:gdLst/>
              <a:ahLst/>
              <a:cxnLst/>
              <a:rect l="l" t="t" r="r" b="b"/>
              <a:pathLst>
                <a:path w="1168400" h="2086610">
                  <a:moveTo>
                    <a:pt x="697230" y="1120140"/>
                  </a:moveTo>
                  <a:lnTo>
                    <a:pt x="645160" y="920750"/>
                  </a:lnTo>
                  <a:lnTo>
                    <a:pt x="546100" y="695960"/>
                  </a:lnTo>
                  <a:lnTo>
                    <a:pt x="464820" y="554990"/>
                  </a:lnTo>
                  <a:lnTo>
                    <a:pt x="429336" y="520700"/>
                  </a:lnTo>
                  <a:lnTo>
                    <a:pt x="388620" y="481330"/>
                  </a:lnTo>
                  <a:lnTo>
                    <a:pt x="328930" y="481330"/>
                  </a:lnTo>
                  <a:lnTo>
                    <a:pt x="325120" y="548640"/>
                  </a:lnTo>
                  <a:lnTo>
                    <a:pt x="375920" y="520700"/>
                  </a:lnTo>
                  <a:lnTo>
                    <a:pt x="463550" y="633730"/>
                  </a:lnTo>
                  <a:lnTo>
                    <a:pt x="554990" y="797560"/>
                  </a:lnTo>
                  <a:lnTo>
                    <a:pt x="631190" y="1026160"/>
                  </a:lnTo>
                  <a:lnTo>
                    <a:pt x="622300" y="1137920"/>
                  </a:lnTo>
                  <a:lnTo>
                    <a:pt x="549910" y="1073150"/>
                  </a:lnTo>
                  <a:lnTo>
                    <a:pt x="425450" y="826770"/>
                  </a:lnTo>
                  <a:lnTo>
                    <a:pt x="346710" y="568960"/>
                  </a:lnTo>
                  <a:lnTo>
                    <a:pt x="330200" y="600710"/>
                  </a:lnTo>
                  <a:lnTo>
                    <a:pt x="368300" y="759460"/>
                  </a:lnTo>
                  <a:lnTo>
                    <a:pt x="474980" y="1002030"/>
                  </a:lnTo>
                  <a:lnTo>
                    <a:pt x="589280" y="1169670"/>
                  </a:lnTo>
                  <a:lnTo>
                    <a:pt x="661670" y="1196340"/>
                  </a:lnTo>
                  <a:lnTo>
                    <a:pt x="688924" y="1137920"/>
                  </a:lnTo>
                  <a:lnTo>
                    <a:pt x="697230" y="1120140"/>
                  </a:lnTo>
                  <a:close/>
                </a:path>
                <a:path w="1168400" h="2086610">
                  <a:moveTo>
                    <a:pt x="1168400" y="2086610"/>
                  </a:moveTo>
                  <a:lnTo>
                    <a:pt x="1104353" y="1868170"/>
                  </a:lnTo>
                  <a:lnTo>
                    <a:pt x="1097280" y="1844040"/>
                  </a:lnTo>
                  <a:lnTo>
                    <a:pt x="1112266" y="1739900"/>
                  </a:lnTo>
                  <a:lnTo>
                    <a:pt x="1120140" y="1685290"/>
                  </a:lnTo>
                  <a:lnTo>
                    <a:pt x="1116660" y="1677670"/>
                  </a:lnTo>
                  <a:lnTo>
                    <a:pt x="1071016" y="1577340"/>
                  </a:lnTo>
                  <a:lnTo>
                    <a:pt x="934275" y="1276845"/>
                  </a:lnTo>
                  <a:lnTo>
                    <a:pt x="934275" y="1414754"/>
                  </a:lnTo>
                  <a:lnTo>
                    <a:pt x="815340" y="1424940"/>
                  </a:lnTo>
                  <a:lnTo>
                    <a:pt x="674077" y="1514411"/>
                  </a:lnTo>
                  <a:lnTo>
                    <a:pt x="627773" y="1413637"/>
                  </a:lnTo>
                  <a:lnTo>
                    <a:pt x="725170" y="1341120"/>
                  </a:lnTo>
                  <a:lnTo>
                    <a:pt x="897763" y="1334135"/>
                  </a:lnTo>
                  <a:lnTo>
                    <a:pt x="934275" y="1414754"/>
                  </a:lnTo>
                  <a:lnTo>
                    <a:pt x="934275" y="1276845"/>
                  </a:lnTo>
                  <a:lnTo>
                    <a:pt x="870559" y="1136815"/>
                  </a:lnTo>
                  <a:lnTo>
                    <a:pt x="870559" y="1274013"/>
                  </a:lnTo>
                  <a:lnTo>
                    <a:pt x="728980" y="1303020"/>
                  </a:lnTo>
                  <a:lnTo>
                    <a:pt x="607263" y="1368996"/>
                  </a:lnTo>
                  <a:lnTo>
                    <a:pt x="195122" y="471932"/>
                  </a:lnTo>
                  <a:lnTo>
                    <a:pt x="287020" y="401320"/>
                  </a:lnTo>
                  <a:lnTo>
                    <a:pt x="470344" y="389940"/>
                  </a:lnTo>
                  <a:lnTo>
                    <a:pt x="870559" y="1274013"/>
                  </a:lnTo>
                  <a:lnTo>
                    <a:pt x="870559" y="1136815"/>
                  </a:lnTo>
                  <a:lnTo>
                    <a:pt x="445655" y="203022"/>
                  </a:lnTo>
                  <a:lnTo>
                    <a:pt x="445655" y="335394"/>
                  </a:lnTo>
                  <a:lnTo>
                    <a:pt x="283210" y="359410"/>
                  </a:lnTo>
                  <a:lnTo>
                    <a:pt x="175412" y="429031"/>
                  </a:lnTo>
                  <a:lnTo>
                    <a:pt x="145148" y="363156"/>
                  </a:lnTo>
                  <a:lnTo>
                    <a:pt x="219710" y="299732"/>
                  </a:lnTo>
                  <a:lnTo>
                    <a:pt x="413639" y="264693"/>
                  </a:lnTo>
                  <a:lnTo>
                    <a:pt x="445655" y="335394"/>
                  </a:lnTo>
                  <a:lnTo>
                    <a:pt x="445655" y="203022"/>
                  </a:lnTo>
                  <a:lnTo>
                    <a:pt x="381012" y="60960"/>
                  </a:lnTo>
                  <a:lnTo>
                    <a:pt x="361950" y="19050"/>
                  </a:lnTo>
                  <a:lnTo>
                    <a:pt x="127000" y="0"/>
                  </a:lnTo>
                  <a:lnTo>
                    <a:pt x="0" y="96520"/>
                  </a:lnTo>
                  <a:lnTo>
                    <a:pt x="130810" y="60960"/>
                  </a:lnTo>
                  <a:lnTo>
                    <a:pt x="322580" y="63500"/>
                  </a:lnTo>
                  <a:lnTo>
                    <a:pt x="394881" y="223253"/>
                  </a:lnTo>
                  <a:lnTo>
                    <a:pt x="193040" y="262890"/>
                  </a:lnTo>
                  <a:lnTo>
                    <a:pt x="123240" y="315493"/>
                  </a:lnTo>
                  <a:lnTo>
                    <a:pt x="85090" y="232410"/>
                  </a:lnTo>
                  <a:lnTo>
                    <a:pt x="43180" y="231140"/>
                  </a:lnTo>
                  <a:lnTo>
                    <a:pt x="711200" y="1711960"/>
                  </a:lnTo>
                  <a:lnTo>
                    <a:pt x="725170" y="1625600"/>
                  </a:lnTo>
                  <a:lnTo>
                    <a:pt x="692785" y="1555140"/>
                  </a:lnTo>
                  <a:lnTo>
                    <a:pt x="765810" y="1484630"/>
                  </a:lnTo>
                  <a:lnTo>
                    <a:pt x="948524" y="1446225"/>
                  </a:lnTo>
                  <a:lnTo>
                    <a:pt x="972820" y="1499870"/>
                  </a:lnTo>
                  <a:lnTo>
                    <a:pt x="822960" y="1558290"/>
                  </a:lnTo>
                  <a:lnTo>
                    <a:pt x="750570" y="1638300"/>
                  </a:lnTo>
                  <a:lnTo>
                    <a:pt x="877570" y="1577340"/>
                  </a:lnTo>
                  <a:lnTo>
                    <a:pt x="998220" y="1597660"/>
                  </a:lnTo>
                  <a:lnTo>
                    <a:pt x="815340" y="1675130"/>
                  </a:lnTo>
                  <a:lnTo>
                    <a:pt x="748030" y="1774190"/>
                  </a:lnTo>
                  <a:lnTo>
                    <a:pt x="975360" y="1677670"/>
                  </a:lnTo>
                  <a:lnTo>
                    <a:pt x="934720" y="1747520"/>
                  </a:lnTo>
                  <a:lnTo>
                    <a:pt x="1040130" y="1739900"/>
                  </a:lnTo>
                  <a:lnTo>
                    <a:pt x="979170" y="1789430"/>
                  </a:lnTo>
                  <a:lnTo>
                    <a:pt x="1028700" y="1827530"/>
                  </a:lnTo>
                  <a:lnTo>
                    <a:pt x="914400" y="1864360"/>
                  </a:lnTo>
                  <a:lnTo>
                    <a:pt x="958850" y="1897380"/>
                  </a:lnTo>
                  <a:lnTo>
                    <a:pt x="1060450" y="1868170"/>
                  </a:lnTo>
                  <a:lnTo>
                    <a:pt x="1111250" y="2030730"/>
                  </a:lnTo>
                  <a:lnTo>
                    <a:pt x="1096010" y="2085340"/>
                  </a:lnTo>
                  <a:lnTo>
                    <a:pt x="1168400" y="20866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400">
                <a:latin typeface="Comic Sans MS" pitchFamily="66" charset="0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7730489" y="133350"/>
              <a:ext cx="67310" cy="152400"/>
            </a:xfrm>
            <a:custGeom>
              <a:avLst/>
              <a:gdLst/>
              <a:ahLst/>
              <a:cxnLst/>
              <a:rect l="l" t="t" r="r" b="b"/>
              <a:pathLst>
                <a:path w="67309" h="152400">
                  <a:moveTo>
                    <a:pt x="0" y="0"/>
                  </a:moveTo>
                  <a:lnTo>
                    <a:pt x="67309" y="15240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latin typeface="Comic Sans MS" pitchFamily="66" charset="0"/>
              </a:endParaRPr>
            </a:p>
          </p:txBody>
        </p:sp>
      </p:grpSp>
      <p:sp>
        <p:nvSpPr>
          <p:cNvPr id="30" name="object 3"/>
          <p:cNvSpPr txBox="1"/>
          <p:nvPr/>
        </p:nvSpPr>
        <p:spPr>
          <a:xfrm>
            <a:off x="2286000" y="228600"/>
            <a:ext cx="427418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mic Sans MS" pitchFamily="66" charset="0"/>
                <a:cs typeface="Verdana"/>
              </a:rPr>
              <a:t>Benefit</a:t>
            </a:r>
            <a:r>
              <a:rPr sz="2400" b="1" spc="-60" dirty="0">
                <a:latin typeface="Comic Sans MS" pitchFamily="66" charset="0"/>
                <a:cs typeface="Verdana"/>
              </a:rPr>
              <a:t> </a:t>
            </a:r>
            <a:r>
              <a:rPr sz="2400" b="1" spc="-5" dirty="0">
                <a:latin typeface="Comic Sans MS" pitchFamily="66" charset="0"/>
                <a:cs typeface="Verdana"/>
              </a:rPr>
              <a:t>Headline</a:t>
            </a:r>
            <a:endParaRPr sz="2400" dirty="0">
              <a:latin typeface="Comic Sans MS" pitchFamily="66" charset="0"/>
              <a:cs typeface="Verdana"/>
            </a:endParaRPr>
          </a:p>
        </p:txBody>
      </p:sp>
      <p:sp>
        <p:nvSpPr>
          <p:cNvPr id="32" name="object 5"/>
          <p:cNvSpPr txBox="1"/>
          <p:nvPr/>
        </p:nvSpPr>
        <p:spPr>
          <a:xfrm>
            <a:off x="622300" y="1003299"/>
            <a:ext cx="7363459" cy="1178721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28930">
              <a:lnSpc>
                <a:spcPct val="100000"/>
              </a:lnSpc>
              <a:spcBef>
                <a:spcPts val="350"/>
              </a:spcBef>
            </a:pPr>
            <a:r>
              <a:rPr lang="en-US" sz="2400" spc="160" dirty="0">
                <a:latin typeface="Comic Sans MS" pitchFamily="66" charset="0"/>
              </a:rPr>
              <a:t>Promises </a:t>
            </a:r>
            <a:r>
              <a:rPr lang="en-US" sz="2400" spc="-5" dirty="0">
                <a:latin typeface="Comic Sans MS" pitchFamily="66" charset="0"/>
              </a:rPr>
              <a:t>the </a:t>
            </a:r>
            <a:r>
              <a:rPr lang="en-US" sz="2400" spc="-10" dirty="0">
                <a:latin typeface="Comic Sans MS" pitchFamily="66" charset="0"/>
              </a:rPr>
              <a:t>audience </a:t>
            </a:r>
            <a:r>
              <a:rPr lang="en-US" sz="2400" spc="-5" dirty="0">
                <a:latin typeface="Comic Sans MS" pitchFamily="66" charset="0"/>
              </a:rPr>
              <a:t>that </a:t>
            </a:r>
            <a:r>
              <a:rPr lang="en-US" sz="2400" spc="-10" dirty="0">
                <a:latin typeface="Comic Sans MS" pitchFamily="66" charset="0"/>
              </a:rPr>
              <a:t>using</a:t>
            </a:r>
            <a:r>
              <a:rPr lang="en-US" sz="2400" spc="-250" dirty="0">
                <a:latin typeface="Comic Sans MS" pitchFamily="66" charset="0"/>
              </a:rPr>
              <a:t> </a:t>
            </a:r>
            <a:r>
              <a:rPr lang="en-US" sz="2400" spc="-400" dirty="0">
                <a:latin typeface="Comic Sans MS" pitchFamily="66" charset="0"/>
              </a:rPr>
              <a:t>the </a:t>
            </a:r>
            <a:r>
              <a:rPr sz="2400" spc="-10" dirty="0">
                <a:latin typeface="Comic Sans MS" pitchFamily="66" charset="0"/>
                <a:cs typeface="Verdana"/>
              </a:rPr>
              <a:t>product will </a:t>
            </a:r>
            <a:r>
              <a:rPr sz="2400" spc="-5" dirty="0">
                <a:latin typeface="Comic Sans MS" pitchFamily="66" charset="0"/>
                <a:cs typeface="Verdana"/>
              </a:rPr>
              <a:t>be</a:t>
            </a:r>
            <a:r>
              <a:rPr sz="2400" spc="-20" dirty="0">
                <a:latin typeface="Comic Sans MS" pitchFamily="66" charset="0"/>
                <a:cs typeface="Verdana"/>
              </a:rPr>
              <a:t> </a:t>
            </a:r>
            <a:r>
              <a:rPr sz="2400" spc="-10" dirty="0">
                <a:latin typeface="Comic Sans MS" pitchFamily="66" charset="0"/>
                <a:cs typeface="Verdana"/>
              </a:rPr>
              <a:t>rewarding</a:t>
            </a:r>
            <a:endParaRPr sz="2400" dirty="0">
              <a:latin typeface="Comic Sans MS" pitchFamily="66" charset="0"/>
              <a:cs typeface="Verdana"/>
            </a:endParaRPr>
          </a:p>
          <a:p>
            <a:pPr marL="63500" marR="55880">
              <a:lnSpc>
                <a:spcPct val="107400"/>
              </a:lnSpc>
            </a:pPr>
            <a:endParaRPr sz="2400" dirty="0">
              <a:latin typeface="Comic Sans MS" pitchFamily="66" charset="0"/>
              <a:cs typeface="Verdana"/>
            </a:endParaRPr>
          </a:p>
        </p:txBody>
      </p:sp>
      <p:sp>
        <p:nvSpPr>
          <p:cNvPr id="33" name="object 6"/>
          <p:cNvSpPr txBox="1"/>
          <p:nvPr/>
        </p:nvSpPr>
        <p:spPr>
          <a:xfrm>
            <a:off x="673100" y="2410459"/>
            <a:ext cx="443357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mic Sans MS" pitchFamily="66" charset="0"/>
                <a:cs typeface="Verdana"/>
              </a:rPr>
              <a:t>Keep you warm and</a:t>
            </a:r>
            <a:r>
              <a:rPr sz="2400" spc="-100" dirty="0">
                <a:latin typeface="Comic Sans MS" pitchFamily="66" charset="0"/>
                <a:cs typeface="Verdana"/>
              </a:rPr>
              <a:t> </a:t>
            </a:r>
            <a:r>
              <a:rPr sz="2400" spc="-10" dirty="0">
                <a:latin typeface="Comic Sans MS" pitchFamily="66" charset="0"/>
                <a:cs typeface="Verdana"/>
              </a:rPr>
              <a:t>dry,</a:t>
            </a:r>
            <a:endParaRPr sz="2400">
              <a:latin typeface="Comic Sans MS" pitchFamily="66" charset="0"/>
              <a:cs typeface="Verdana"/>
            </a:endParaRPr>
          </a:p>
        </p:txBody>
      </p:sp>
      <p:sp>
        <p:nvSpPr>
          <p:cNvPr id="34" name="object 7"/>
          <p:cNvSpPr txBox="1"/>
          <p:nvPr/>
        </p:nvSpPr>
        <p:spPr>
          <a:xfrm>
            <a:off x="673100" y="2868929"/>
            <a:ext cx="426466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omic Sans MS" pitchFamily="66" charset="0"/>
                <a:cs typeface="Verdana"/>
              </a:rPr>
              <a:t>Regardless </a:t>
            </a:r>
            <a:r>
              <a:rPr sz="2400" spc="-5" dirty="0">
                <a:latin typeface="Comic Sans MS" pitchFamily="66" charset="0"/>
                <a:cs typeface="Verdana"/>
              </a:rPr>
              <a:t>of what</a:t>
            </a:r>
            <a:r>
              <a:rPr sz="2400" spc="-60" dirty="0">
                <a:latin typeface="Comic Sans MS" pitchFamily="66" charset="0"/>
                <a:cs typeface="Verdana"/>
              </a:rPr>
              <a:t> </a:t>
            </a:r>
            <a:r>
              <a:rPr sz="2400" spc="-10" dirty="0">
                <a:latin typeface="Comic Sans MS" pitchFamily="66" charset="0"/>
                <a:cs typeface="Verdana"/>
              </a:rPr>
              <a:t>falls</a:t>
            </a:r>
            <a:endParaRPr sz="2400" dirty="0">
              <a:latin typeface="Comic Sans MS" pitchFamily="66" charset="0"/>
              <a:cs typeface="Verdana"/>
            </a:endParaRPr>
          </a:p>
        </p:txBody>
      </p:sp>
      <p:sp>
        <p:nvSpPr>
          <p:cNvPr id="35" name="object 8"/>
          <p:cNvSpPr txBox="1"/>
          <p:nvPr/>
        </p:nvSpPr>
        <p:spPr>
          <a:xfrm>
            <a:off x="673100" y="3326129"/>
            <a:ext cx="256349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omic Sans MS" pitchFamily="66" charset="0"/>
                <a:cs typeface="Verdana"/>
              </a:rPr>
              <a:t>Out </a:t>
            </a:r>
            <a:r>
              <a:rPr sz="2400" spc="-5" dirty="0">
                <a:latin typeface="Comic Sans MS" pitchFamily="66" charset="0"/>
                <a:cs typeface="Verdana"/>
              </a:rPr>
              <a:t>of the</a:t>
            </a:r>
            <a:r>
              <a:rPr sz="2400" spc="-85" dirty="0">
                <a:latin typeface="Comic Sans MS" pitchFamily="66" charset="0"/>
                <a:cs typeface="Verdana"/>
              </a:rPr>
              <a:t> </a:t>
            </a:r>
            <a:r>
              <a:rPr sz="2400" spc="-5" dirty="0">
                <a:latin typeface="Comic Sans MS" pitchFamily="66" charset="0"/>
                <a:cs typeface="Verdana"/>
              </a:rPr>
              <a:t>sky</a:t>
            </a:r>
            <a:endParaRPr sz="2400" dirty="0">
              <a:latin typeface="Comic Sans MS" pitchFamily="66" charset="0"/>
              <a:cs typeface="Verdana"/>
            </a:endParaRPr>
          </a:p>
        </p:txBody>
      </p:sp>
      <p:grpSp>
        <p:nvGrpSpPr>
          <p:cNvPr id="36" name="object 9"/>
          <p:cNvGrpSpPr/>
          <p:nvPr/>
        </p:nvGrpSpPr>
        <p:grpSpPr>
          <a:xfrm>
            <a:off x="5193347" y="2050097"/>
            <a:ext cx="3258185" cy="3829685"/>
            <a:chOff x="5193347" y="2050097"/>
            <a:chExt cx="3258185" cy="3829685"/>
          </a:xfrm>
        </p:grpSpPr>
        <p:sp>
          <p:nvSpPr>
            <p:cNvPr id="37" name="object 10"/>
            <p:cNvSpPr/>
            <p:nvPr/>
          </p:nvSpPr>
          <p:spPr>
            <a:xfrm>
              <a:off x="5214619" y="2071370"/>
              <a:ext cx="3215640" cy="3787140"/>
            </a:xfrm>
            <a:custGeom>
              <a:avLst/>
              <a:gdLst/>
              <a:ahLst/>
              <a:cxnLst/>
              <a:rect l="l" t="t" r="r" b="b"/>
              <a:pathLst>
                <a:path w="3215640" h="3787140">
                  <a:moveTo>
                    <a:pt x="2679700" y="0"/>
                  </a:moveTo>
                  <a:lnTo>
                    <a:pt x="535939" y="0"/>
                  </a:lnTo>
                  <a:lnTo>
                    <a:pt x="491324" y="2435"/>
                  </a:lnTo>
                  <a:lnTo>
                    <a:pt x="446984" y="9557"/>
                  </a:lnTo>
                  <a:lnTo>
                    <a:pt x="403195" y="21090"/>
                  </a:lnTo>
                  <a:lnTo>
                    <a:pt x="360234" y="36758"/>
                  </a:lnTo>
                  <a:lnTo>
                    <a:pt x="318375" y="56286"/>
                  </a:lnTo>
                  <a:lnTo>
                    <a:pt x="277894" y="79398"/>
                  </a:lnTo>
                  <a:lnTo>
                    <a:pt x="239068" y="105818"/>
                  </a:lnTo>
                  <a:lnTo>
                    <a:pt x="202172" y="135271"/>
                  </a:lnTo>
                  <a:lnTo>
                    <a:pt x="167481" y="167481"/>
                  </a:lnTo>
                  <a:lnTo>
                    <a:pt x="135271" y="202172"/>
                  </a:lnTo>
                  <a:lnTo>
                    <a:pt x="105818" y="239068"/>
                  </a:lnTo>
                  <a:lnTo>
                    <a:pt x="79398" y="277894"/>
                  </a:lnTo>
                  <a:lnTo>
                    <a:pt x="56286" y="318375"/>
                  </a:lnTo>
                  <a:lnTo>
                    <a:pt x="36758" y="360234"/>
                  </a:lnTo>
                  <a:lnTo>
                    <a:pt x="21090" y="403195"/>
                  </a:lnTo>
                  <a:lnTo>
                    <a:pt x="9557" y="446984"/>
                  </a:lnTo>
                  <a:lnTo>
                    <a:pt x="2435" y="491324"/>
                  </a:lnTo>
                  <a:lnTo>
                    <a:pt x="0" y="535939"/>
                  </a:lnTo>
                  <a:lnTo>
                    <a:pt x="0" y="3249929"/>
                  </a:lnTo>
                  <a:lnTo>
                    <a:pt x="2435" y="3294557"/>
                  </a:lnTo>
                  <a:lnTo>
                    <a:pt x="9557" y="3338929"/>
                  </a:lnTo>
                  <a:lnTo>
                    <a:pt x="21090" y="3382768"/>
                  </a:lnTo>
                  <a:lnTo>
                    <a:pt x="36758" y="3425796"/>
                  </a:lnTo>
                  <a:lnTo>
                    <a:pt x="56286" y="3467734"/>
                  </a:lnTo>
                  <a:lnTo>
                    <a:pt x="79398" y="3508304"/>
                  </a:lnTo>
                  <a:lnTo>
                    <a:pt x="105818" y="3547228"/>
                  </a:lnTo>
                  <a:lnTo>
                    <a:pt x="135271" y="3584227"/>
                  </a:lnTo>
                  <a:lnTo>
                    <a:pt x="167481" y="3619023"/>
                  </a:lnTo>
                  <a:lnTo>
                    <a:pt x="202172" y="3651338"/>
                  </a:lnTo>
                  <a:lnTo>
                    <a:pt x="239068" y="3680894"/>
                  </a:lnTo>
                  <a:lnTo>
                    <a:pt x="277894" y="3707412"/>
                  </a:lnTo>
                  <a:lnTo>
                    <a:pt x="318375" y="3730613"/>
                  </a:lnTo>
                  <a:lnTo>
                    <a:pt x="360234" y="3750221"/>
                  </a:lnTo>
                  <a:lnTo>
                    <a:pt x="403195" y="3765955"/>
                  </a:lnTo>
                  <a:lnTo>
                    <a:pt x="446984" y="3777539"/>
                  </a:lnTo>
                  <a:lnTo>
                    <a:pt x="491324" y="3784693"/>
                  </a:lnTo>
                  <a:lnTo>
                    <a:pt x="535939" y="3787140"/>
                  </a:lnTo>
                  <a:lnTo>
                    <a:pt x="2679700" y="3787140"/>
                  </a:lnTo>
                  <a:lnTo>
                    <a:pt x="2724315" y="3784693"/>
                  </a:lnTo>
                  <a:lnTo>
                    <a:pt x="2768655" y="3777539"/>
                  </a:lnTo>
                  <a:lnTo>
                    <a:pt x="2812444" y="3765955"/>
                  </a:lnTo>
                  <a:lnTo>
                    <a:pt x="2855405" y="3750221"/>
                  </a:lnTo>
                  <a:lnTo>
                    <a:pt x="2897264" y="3730613"/>
                  </a:lnTo>
                  <a:lnTo>
                    <a:pt x="2937745" y="3707412"/>
                  </a:lnTo>
                  <a:lnTo>
                    <a:pt x="2976571" y="3680894"/>
                  </a:lnTo>
                  <a:lnTo>
                    <a:pt x="3013467" y="3651338"/>
                  </a:lnTo>
                  <a:lnTo>
                    <a:pt x="3048158" y="3619023"/>
                  </a:lnTo>
                  <a:lnTo>
                    <a:pt x="3080368" y="3584227"/>
                  </a:lnTo>
                  <a:lnTo>
                    <a:pt x="3109821" y="3547228"/>
                  </a:lnTo>
                  <a:lnTo>
                    <a:pt x="3136241" y="3508304"/>
                  </a:lnTo>
                  <a:lnTo>
                    <a:pt x="3159353" y="3467734"/>
                  </a:lnTo>
                  <a:lnTo>
                    <a:pt x="3178881" y="3425796"/>
                  </a:lnTo>
                  <a:lnTo>
                    <a:pt x="3194549" y="3382768"/>
                  </a:lnTo>
                  <a:lnTo>
                    <a:pt x="3206082" y="3338929"/>
                  </a:lnTo>
                  <a:lnTo>
                    <a:pt x="3213204" y="3294557"/>
                  </a:lnTo>
                  <a:lnTo>
                    <a:pt x="3215639" y="3249929"/>
                  </a:lnTo>
                  <a:lnTo>
                    <a:pt x="3215639" y="535939"/>
                  </a:lnTo>
                  <a:lnTo>
                    <a:pt x="3213204" y="491324"/>
                  </a:lnTo>
                  <a:lnTo>
                    <a:pt x="3206082" y="446984"/>
                  </a:lnTo>
                  <a:lnTo>
                    <a:pt x="3194549" y="403195"/>
                  </a:lnTo>
                  <a:lnTo>
                    <a:pt x="3178881" y="360234"/>
                  </a:lnTo>
                  <a:lnTo>
                    <a:pt x="3159353" y="318375"/>
                  </a:lnTo>
                  <a:lnTo>
                    <a:pt x="3136241" y="277894"/>
                  </a:lnTo>
                  <a:lnTo>
                    <a:pt x="3109821" y="239068"/>
                  </a:lnTo>
                  <a:lnTo>
                    <a:pt x="3080368" y="202172"/>
                  </a:lnTo>
                  <a:lnTo>
                    <a:pt x="3048158" y="167481"/>
                  </a:lnTo>
                  <a:lnTo>
                    <a:pt x="3013467" y="135271"/>
                  </a:lnTo>
                  <a:lnTo>
                    <a:pt x="2976571" y="105818"/>
                  </a:lnTo>
                  <a:lnTo>
                    <a:pt x="2937745" y="79398"/>
                  </a:lnTo>
                  <a:lnTo>
                    <a:pt x="2897264" y="56286"/>
                  </a:lnTo>
                  <a:lnTo>
                    <a:pt x="2855405" y="36758"/>
                  </a:lnTo>
                  <a:lnTo>
                    <a:pt x="2812444" y="21090"/>
                  </a:lnTo>
                  <a:lnTo>
                    <a:pt x="2768655" y="9557"/>
                  </a:lnTo>
                  <a:lnTo>
                    <a:pt x="2724315" y="2435"/>
                  </a:lnTo>
                  <a:lnTo>
                    <a:pt x="2679700" y="0"/>
                  </a:lnTo>
                  <a:close/>
                </a:path>
              </a:pathLst>
            </a:custGeom>
            <a:solidFill>
              <a:srgbClr val="F8B167"/>
            </a:solidFill>
          </p:spPr>
          <p:txBody>
            <a:bodyPr wrap="square" lIns="0" tIns="0" rIns="0" bIns="0" rtlCol="0"/>
            <a:lstStyle/>
            <a:p>
              <a:endParaRPr sz="2400">
                <a:latin typeface="Comic Sans MS" pitchFamily="66" charset="0"/>
              </a:endParaRPr>
            </a:p>
          </p:txBody>
        </p:sp>
        <p:sp>
          <p:nvSpPr>
            <p:cNvPr id="38" name="object 11"/>
            <p:cNvSpPr/>
            <p:nvPr/>
          </p:nvSpPr>
          <p:spPr>
            <a:xfrm>
              <a:off x="5214619" y="2071370"/>
              <a:ext cx="3215640" cy="3787140"/>
            </a:xfrm>
            <a:custGeom>
              <a:avLst/>
              <a:gdLst/>
              <a:ahLst/>
              <a:cxnLst/>
              <a:rect l="l" t="t" r="r" b="b"/>
              <a:pathLst>
                <a:path w="3215640" h="3787140">
                  <a:moveTo>
                    <a:pt x="535939" y="0"/>
                  </a:moveTo>
                  <a:lnTo>
                    <a:pt x="491324" y="2435"/>
                  </a:lnTo>
                  <a:lnTo>
                    <a:pt x="446984" y="9557"/>
                  </a:lnTo>
                  <a:lnTo>
                    <a:pt x="403195" y="21090"/>
                  </a:lnTo>
                  <a:lnTo>
                    <a:pt x="360234" y="36758"/>
                  </a:lnTo>
                  <a:lnTo>
                    <a:pt x="318375" y="56286"/>
                  </a:lnTo>
                  <a:lnTo>
                    <a:pt x="277894" y="79398"/>
                  </a:lnTo>
                  <a:lnTo>
                    <a:pt x="239068" y="105818"/>
                  </a:lnTo>
                  <a:lnTo>
                    <a:pt x="202172" y="135271"/>
                  </a:lnTo>
                  <a:lnTo>
                    <a:pt x="167481" y="167481"/>
                  </a:lnTo>
                  <a:lnTo>
                    <a:pt x="135271" y="202172"/>
                  </a:lnTo>
                  <a:lnTo>
                    <a:pt x="105818" y="239068"/>
                  </a:lnTo>
                  <a:lnTo>
                    <a:pt x="79398" y="277894"/>
                  </a:lnTo>
                  <a:lnTo>
                    <a:pt x="56286" y="318375"/>
                  </a:lnTo>
                  <a:lnTo>
                    <a:pt x="36758" y="360234"/>
                  </a:lnTo>
                  <a:lnTo>
                    <a:pt x="21090" y="403195"/>
                  </a:lnTo>
                  <a:lnTo>
                    <a:pt x="9557" y="446984"/>
                  </a:lnTo>
                  <a:lnTo>
                    <a:pt x="2435" y="491324"/>
                  </a:lnTo>
                  <a:lnTo>
                    <a:pt x="0" y="535939"/>
                  </a:lnTo>
                  <a:lnTo>
                    <a:pt x="0" y="3249929"/>
                  </a:lnTo>
                  <a:lnTo>
                    <a:pt x="2435" y="3294557"/>
                  </a:lnTo>
                  <a:lnTo>
                    <a:pt x="9557" y="3338929"/>
                  </a:lnTo>
                  <a:lnTo>
                    <a:pt x="21090" y="3382768"/>
                  </a:lnTo>
                  <a:lnTo>
                    <a:pt x="36758" y="3425796"/>
                  </a:lnTo>
                  <a:lnTo>
                    <a:pt x="56286" y="3467734"/>
                  </a:lnTo>
                  <a:lnTo>
                    <a:pt x="79398" y="3508304"/>
                  </a:lnTo>
                  <a:lnTo>
                    <a:pt x="105818" y="3547228"/>
                  </a:lnTo>
                  <a:lnTo>
                    <a:pt x="135271" y="3584227"/>
                  </a:lnTo>
                  <a:lnTo>
                    <a:pt x="167481" y="3619023"/>
                  </a:lnTo>
                  <a:lnTo>
                    <a:pt x="202172" y="3651338"/>
                  </a:lnTo>
                  <a:lnTo>
                    <a:pt x="239068" y="3680894"/>
                  </a:lnTo>
                  <a:lnTo>
                    <a:pt x="277894" y="3707412"/>
                  </a:lnTo>
                  <a:lnTo>
                    <a:pt x="318375" y="3730613"/>
                  </a:lnTo>
                  <a:lnTo>
                    <a:pt x="360234" y="3750221"/>
                  </a:lnTo>
                  <a:lnTo>
                    <a:pt x="403195" y="3765955"/>
                  </a:lnTo>
                  <a:lnTo>
                    <a:pt x="446984" y="3777539"/>
                  </a:lnTo>
                  <a:lnTo>
                    <a:pt x="491324" y="3784693"/>
                  </a:lnTo>
                  <a:lnTo>
                    <a:pt x="535939" y="3787140"/>
                  </a:lnTo>
                  <a:lnTo>
                    <a:pt x="2679700" y="3787140"/>
                  </a:lnTo>
                  <a:lnTo>
                    <a:pt x="2724315" y="3784693"/>
                  </a:lnTo>
                  <a:lnTo>
                    <a:pt x="2768655" y="3777539"/>
                  </a:lnTo>
                  <a:lnTo>
                    <a:pt x="2812444" y="3765955"/>
                  </a:lnTo>
                  <a:lnTo>
                    <a:pt x="2855405" y="3750221"/>
                  </a:lnTo>
                  <a:lnTo>
                    <a:pt x="2897264" y="3730613"/>
                  </a:lnTo>
                  <a:lnTo>
                    <a:pt x="2937745" y="3707412"/>
                  </a:lnTo>
                  <a:lnTo>
                    <a:pt x="2976571" y="3680894"/>
                  </a:lnTo>
                  <a:lnTo>
                    <a:pt x="3013467" y="3651338"/>
                  </a:lnTo>
                  <a:lnTo>
                    <a:pt x="3048158" y="3619023"/>
                  </a:lnTo>
                  <a:lnTo>
                    <a:pt x="3080368" y="3584227"/>
                  </a:lnTo>
                  <a:lnTo>
                    <a:pt x="3109821" y="3547228"/>
                  </a:lnTo>
                  <a:lnTo>
                    <a:pt x="3136241" y="3508304"/>
                  </a:lnTo>
                  <a:lnTo>
                    <a:pt x="3159353" y="3467734"/>
                  </a:lnTo>
                  <a:lnTo>
                    <a:pt x="3178881" y="3425796"/>
                  </a:lnTo>
                  <a:lnTo>
                    <a:pt x="3194549" y="3382768"/>
                  </a:lnTo>
                  <a:lnTo>
                    <a:pt x="3206082" y="3338929"/>
                  </a:lnTo>
                  <a:lnTo>
                    <a:pt x="3213204" y="3294557"/>
                  </a:lnTo>
                  <a:lnTo>
                    <a:pt x="3215639" y="3249929"/>
                  </a:lnTo>
                  <a:lnTo>
                    <a:pt x="3215639" y="535939"/>
                  </a:lnTo>
                  <a:lnTo>
                    <a:pt x="3213204" y="491324"/>
                  </a:lnTo>
                  <a:lnTo>
                    <a:pt x="3206082" y="446984"/>
                  </a:lnTo>
                  <a:lnTo>
                    <a:pt x="3194549" y="403195"/>
                  </a:lnTo>
                  <a:lnTo>
                    <a:pt x="3178881" y="360234"/>
                  </a:lnTo>
                  <a:lnTo>
                    <a:pt x="3159353" y="318375"/>
                  </a:lnTo>
                  <a:lnTo>
                    <a:pt x="3136241" y="277894"/>
                  </a:lnTo>
                  <a:lnTo>
                    <a:pt x="3109821" y="239068"/>
                  </a:lnTo>
                  <a:lnTo>
                    <a:pt x="3080368" y="202172"/>
                  </a:lnTo>
                  <a:lnTo>
                    <a:pt x="3048158" y="167481"/>
                  </a:lnTo>
                  <a:lnTo>
                    <a:pt x="3013467" y="135271"/>
                  </a:lnTo>
                  <a:lnTo>
                    <a:pt x="2976571" y="105818"/>
                  </a:lnTo>
                  <a:lnTo>
                    <a:pt x="2937745" y="79398"/>
                  </a:lnTo>
                  <a:lnTo>
                    <a:pt x="2897264" y="56286"/>
                  </a:lnTo>
                  <a:lnTo>
                    <a:pt x="2855405" y="36758"/>
                  </a:lnTo>
                  <a:lnTo>
                    <a:pt x="2812444" y="21090"/>
                  </a:lnTo>
                  <a:lnTo>
                    <a:pt x="2768655" y="9557"/>
                  </a:lnTo>
                  <a:lnTo>
                    <a:pt x="2724315" y="2435"/>
                  </a:lnTo>
                  <a:lnTo>
                    <a:pt x="2679700" y="0"/>
                  </a:lnTo>
                  <a:lnTo>
                    <a:pt x="535939" y="0"/>
                  </a:lnTo>
                  <a:close/>
                </a:path>
                <a:path w="3215640" h="3787140">
                  <a:moveTo>
                    <a:pt x="0" y="0"/>
                  </a:moveTo>
                  <a:lnTo>
                    <a:pt x="0" y="0"/>
                  </a:lnTo>
                </a:path>
                <a:path w="3215640" h="3787140">
                  <a:moveTo>
                    <a:pt x="3215639" y="3787140"/>
                  </a:moveTo>
                  <a:lnTo>
                    <a:pt x="3215639" y="3787140"/>
                  </a:lnTo>
                </a:path>
              </a:pathLst>
            </a:custGeom>
            <a:ln w="42410">
              <a:solidFill>
                <a:srgbClr val="FFBF00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latin typeface="Comic Sans MS" pitchFamily="66" charset="0"/>
              </a:endParaRPr>
            </a:p>
          </p:txBody>
        </p:sp>
      </p:grpSp>
      <p:sp>
        <p:nvSpPr>
          <p:cNvPr id="39" name="object 12"/>
          <p:cNvSpPr txBox="1"/>
          <p:nvPr/>
        </p:nvSpPr>
        <p:spPr>
          <a:xfrm>
            <a:off x="5577840" y="2391409"/>
            <a:ext cx="14624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mic Sans MS" pitchFamily="66" charset="0"/>
                <a:cs typeface="Verdana"/>
              </a:rPr>
              <a:t>Speak</a:t>
            </a:r>
            <a:r>
              <a:rPr sz="2400" spc="-95" dirty="0">
                <a:latin typeface="Comic Sans MS" pitchFamily="66" charset="0"/>
                <a:cs typeface="Verdana"/>
              </a:rPr>
              <a:t> </a:t>
            </a:r>
            <a:r>
              <a:rPr sz="2400" dirty="0">
                <a:latin typeface="Comic Sans MS" pitchFamily="66" charset="0"/>
                <a:cs typeface="Verdana"/>
              </a:rPr>
              <a:t>a</a:t>
            </a:r>
            <a:endParaRPr sz="2400">
              <a:latin typeface="Comic Sans MS" pitchFamily="66" charset="0"/>
              <a:cs typeface="Verdana"/>
            </a:endParaRPr>
          </a:p>
        </p:txBody>
      </p:sp>
      <p:sp>
        <p:nvSpPr>
          <p:cNvPr id="40" name="object 13"/>
          <p:cNvSpPr txBox="1"/>
          <p:nvPr/>
        </p:nvSpPr>
        <p:spPr>
          <a:xfrm>
            <a:off x="5577840" y="2818129"/>
            <a:ext cx="12700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 pitchFamily="66" charset="0"/>
                <a:cs typeface="Verdana"/>
              </a:rPr>
              <a:t>f</a:t>
            </a:r>
            <a:r>
              <a:rPr sz="2400" spc="-10" dirty="0">
                <a:latin typeface="Comic Sans MS" pitchFamily="66" charset="0"/>
                <a:cs typeface="Verdana"/>
              </a:rPr>
              <a:t>o</a:t>
            </a:r>
            <a:r>
              <a:rPr sz="2400" spc="-5" dirty="0">
                <a:latin typeface="Comic Sans MS" pitchFamily="66" charset="0"/>
                <a:cs typeface="Verdana"/>
              </a:rPr>
              <a:t>re</a:t>
            </a:r>
            <a:r>
              <a:rPr sz="2400" spc="-20" dirty="0">
                <a:latin typeface="Comic Sans MS" pitchFamily="66" charset="0"/>
                <a:cs typeface="Verdana"/>
              </a:rPr>
              <a:t>i</a:t>
            </a:r>
            <a:r>
              <a:rPr sz="2400" spc="-10" dirty="0">
                <a:latin typeface="Comic Sans MS" pitchFamily="66" charset="0"/>
                <a:cs typeface="Verdana"/>
              </a:rPr>
              <a:t>g</a:t>
            </a:r>
            <a:r>
              <a:rPr sz="2400" dirty="0">
                <a:latin typeface="Comic Sans MS" pitchFamily="66" charset="0"/>
                <a:cs typeface="Verdana"/>
              </a:rPr>
              <a:t>n</a:t>
            </a:r>
            <a:endParaRPr sz="2400">
              <a:latin typeface="Comic Sans MS" pitchFamily="66" charset="0"/>
              <a:cs typeface="Verdana"/>
            </a:endParaRPr>
          </a:p>
        </p:txBody>
      </p:sp>
      <p:sp>
        <p:nvSpPr>
          <p:cNvPr id="41" name="object 14"/>
          <p:cNvSpPr txBox="1"/>
          <p:nvPr/>
        </p:nvSpPr>
        <p:spPr>
          <a:xfrm>
            <a:off x="5577840" y="3244850"/>
            <a:ext cx="20961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omic Sans MS" pitchFamily="66" charset="0"/>
                <a:cs typeface="Verdana"/>
              </a:rPr>
              <a:t>language</a:t>
            </a:r>
            <a:r>
              <a:rPr sz="2400" spc="-75" dirty="0">
                <a:latin typeface="Comic Sans MS" pitchFamily="66" charset="0"/>
                <a:cs typeface="Verdana"/>
              </a:rPr>
              <a:t> </a:t>
            </a:r>
            <a:r>
              <a:rPr sz="2400" spc="-5" dirty="0">
                <a:latin typeface="Comic Sans MS" pitchFamily="66" charset="0"/>
                <a:cs typeface="Verdana"/>
              </a:rPr>
              <a:t>in</a:t>
            </a:r>
            <a:endParaRPr sz="2400">
              <a:latin typeface="Comic Sans MS" pitchFamily="66" charset="0"/>
              <a:cs typeface="Verdana"/>
            </a:endParaRPr>
          </a:p>
        </p:txBody>
      </p:sp>
      <p:sp>
        <p:nvSpPr>
          <p:cNvPr id="42" name="object 15"/>
          <p:cNvSpPr txBox="1"/>
          <p:nvPr/>
        </p:nvSpPr>
        <p:spPr>
          <a:xfrm>
            <a:off x="5577840" y="3670300"/>
            <a:ext cx="19208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mic Sans MS" pitchFamily="66" charset="0"/>
                <a:cs typeface="Verdana"/>
              </a:rPr>
              <a:t>30 </a:t>
            </a:r>
            <a:r>
              <a:rPr sz="2400" spc="-10" dirty="0">
                <a:latin typeface="Comic Sans MS" pitchFamily="66" charset="0"/>
                <a:cs typeface="Verdana"/>
              </a:rPr>
              <a:t>days</a:t>
            </a:r>
            <a:r>
              <a:rPr sz="2400" spc="-95" dirty="0">
                <a:latin typeface="Comic Sans MS" pitchFamily="66" charset="0"/>
                <a:cs typeface="Verdana"/>
              </a:rPr>
              <a:t> </a:t>
            </a:r>
            <a:r>
              <a:rPr sz="2400" spc="-5" dirty="0">
                <a:latin typeface="Comic Sans MS" pitchFamily="66" charset="0"/>
                <a:cs typeface="Verdana"/>
              </a:rPr>
              <a:t>or</a:t>
            </a:r>
            <a:endParaRPr sz="2400">
              <a:latin typeface="Comic Sans MS" pitchFamily="66" charset="0"/>
              <a:cs typeface="Verdana"/>
            </a:endParaRPr>
          </a:p>
        </p:txBody>
      </p:sp>
      <p:sp>
        <p:nvSpPr>
          <p:cNvPr id="43" name="object 16"/>
          <p:cNvSpPr txBox="1"/>
          <p:nvPr/>
        </p:nvSpPr>
        <p:spPr>
          <a:xfrm>
            <a:off x="5577840" y="4097020"/>
            <a:ext cx="215773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omic Sans MS" pitchFamily="66" charset="0"/>
                <a:cs typeface="Verdana"/>
              </a:rPr>
              <a:t>your</a:t>
            </a:r>
            <a:r>
              <a:rPr sz="2400" spc="-65" dirty="0">
                <a:latin typeface="Comic Sans MS" pitchFamily="66" charset="0"/>
                <a:cs typeface="Verdana"/>
              </a:rPr>
              <a:t> </a:t>
            </a:r>
            <a:r>
              <a:rPr sz="2400" spc="-10" dirty="0">
                <a:latin typeface="Comic Sans MS" pitchFamily="66" charset="0"/>
                <a:cs typeface="Verdana"/>
              </a:rPr>
              <a:t>money</a:t>
            </a:r>
            <a:endParaRPr sz="2400">
              <a:latin typeface="Comic Sans MS" pitchFamily="66" charset="0"/>
              <a:cs typeface="Verdana"/>
            </a:endParaRPr>
          </a:p>
        </p:txBody>
      </p:sp>
      <p:sp>
        <p:nvSpPr>
          <p:cNvPr id="44" name="object 17"/>
          <p:cNvSpPr txBox="1"/>
          <p:nvPr/>
        </p:nvSpPr>
        <p:spPr>
          <a:xfrm>
            <a:off x="5577840" y="4523740"/>
            <a:ext cx="98425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omic Sans MS" pitchFamily="66" charset="0"/>
                <a:cs typeface="Verdana"/>
              </a:rPr>
              <a:t>b</a:t>
            </a:r>
            <a:r>
              <a:rPr sz="2400" spc="-5" dirty="0">
                <a:latin typeface="Comic Sans MS" pitchFamily="66" charset="0"/>
                <a:cs typeface="Verdana"/>
              </a:rPr>
              <a:t>a</a:t>
            </a:r>
            <a:r>
              <a:rPr sz="2400" spc="-10" dirty="0">
                <a:latin typeface="Comic Sans MS" pitchFamily="66" charset="0"/>
                <a:cs typeface="Verdana"/>
              </a:rPr>
              <a:t>c</a:t>
            </a:r>
            <a:r>
              <a:rPr sz="2400" dirty="0">
                <a:latin typeface="Comic Sans MS" pitchFamily="66" charset="0"/>
                <a:cs typeface="Verdana"/>
              </a:rPr>
              <a:t>k.</a:t>
            </a:r>
            <a:endParaRPr sz="2400">
              <a:latin typeface="Comic Sans MS" pitchFamily="66" charset="0"/>
              <a:cs typeface="Verdana"/>
            </a:endParaRPr>
          </a:p>
        </p:txBody>
      </p:sp>
      <p:grpSp>
        <p:nvGrpSpPr>
          <p:cNvPr id="45" name="object 18"/>
          <p:cNvGrpSpPr/>
          <p:nvPr/>
        </p:nvGrpSpPr>
        <p:grpSpPr>
          <a:xfrm>
            <a:off x="228600" y="3886200"/>
            <a:ext cx="4543425" cy="1400175"/>
            <a:chOff x="193424" y="3908175"/>
            <a:chExt cx="4543425" cy="1400175"/>
          </a:xfrm>
        </p:grpSpPr>
        <p:sp>
          <p:nvSpPr>
            <p:cNvPr id="46" name="object 19"/>
            <p:cNvSpPr/>
            <p:nvPr/>
          </p:nvSpPr>
          <p:spPr>
            <a:xfrm>
              <a:off x="214629" y="3929380"/>
              <a:ext cx="4500880" cy="1357630"/>
            </a:xfrm>
            <a:custGeom>
              <a:avLst/>
              <a:gdLst/>
              <a:ahLst/>
              <a:cxnLst/>
              <a:rect l="l" t="t" r="r" b="b"/>
              <a:pathLst>
                <a:path w="4500880" h="1357629">
                  <a:moveTo>
                    <a:pt x="2250440" y="0"/>
                  </a:moveTo>
                  <a:lnTo>
                    <a:pt x="0" y="678180"/>
                  </a:lnTo>
                  <a:lnTo>
                    <a:pt x="1123950" y="678180"/>
                  </a:lnTo>
                  <a:lnTo>
                    <a:pt x="1123950" y="1357630"/>
                  </a:lnTo>
                  <a:lnTo>
                    <a:pt x="3375660" y="1357630"/>
                  </a:lnTo>
                  <a:lnTo>
                    <a:pt x="3375660" y="678180"/>
                  </a:lnTo>
                  <a:lnTo>
                    <a:pt x="4500880" y="678180"/>
                  </a:lnTo>
                  <a:lnTo>
                    <a:pt x="2250440" y="0"/>
                  </a:lnTo>
                  <a:close/>
                </a:path>
              </a:pathLst>
            </a:custGeom>
            <a:solidFill>
              <a:srgbClr val="EF7E08"/>
            </a:solidFill>
          </p:spPr>
          <p:txBody>
            <a:bodyPr wrap="square" lIns="0" tIns="0" rIns="0" bIns="0" rtlCol="0"/>
            <a:lstStyle/>
            <a:p>
              <a:endParaRPr sz="2400">
                <a:latin typeface="Comic Sans MS" pitchFamily="66" charset="0"/>
              </a:endParaRPr>
            </a:p>
          </p:txBody>
        </p:sp>
        <p:sp>
          <p:nvSpPr>
            <p:cNvPr id="47" name="object 20"/>
            <p:cNvSpPr/>
            <p:nvPr/>
          </p:nvSpPr>
          <p:spPr>
            <a:xfrm>
              <a:off x="214629" y="3929380"/>
              <a:ext cx="4500880" cy="1357630"/>
            </a:xfrm>
            <a:custGeom>
              <a:avLst/>
              <a:gdLst/>
              <a:ahLst/>
              <a:cxnLst/>
              <a:rect l="l" t="t" r="r" b="b"/>
              <a:pathLst>
                <a:path w="4500880" h="1357629">
                  <a:moveTo>
                    <a:pt x="1123950" y="1357630"/>
                  </a:moveTo>
                  <a:lnTo>
                    <a:pt x="1123950" y="678180"/>
                  </a:lnTo>
                  <a:lnTo>
                    <a:pt x="0" y="678180"/>
                  </a:lnTo>
                  <a:lnTo>
                    <a:pt x="2250440" y="0"/>
                  </a:lnTo>
                  <a:lnTo>
                    <a:pt x="4500880" y="678180"/>
                  </a:lnTo>
                  <a:lnTo>
                    <a:pt x="3375660" y="678180"/>
                  </a:lnTo>
                  <a:lnTo>
                    <a:pt x="3375660" y="1357630"/>
                  </a:lnTo>
                  <a:lnTo>
                    <a:pt x="1123950" y="1357630"/>
                  </a:lnTo>
                  <a:close/>
                </a:path>
                <a:path w="4500880" h="1357629">
                  <a:moveTo>
                    <a:pt x="0" y="0"/>
                  </a:moveTo>
                  <a:lnTo>
                    <a:pt x="0" y="0"/>
                  </a:lnTo>
                </a:path>
                <a:path w="4500880" h="1357629">
                  <a:moveTo>
                    <a:pt x="4500880" y="1357630"/>
                  </a:moveTo>
                  <a:lnTo>
                    <a:pt x="4500880" y="1357630"/>
                  </a:lnTo>
                </a:path>
              </a:pathLst>
            </a:custGeom>
            <a:ln w="42410">
              <a:solidFill>
                <a:srgbClr val="AF5B04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latin typeface="Comic Sans MS" pitchFamily="66" charset="0"/>
              </a:endParaRPr>
            </a:p>
          </p:txBody>
        </p:sp>
      </p:grpSp>
      <p:sp>
        <p:nvSpPr>
          <p:cNvPr id="48" name="object 21"/>
          <p:cNvSpPr txBox="1"/>
          <p:nvPr/>
        </p:nvSpPr>
        <p:spPr>
          <a:xfrm>
            <a:off x="1524000" y="4114800"/>
            <a:ext cx="1998981" cy="18851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latin typeface="Comic Sans MS" pitchFamily="66" charset="0"/>
                <a:cs typeface="Verdana"/>
              </a:rPr>
              <a:t>Includes</a:t>
            </a:r>
            <a:r>
              <a:rPr sz="2400" spc="-80" dirty="0">
                <a:latin typeface="Comic Sans MS" pitchFamily="66" charset="0"/>
                <a:cs typeface="Verdana"/>
              </a:rPr>
              <a:t> </a:t>
            </a:r>
            <a:r>
              <a:rPr sz="2400" spc="-5" dirty="0">
                <a:latin typeface="Comic Sans MS" pitchFamily="66" charset="0"/>
                <a:cs typeface="Verdana"/>
              </a:rPr>
              <a:t>the</a:t>
            </a:r>
            <a:r>
              <a:rPr lang="en-US" sz="2400" spc="-5" dirty="0">
                <a:latin typeface="Comic Sans MS" pitchFamily="66" charset="0"/>
                <a:cs typeface="Verdana"/>
              </a:rPr>
              <a:t> name </a:t>
            </a:r>
            <a:r>
              <a:rPr lang="en-US" sz="2400" dirty="0">
                <a:latin typeface="Comic Sans MS" pitchFamily="66" charset="0"/>
                <a:cs typeface="Verdana"/>
              </a:rPr>
              <a:t>of</a:t>
            </a:r>
            <a:r>
              <a:rPr lang="en-US" sz="2400" spc="-80" dirty="0">
                <a:latin typeface="Comic Sans MS" pitchFamily="66" charset="0"/>
                <a:cs typeface="Verdana"/>
              </a:rPr>
              <a:t> </a:t>
            </a:r>
            <a:r>
              <a:rPr lang="en-US" sz="2400" spc="-10" dirty="0">
                <a:latin typeface="Comic Sans MS" pitchFamily="66" charset="0"/>
                <a:cs typeface="Verdana"/>
              </a:rPr>
              <a:t>the product</a:t>
            </a:r>
            <a:endParaRPr lang="en-US" sz="2400" dirty="0">
              <a:latin typeface="Comic Sans MS" pitchFamily="66" charset="0"/>
              <a:cs typeface="Verdana"/>
            </a:endParaRPr>
          </a:p>
          <a:p>
            <a:pPr marL="12700">
              <a:spcBef>
                <a:spcPts val="100"/>
              </a:spcBef>
            </a:pPr>
            <a:endParaRPr lang="en-US" sz="2400" dirty="0">
              <a:latin typeface="Comic Sans MS" pitchFamily="66" charset="0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400" dirty="0">
              <a:latin typeface="Comic Sans MS" pitchFamily="66" charset="0"/>
              <a:cs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717790" y="69850"/>
            <a:ext cx="1226820" cy="2085339"/>
            <a:chOff x="7717790" y="69850"/>
            <a:chExt cx="1226820" cy="2085339"/>
          </a:xfrm>
        </p:grpSpPr>
        <p:sp>
          <p:nvSpPr>
            <p:cNvPr id="4" name="object 4"/>
            <p:cNvSpPr/>
            <p:nvPr/>
          </p:nvSpPr>
          <p:spPr>
            <a:xfrm>
              <a:off x="7717790" y="69850"/>
              <a:ext cx="1139190" cy="2030730"/>
            </a:xfrm>
            <a:custGeom>
              <a:avLst/>
              <a:gdLst/>
              <a:ahLst/>
              <a:cxnLst/>
              <a:rect l="l" t="t" r="r" b="b"/>
              <a:pathLst>
                <a:path w="1139190" h="2030730">
                  <a:moveTo>
                    <a:pt x="115569" y="0"/>
                  </a:moveTo>
                  <a:lnTo>
                    <a:pt x="0" y="76200"/>
                  </a:lnTo>
                  <a:lnTo>
                    <a:pt x="753109" y="1715770"/>
                  </a:lnTo>
                  <a:lnTo>
                    <a:pt x="941069" y="1858010"/>
                  </a:lnTo>
                  <a:lnTo>
                    <a:pt x="1097279" y="2030729"/>
                  </a:lnTo>
                  <a:lnTo>
                    <a:pt x="1139189" y="2026920"/>
                  </a:lnTo>
                  <a:lnTo>
                    <a:pt x="1078229" y="1795779"/>
                  </a:lnTo>
                  <a:lnTo>
                    <a:pt x="1093469" y="1657350"/>
                  </a:lnTo>
                  <a:lnTo>
                    <a:pt x="355600" y="12700"/>
                  </a:lnTo>
                  <a:lnTo>
                    <a:pt x="1155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14310" y="111759"/>
              <a:ext cx="1130300" cy="2043430"/>
            </a:xfrm>
            <a:custGeom>
              <a:avLst/>
              <a:gdLst/>
              <a:ahLst/>
              <a:cxnLst/>
              <a:rect l="l" t="t" r="r" b="b"/>
              <a:pathLst>
                <a:path w="1130300" h="2043430">
                  <a:moveTo>
                    <a:pt x="114300" y="0"/>
                  </a:moveTo>
                  <a:lnTo>
                    <a:pt x="0" y="60960"/>
                  </a:lnTo>
                  <a:lnTo>
                    <a:pt x="758190" y="1720850"/>
                  </a:lnTo>
                  <a:lnTo>
                    <a:pt x="923290" y="1845310"/>
                  </a:lnTo>
                  <a:lnTo>
                    <a:pt x="1087120" y="2034540"/>
                  </a:lnTo>
                  <a:lnTo>
                    <a:pt x="1130300" y="2043430"/>
                  </a:lnTo>
                  <a:lnTo>
                    <a:pt x="1061720" y="1803400"/>
                  </a:lnTo>
                  <a:lnTo>
                    <a:pt x="1084580" y="1649730"/>
                  </a:lnTo>
                  <a:lnTo>
                    <a:pt x="341630" y="1016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6F3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6380" y="231139"/>
              <a:ext cx="972819" cy="1530350"/>
            </a:xfrm>
            <a:custGeom>
              <a:avLst/>
              <a:gdLst/>
              <a:ahLst/>
              <a:cxnLst/>
              <a:rect l="l" t="t" r="r" b="b"/>
              <a:pathLst>
                <a:path w="972820" h="1530350">
                  <a:moveTo>
                    <a:pt x="340360" y="0"/>
                  </a:moveTo>
                  <a:lnTo>
                    <a:pt x="90170" y="33019"/>
                  </a:lnTo>
                  <a:lnTo>
                    <a:pt x="0" y="74929"/>
                  </a:lnTo>
                  <a:lnTo>
                    <a:pt x="662940" y="1530349"/>
                  </a:lnTo>
                  <a:lnTo>
                    <a:pt x="797560" y="1416049"/>
                  </a:lnTo>
                  <a:lnTo>
                    <a:pt x="972820" y="1394459"/>
                  </a:lnTo>
                  <a:lnTo>
                    <a:pt x="340360" y="0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7620" y="5539740"/>
            <a:ext cx="1784350" cy="1247140"/>
            <a:chOff x="7620" y="5539740"/>
            <a:chExt cx="1784350" cy="1247140"/>
          </a:xfrm>
        </p:grpSpPr>
        <p:sp>
          <p:nvSpPr>
            <p:cNvPr id="8" name="object 8"/>
            <p:cNvSpPr/>
            <p:nvPr/>
          </p:nvSpPr>
          <p:spPr>
            <a:xfrm>
              <a:off x="38100" y="5563870"/>
              <a:ext cx="1729739" cy="1031240"/>
            </a:xfrm>
            <a:custGeom>
              <a:avLst/>
              <a:gdLst/>
              <a:ahLst/>
              <a:cxnLst/>
              <a:rect l="l" t="t" r="r" b="b"/>
              <a:pathLst>
                <a:path w="1729739" h="1031240">
                  <a:moveTo>
                    <a:pt x="1255712" y="996949"/>
                  </a:moveTo>
                  <a:lnTo>
                    <a:pt x="1094740" y="996949"/>
                  </a:lnTo>
                  <a:lnTo>
                    <a:pt x="1247140" y="1031239"/>
                  </a:lnTo>
                  <a:lnTo>
                    <a:pt x="1259840" y="1000759"/>
                  </a:lnTo>
                  <a:lnTo>
                    <a:pt x="1255712" y="996949"/>
                  </a:lnTo>
                  <a:close/>
                </a:path>
                <a:path w="1729739" h="1031240">
                  <a:moveTo>
                    <a:pt x="111759" y="372109"/>
                  </a:moveTo>
                  <a:lnTo>
                    <a:pt x="36830" y="403859"/>
                  </a:lnTo>
                  <a:lnTo>
                    <a:pt x="0" y="505459"/>
                  </a:lnTo>
                  <a:lnTo>
                    <a:pt x="43180" y="618489"/>
                  </a:lnTo>
                  <a:lnTo>
                    <a:pt x="904240" y="1022349"/>
                  </a:lnTo>
                  <a:lnTo>
                    <a:pt x="1094740" y="996949"/>
                  </a:lnTo>
                  <a:lnTo>
                    <a:pt x="1255712" y="996949"/>
                  </a:lnTo>
                  <a:lnTo>
                    <a:pt x="1127760" y="878839"/>
                  </a:lnTo>
                  <a:lnTo>
                    <a:pt x="1103210" y="706119"/>
                  </a:lnTo>
                  <a:lnTo>
                    <a:pt x="882650" y="706119"/>
                  </a:lnTo>
                  <a:lnTo>
                    <a:pt x="111759" y="372109"/>
                  </a:lnTo>
                  <a:close/>
                </a:path>
                <a:path w="1729739" h="1031240">
                  <a:moveTo>
                    <a:pt x="861060" y="0"/>
                  </a:moveTo>
                  <a:lnTo>
                    <a:pt x="760730" y="22859"/>
                  </a:lnTo>
                  <a:lnTo>
                    <a:pt x="704850" y="83819"/>
                  </a:lnTo>
                  <a:lnTo>
                    <a:pt x="744220" y="226059"/>
                  </a:lnTo>
                  <a:lnTo>
                    <a:pt x="524510" y="350519"/>
                  </a:lnTo>
                  <a:lnTo>
                    <a:pt x="781050" y="375919"/>
                  </a:lnTo>
                  <a:lnTo>
                    <a:pt x="882650" y="706119"/>
                  </a:lnTo>
                  <a:lnTo>
                    <a:pt x="1103210" y="706119"/>
                  </a:lnTo>
                  <a:lnTo>
                    <a:pt x="1056640" y="378459"/>
                  </a:lnTo>
                  <a:lnTo>
                    <a:pt x="1699260" y="261619"/>
                  </a:lnTo>
                  <a:lnTo>
                    <a:pt x="1727810" y="167639"/>
                  </a:lnTo>
                  <a:lnTo>
                    <a:pt x="1013460" y="167639"/>
                  </a:lnTo>
                  <a:lnTo>
                    <a:pt x="967740" y="25399"/>
                  </a:lnTo>
                  <a:lnTo>
                    <a:pt x="861060" y="0"/>
                  </a:lnTo>
                  <a:close/>
                </a:path>
                <a:path w="1729739" h="1031240">
                  <a:moveTo>
                    <a:pt x="1666239" y="80009"/>
                  </a:moveTo>
                  <a:lnTo>
                    <a:pt x="1013460" y="167639"/>
                  </a:lnTo>
                  <a:lnTo>
                    <a:pt x="1727810" y="167639"/>
                  </a:lnTo>
                  <a:lnTo>
                    <a:pt x="1729739" y="161289"/>
                  </a:lnTo>
                  <a:lnTo>
                    <a:pt x="1666239" y="80009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21789" y="5687060"/>
              <a:ext cx="113030" cy="204470"/>
            </a:xfrm>
            <a:custGeom>
              <a:avLst/>
              <a:gdLst/>
              <a:ahLst/>
              <a:cxnLst/>
              <a:rect l="l" t="t" r="r" b="b"/>
              <a:pathLst>
                <a:path w="113030" h="204470">
                  <a:moveTo>
                    <a:pt x="95249" y="0"/>
                  </a:moveTo>
                  <a:lnTo>
                    <a:pt x="0" y="5079"/>
                  </a:lnTo>
                  <a:lnTo>
                    <a:pt x="6349" y="204469"/>
                  </a:lnTo>
                  <a:lnTo>
                    <a:pt x="113029" y="184149"/>
                  </a:lnTo>
                  <a:lnTo>
                    <a:pt x="95249" y="0"/>
                  </a:lnTo>
                  <a:close/>
                </a:path>
              </a:pathLst>
            </a:custGeom>
            <a:solidFill>
              <a:srgbClr val="FFE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750" y="5990590"/>
              <a:ext cx="1257300" cy="651510"/>
            </a:xfrm>
            <a:custGeom>
              <a:avLst/>
              <a:gdLst/>
              <a:ahLst/>
              <a:cxnLst/>
              <a:rect l="l" t="t" r="r" b="b"/>
              <a:pathLst>
                <a:path w="1257300" h="651509">
                  <a:moveTo>
                    <a:pt x="1253370" y="624840"/>
                  </a:moveTo>
                  <a:lnTo>
                    <a:pt x="1070610" y="624840"/>
                  </a:lnTo>
                  <a:lnTo>
                    <a:pt x="1240790" y="651510"/>
                  </a:lnTo>
                  <a:lnTo>
                    <a:pt x="1257300" y="628650"/>
                  </a:lnTo>
                  <a:lnTo>
                    <a:pt x="1253370" y="624840"/>
                  </a:lnTo>
                  <a:close/>
                </a:path>
                <a:path w="1257300" h="651509">
                  <a:moveTo>
                    <a:pt x="107950" y="0"/>
                  </a:moveTo>
                  <a:lnTo>
                    <a:pt x="35560" y="25400"/>
                  </a:lnTo>
                  <a:lnTo>
                    <a:pt x="0" y="119380"/>
                  </a:lnTo>
                  <a:lnTo>
                    <a:pt x="33019" y="236220"/>
                  </a:lnTo>
                  <a:lnTo>
                    <a:pt x="908050" y="643890"/>
                  </a:lnTo>
                  <a:lnTo>
                    <a:pt x="1070610" y="624840"/>
                  </a:lnTo>
                  <a:lnTo>
                    <a:pt x="1253370" y="624840"/>
                  </a:lnTo>
                  <a:lnTo>
                    <a:pt x="1131570" y="506730"/>
                  </a:lnTo>
                  <a:lnTo>
                    <a:pt x="1055370" y="41148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4470" y="6045200"/>
              <a:ext cx="834390" cy="593090"/>
            </a:xfrm>
            <a:custGeom>
              <a:avLst/>
              <a:gdLst/>
              <a:ahLst/>
              <a:cxnLst/>
              <a:rect l="l" t="t" r="r" b="b"/>
              <a:pathLst>
                <a:path w="834390" h="593090">
                  <a:moveTo>
                    <a:pt x="62229" y="0"/>
                  </a:moveTo>
                  <a:lnTo>
                    <a:pt x="0" y="100329"/>
                  </a:lnTo>
                  <a:lnTo>
                    <a:pt x="0" y="257809"/>
                  </a:lnTo>
                  <a:lnTo>
                    <a:pt x="732790" y="593090"/>
                  </a:lnTo>
                  <a:lnTo>
                    <a:pt x="746760" y="424180"/>
                  </a:lnTo>
                  <a:lnTo>
                    <a:pt x="834389" y="335280"/>
                  </a:lnTo>
                  <a:lnTo>
                    <a:pt x="62229" y="0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9620" y="5607050"/>
              <a:ext cx="214629" cy="1930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17270" y="6609080"/>
              <a:ext cx="120650" cy="177800"/>
            </a:xfrm>
            <a:custGeom>
              <a:avLst/>
              <a:gdLst/>
              <a:ahLst/>
              <a:cxnLst/>
              <a:rect l="l" t="t" r="r" b="b"/>
              <a:pathLst>
                <a:path w="120650" h="177800">
                  <a:moveTo>
                    <a:pt x="57150" y="0"/>
                  </a:moveTo>
                  <a:lnTo>
                    <a:pt x="0" y="6350"/>
                  </a:lnTo>
                  <a:lnTo>
                    <a:pt x="120650" y="177800"/>
                  </a:lnTo>
                  <a:lnTo>
                    <a:pt x="120650" y="2540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00B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0100" y="5698490"/>
              <a:ext cx="838200" cy="636270"/>
            </a:xfrm>
            <a:custGeom>
              <a:avLst/>
              <a:gdLst/>
              <a:ahLst/>
              <a:cxnLst/>
              <a:rect l="l" t="t" r="r" b="b"/>
              <a:pathLst>
                <a:path w="838200" h="636270">
                  <a:moveTo>
                    <a:pt x="306070" y="636270"/>
                  </a:moveTo>
                  <a:lnTo>
                    <a:pt x="184150" y="31750"/>
                  </a:lnTo>
                  <a:lnTo>
                    <a:pt x="68580" y="27940"/>
                  </a:lnTo>
                  <a:lnTo>
                    <a:pt x="0" y="90170"/>
                  </a:lnTo>
                  <a:lnTo>
                    <a:pt x="120650" y="566420"/>
                  </a:lnTo>
                  <a:lnTo>
                    <a:pt x="220980" y="600710"/>
                  </a:lnTo>
                  <a:lnTo>
                    <a:pt x="306070" y="636270"/>
                  </a:lnTo>
                  <a:close/>
                </a:path>
                <a:path w="838200" h="636270">
                  <a:moveTo>
                    <a:pt x="838200" y="34290"/>
                  </a:moveTo>
                  <a:lnTo>
                    <a:pt x="808990" y="0"/>
                  </a:lnTo>
                  <a:lnTo>
                    <a:pt x="260350" y="83820"/>
                  </a:lnTo>
                  <a:lnTo>
                    <a:pt x="281940" y="276860"/>
                  </a:lnTo>
                  <a:lnTo>
                    <a:pt x="828027" y="187960"/>
                  </a:lnTo>
                  <a:lnTo>
                    <a:pt x="838200" y="34290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1179" y="5862320"/>
              <a:ext cx="247650" cy="106680"/>
            </a:xfrm>
            <a:custGeom>
              <a:avLst/>
              <a:gdLst/>
              <a:ahLst/>
              <a:cxnLst/>
              <a:rect l="l" t="t" r="r" b="b"/>
              <a:pathLst>
                <a:path w="247650" h="106679">
                  <a:moveTo>
                    <a:pt x="215900" y="0"/>
                  </a:moveTo>
                  <a:lnTo>
                    <a:pt x="0" y="62229"/>
                  </a:lnTo>
                  <a:lnTo>
                    <a:pt x="247650" y="106679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FFE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91210" y="5694680"/>
              <a:ext cx="250190" cy="1371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09650" y="6567170"/>
              <a:ext cx="182880" cy="2120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93850" y="5654040"/>
              <a:ext cx="68580" cy="18669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0650" y="5842000"/>
              <a:ext cx="946150" cy="562610"/>
            </a:xfrm>
            <a:custGeom>
              <a:avLst/>
              <a:gdLst/>
              <a:ahLst/>
              <a:cxnLst/>
              <a:rect l="l" t="t" r="r" b="b"/>
              <a:pathLst>
                <a:path w="946150" h="562610">
                  <a:moveTo>
                    <a:pt x="679450" y="504190"/>
                  </a:moveTo>
                  <a:lnTo>
                    <a:pt x="604520" y="421640"/>
                  </a:lnTo>
                  <a:lnTo>
                    <a:pt x="426720" y="340360"/>
                  </a:lnTo>
                  <a:lnTo>
                    <a:pt x="292100" y="326390"/>
                  </a:lnTo>
                  <a:lnTo>
                    <a:pt x="303530" y="353060"/>
                  </a:lnTo>
                  <a:lnTo>
                    <a:pt x="419100" y="378460"/>
                  </a:lnTo>
                  <a:lnTo>
                    <a:pt x="548640" y="435610"/>
                  </a:lnTo>
                  <a:lnTo>
                    <a:pt x="641350" y="519430"/>
                  </a:lnTo>
                  <a:lnTo>
                    <a:pt x="551180" y="509270"/>
                  </a:lnTo>
                  <a:lnTo>
                    <a:pt x="402590" y="441960"/>
                  </a:lnTo>
                  <a:lnTo>
                    <a:pt x="331470" y="389890"/>
                  </a:lnTo>
                  <a:lnTo>
                    <a:pt x="377190" y="455930"/>
                  </a:lnTo>
                  <a:lnTo>
                    <a:pt x="508000" y="541020"/>
                  </a:lnTo>
                  <a:lnTo>
                    <a:pt x="661670" y="562610"/>
                  </a:lnTo>
                  <a:lnTo>
                    <a:pt x="674801" y="519430"/>
                  </a:lnTo>
                  <a:lnTo>
                    <a:pt x="679450" y="504190"/>
                  </a:lnTo>
                  <a:close/>
                </a:path>
                <a:path w="946150" h="562610">
                  <a:moveTo>
                    <a:pt x="944880" y="471170"/>
                  </a:moveTo>
                  <a:lnTo>
                    <a:pt x="78740" y="82550"/>
                  </a:lnTo>
                  <a:lnTo>
                    <a:pt x="0" y="102870"/>
                  </a:lnTo>
                  <a:lnTo>
                    <a:pt x="854710" y="480060"/>
                  </a:lnTo>
                  <a:lnTo>
                    <a:pt x="944880" y="471170"/>
                  </a:lnTo>
                  <a:close/>
                </a:path>
                <a:path w="946150" h="562610">
                  <a:moveTo>
                    <a:pt x="946150" y="355600"/>
                  </a:moveTo>
                  <a:lnTo>
                    <a:pt x="861060" y="257810"/>
                  </a:lnTo>
                  <a:lnTo>
                    <a:pt x="839470" y="151130"/>
                  </a:lnTo>
                  <a:lnTo>
                    <a:pt x="848360" y="19050"/>
                  </a:lnTo>
                  <a:lnTo>
                    <a:pt x="795020" y="0"/>
                  </a:lnTo>
                  <a:lnTo>
                    <a:pt x="775970" y="44450"/>
                  </a:lnTo>
                  <a:lnTo>
                    <a:pt x="800100" y="271780"/>
                  </a:lnTo>
                  <a:lnTo>
                    <a:pt x="853440" y="377190"/>
                  </a:lnTo>
                  <a:lnTo>
                    <a:pt x="946150" y="355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61720" y="6426200"/>
              <a:ext cx="119380" cy="1371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620" y="5539740"/>
              <a:ext cx="1784350" cy="1076960"/>
            </a:xfrm>
            <a:custGeom>
              <a:avLst/>
              <a:gdLst/>
              <a:ahLst/>
              <a:cxnLst/>
              <a:rect l="l" t="t" r="r" b="b"/>
              <a:pathLst>
                <a:path w="1784350" h="1076959">
                  <a:moveTo>
                    <a:pt x="1061720" y="655320"/>
                  </a:moveTo>
                  <a:lnTo>
                    <a:pt x="1057910" y="541020"/>
                  </a:lnTo>
                  <a:lnTo>
                    <a:pt x="1037590" y="419100"/>
                  </a:lnTo>
                  <a:lnTo>
                    <a:pt x="988060" y="300990"/>
                  </a:lnTo>
                  <a:lnTo>
                    <a:pt x="960120" y="254000"/>
                  </a:lnTo>
                  <a:lnTo>
                    <a:pt x="909320" y="275590"/>
                  </a:lnTo>
                  <a:lnTo>
                    <a:pt x="970280" y="408940"/>
                  </a:lnTo>
                  <a:lnTo>
                    <a:pt x="999490" y="506730"/>
                  </a:lnTo>
                  <a:lnTo>
                    <a:pt x="1002030" y="655320"/>
                  </a:lnTo>
                  <a:lnTo>
                    <a:pt x="1061720" y="655320"/>
                  </a:lnTo>
                  <a:close/>
                </a:path>
                <a:path w="1784350" h="1076959">
                  <a:moveTo>
                    <a:pt x="1784350" y="220980"/>
                  </a:moveTo>
                  <a:lnTo>
                    <a:pt x="1772920" y="138430"/>
                  </a:lnTo>
                  <a:lnTo>
                    <a:pt x="1759153" y="121920"/>
                  </a:lnTo>
                  <a:lnTo>
                    <a:pt x="1746250" y="106438"/>
                  </a:lnTo>
                  <a:lnTo>
                    <a:pt x="1746250" y="191770"/>
                  </a:lnTo>
                  <a:lnTo>
                    <a:pt x="1722120" y="269240"/>
                  </a:lnTo>
                  <a:lnTo>
                    <a:pt x="1095057" y="378079"/>
                  </a:lnTo>
                  <a:lnTo>
                    <a:pt x="1061021" y="219773"/>
                  </a:lnTo>
                  <a:lnTo>
                    <a:pt x="1214882" y="196380"/>
                  </a:lnTo>
                  <a:lnTo>
                    <a:pt x="1143000" y="245110"/>
                  </a:lnTo>
                  <a:lnTo>
                    <a:pt x="1220470" y="260350"/>
                  </a:lnTo>
                  <a:lnTo>
                    <a:pt x="1350010" y="226060"/>
                  </a:lnTo>
                  <a:lnTo>
                    <a:pt x="1461770" y="226060"/>
                  </a:lnTo>
                  <a:lnTo>
                    <a:pt x="1343660" y="271780"/>
                  </a:lnTo>
                  <a:lnTo>
                    <a:pt x="1243330" y="284480"/>
                  </a:lnTo>
                  <a:lnTo>
                    <a:pt x="1130300" y="284480"/>
                  </a:lnTo>
                  <a:lnTo>
                    <a:pt x="1183640" y="321310"/>
                  </a:lnTo>
                  <a:lnTo>
                    <a:pt x="1306830" y="316230"/>
                  </a:lnTo>
                  <a:lnTo>
                    <a:pt x="1464310" y="276860"/>
                  </a:lnTo>
                  <a:lnTo>
                    <a:pt x="1511858" y="226060"/>
                  </a:lnTo>
                  <a:lnTo>
                    <a:pt x="1520190" y="217170"/>
                  </a:lnTo>
                  <a:lnTo>
                    <a:pt x="1483360" y="186690"/>
                  </a:lnTo>
                  <a:lnTo>
                    <a:pt x="1332230" y="184150"/>
                  </a:lnTo>
                  <a:lnTo>
                    <a:pt x="1243177" y="192074"/>
                  </a:lnTo>
                  <a:lnTo>
                    <a:pt x="1704340" y="121920"/>
                  </a:lnTo>
                  <a:lnTo>
                    <a:pt x="1746250" y="191770"/>
                  </a:lnTo>
                  <a:lnTo>
                    <a:pt x="1746250" y="106438"/>
                  </a:lnTo>
                  <a:lnTo>
                    <a:pt x="1722120" y="77470"/>
                  </a:lnTo>
                  <a:lnTo>
                    <a:pt x="1052042" y="177990"/>
                  </a:lnTo>
                  <a:lnTo>
                    <a:pt x="1024153" y="48260"/>
                  </a:lnTo>
                  <a:lnTo>
                    <a:pt x="1023620" y="45720"/>
                  </a:lnTo>
                  <a:lnTo>
                    <a:pt x="910590" y="0"/>
                  </a:lnTo>
                  <a:lnTo>
                    <a:pt x="769620" y="30480"/>
                  </a:lnTo>
                  <a:lnTo>
                    <a:pt x="704850" y="99060"/>
                  </a:lnTo>
                  <a:lnTo>
                    <a:pt x="740905" y="225945"/>
                  </a:lnTo>
                  <a:lnTo>
                    <a:pt x="717550" y="236220"/>
                  </a:lnTo>
                  <a:lnTo>
                    <a:pt x="713740" y="275590"/>
                  </a:lnTo>
                  <a:lnTo>
                    <a:pt x="513080" y="358140"/>
                  </a:lnTo>
                  <a:lnTo>
                    <a:pt x="513080" y="400050"/>
                  </a:lnTo>
                  <a:lnTo>
                    <a:pt x="737870" y="402590"/>
                  </a:lnTo>
                  <a:lnTo>
                    <a:pt x="767080" y="438150"/>
                  </a:lnTo>
                  <a:lnTo>
                    <a:pt x="800785" y="436626"/>
                  </a:lnTo>
                  <a:lnTo>
                    <a:pt x="878840" y="711200"/>
                  </a:lnTo>
                  <a:lnTo>
                    <a:pt x="948690" y="734060"/>
                  </a:lnTo>
                  <a:lnTo>
                    <a:pt x="782650" y="169075"/>
                  </a:lnTo>
                  <a:lnTo>
                    <a:pt x="782650" y="372821"/>
                  </a:lnTo>
                  <a:lnTo>
                    <a:pt x="604520" y="363220"/>
                  </a:lnTo>
                  <a:lnTo>
                    <a:pt x="761847" y="299605"/>
                  </a:lnTo>
                  <a:lnTo>
                    <a:pt x="782650" y="372821"/>
                  </a:lnTo>
                  <a:lnTo>
                    <a:pt x="782650" y="169075"/>
                  </a:lnTo>
                  <a:lnTo>
                    <a:pt x="765810" y="111760"/>
                  </a:lnTo>
                  <a:lnTo>
                    <a:pt x="800100" y="58420"/>
                  </a:lnTo>
                  <a:lnTo>
                    <a:pt x="885190" y="48260"/>
                  </a:lnTo>
                  <a:lnTo>
                    <a:pt x="988060" y="77470"/>
                  </a:lnTo>
                  <a:lnTo>
                    <a:pt x="1130617" y="785710"/>
                  </a:lnTo>
                  <a:lnTo>
                    <a:pt x="1087120" y="796290"/>
                  </a:lnTo>
                  <a:lnTo>
                    <a:pt x="1141730" y="905510"/>
                  </a:lnTo>
                  <a:lnTo>
                    <a:pt x="1252220" y="1021080"/>
                  </a:lnTo>
                  <a:lnTo>
                    <a:pt x="1121410" y="1003300"/>
                  </a:lnTo>
                  <a:lnTo>
                    <a:pt x="967740" y="1024890"/>
                  </a:lnTo>
                  <a:lnTo>
                    <a:pt x="971804" y="1005840"/>
                  </a:lnTo>
                  <a:lnTo>
                    <a:pt x="995680" y="894080"/>
                  </a:lnTo>
                  <a:lnTo>
                    <a:pt x="1061720" y="805180"/>
                  </a:lnTo>
                  <a:lnTo>
                    <a:pt x="985520" y="816610"/>
                  </a:lnTo>
                  <a:lnTo>
                    <a:pt x="924560" y="900430"/>
                  </a:lnTo>
                  <a:lnTo>
                    <a:pt x="904240" y="1005840"/>
                  </a:lnTo>
                  <a:lnTo>
                    <a:pt x="233159" y="692683"/>
                  </a:lnTo>
                  <a:lnTo>
                    <a:pt x="220980" y="566420"/>
                  </a:lnTo>
                  <a:lnTo>
                    <a:pt x="287020" y="458470"/>
                  </a:lnTo>
                  <a:lnTo>
                    <a:pt x="252730" y="445770"/>
                  </a:lnTo>
                  <a:lnTo>
                    <a:pt x="175260" y="529590"/>
                  </a:lnTo>
                  <a:lnTo>
                    <a:pt x="160020" y="627380"/>
                  </a:lnTo>
                  <a:lnTo>
                    <a:pt x="175526" y="665784"/>
                  </a:lnTo>
                  <a:lnTo>
                    <a:pt x="85077" y="623570"/>
                  </a:lnTo>
                  <a:lnTo>
                    <a:pt x="63500" y="548640"/>
                  </a:lnTo>
                  <a:lnTo>
                    <a:pt x="81280" y="453390"/>
                  </a:lnTo>
                  <a:lnTo>
                    <a:pt x="171450" y="378460"/>
                  </a:lnTo>
                  <a:lnTo>
                    <a:pt x="123190" y="378460"/>
                  </a:lnTo>
                  <a:lnTo>
                    <a:pt x="49530" y="419100"/>
                  </a:lnTo>
                  <a:lnTo>
                    <a:pt x="0" y="543560"/>
                  </a:lnTo>
                  <a:lnTo>
                    <a:pt x="53340" y="662940"/>
                  </a:lnTo>
                  <a:lnTo>
                    <a:pt x="938530" y="1066800"/>
                  </a:lnTo>
                  <a:lnTo>
                    <a:pt x="1129030" y="1041400"/>
                  </a:lnTo>
                  <a:lnTo>
                    <a:pt x="1282700" y="1076960"/>
                  </a:lnTo>
                  <a:lnTo>
                    <a:pt x="1316672" y="1041400"/>
                  </a:lnTo>
                  <a:lnTo>
                    <a:pt x="1332445" y="1024890"/>
                  </a:lnTo>
                  <a:lnTo>
                    <a:pt x="1336090" y="1021080"/>
                  </a:lnTo>
                  <a:lnTo>
                    <a:pt x="1337310" y="1019810"/>
                  </a:lnTo>
                  <a:lnTo>
                    <a:pt x="1211719" y="920673"/>
                  </a:lnTo>
                  <a:lnTo>
                    <a:pt x="1101801" y="409473"/>
                  </a:lnTo>
                  <a:lnTo>
                    <a:pt x="1755140" y="300990"/>
                  </a:lnTo>
                  <a:lnTo>
                    <a:pt x="1784350" y="2209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8491219" y="1775460"/>
            <a:ext cx="575310" cy="4649470"/>
            <a:chOff x="8491219" y="1775460"/>
            <a:chExt cx="575310" cy="4649470"/>
          </a:xfrm>
        </p:grpSpPr>
        <p:sp>
          <p:nvSpPr>
            <p:cNvPr id="23" name="object 23"/>
            <p:cNvSpPr/>
            <p:nvPr/>
          </p:nvSpPr>
          <p:spPr>
            <a:xfrm>
              <a:off x="8680450" y="2115819"/>
              <a:ext cx="386080" cy="4309110"/>
            </a:xfrm>
            <a:custGeom>
              <a:avLst/>
              <a:gdLst/>
              <a:ahLst/>
              <a:cxnLst/>
              <a:rect l="l" t="t" r="r" b="b"/>
              <a:pathLst>
                <a:path w="386079" h="4309110">
                  <a:moveTo>
                    <a:pt x="386080" y="0"/>
                  </a:moveTo>
                  <a:lnTo>
                    <a:pt x="300990" y="335280"/>
                  </a:lnTo>
                  <a:lnTo>
                    <a:pt x="204470" y="478790"/>
                  </a:lnTo>
                  <a:lnTo>
                    <a:pt x="93980" y="566420"/>
                  </a:lnTo>
                  <a:lnTo>
                    <a:pt x="59690" y="749300"/>
                  </a:lnTo>
                  <a:lnTo>
                    <a:pt x="73660" y="916940"/>
                  </a:lnTo>
                  <a:lnTo>
                    <a:pt x="204470" y="1259840"/>
                  </a:lnTo>
                  <a:lnTo>
                    <a:pt x="233680" y="1386840"/>
                  </a:lnTo>
                  <a:lnTo>
                    <a:pt x="217170" y="1475740"/>
                  </a:lnTo>
                  <a:lnTo>
                    <a:pt x="137160" y="1545590"/>
                  </a:lnTo>
                  <a:lnTo>
                    <a:pt x="115570" y="1643380"/>
                  </a:lnTo>
                  <a:lnTo>
                    <a:pt x="137160" y="1786890"/>
                  </a:lnTo>
                  <a:lnTo>
                    <a:pt x="229870" y="2018030"/>
                  </a:lnTo>
                  <a:lnTo>
                    <a:pt x="251460" y="2208530"/>
                  </a:lnTo>
                  <a:lnTo>
                    <a:pt x="226060" y="2338070"/>
                  </a:lnTo>
                  <a:lnTo>
                    <a:pt x="111734" y="2483180"/>
                  </a:lnTo>
                  <a:lnTo>
                    <a:pt x="33020" y="2537460"/>
                  </a:lnTo>
                  <a:lnTo>
                    <a:pt x="0" y="2698750"/>
                  </a:lnTo>
                  <a:lnTo>
                    <a:pt x="12700" y="2844800"/>
                  </a:lnTo>
                  <a:lnTo>
                    <a:pt x="143510" y="3143250"/>
                  </a:lnTo>
                  <a:lnTo>
                    <a:pt x="172720" y="3255010"/>
                  </a:lnTo>
                  <a:lnTo>
                    <a:pt x="156210" y="3332480"/>
                  </a:lnTo>
                  <a:lnTo>
                    <a:pt x="76200" y="3394710"/>
                  </a:lnTo>
                  <a:lnTo>
                    <a:pt x="54610" y="3478530"/>
                  </a:lnTo>
                  <a:lnTo>
                    <a:pt x="76200" y="3604260"/>
                  </a:lnTo>
                  <a:lnTo>
                    <a:pt x="168910" y="3806190"/>
                  </a:lnTo>
                  <a:lnTo>
                    <a:pt x="190500" y="3973830"/>
                  </a:lnTo>
                  <a:lnTo>
                    <a:pt x="165100" y="4085590"/>
                  </a:lnTo>
                  <a:lnTo>
                    <a:pt x="33020" y="4232910"/>
                  </a:lnTo>
                  <a:lnTo>
                    <a:pt x="41910" y="4309110"/>
                  </a:lnTo>
                  <a:lnTo>
                    <a:pt x="143510" y="4224020"/>
                  </a:lnTo>
                  <a:lnTo>
                    <a:pt x="223520" y="4119880"/>
                  </a:lnTo>
                  <a:lnTo>
                    <a:pt x="257810" y="3925570"/>
                  </a:lnTo>
                  <a:lnTo>
                    <a:pt x="220980" y="3743960"/>
                  </a:lnTo>
                  <a:lnTo>
                    <a:pt x="130810" y="3554730"/>
                  </a:lnTo>
                  <a:lnTo>
                    <a:pt x="127000" y="3464560"/>
                  </a:lnTo>
                  <a:lnTo>
                    <a:pt x="228600" y="3366770"/>
                  </a:lnTo>
                  <a:lnTo>
                    <a:pt x="223520" y="3192780"/>
                  </a:lnTo>
                  <a:lnTo>
                    <a:pt x="114300" y="2921000"/>
                  </a:lnTo>
                  <a:lnTo>
                    <a:pt x="67310" y="2767330"/>
                  </a:lnTo>
                  <a:lnTo>
                    <a:pt x="72390" y="2621280"/>
                  </a:lnTo>
                  <a:lnTo>
                    <a:pt x="165100" y="2565400"/>
                  </a:lnTo>
                  <a:lnTo>
                    <a:pt x="250190" y="2467610"/>
                  </a:lnTo>
                  <a:lnTo>
                    <a:pt x="313690" y="2307590"/>
                  </a:lnTo>
                  <a:lnTo>
                    <a:pt x="325120" y="2043430"/>
                  </a:lnTo>
                  <a:lnTo>
                    <a:pt x="308851" y="2100097"/>
                  </a:lnTo>
                  <a:lnTo>
                    <a:pt x="280670" y="1946910"/>
                  </a:lnTo>
                  <a:lnTo>
                    <a:pt x="191770" y="1731010"/>
                  </a:lnTo>
                  <a:lnTo>
                    <a:pt x="186690" y="1626870"/>
                  </a:lnTo>
                  <a:lnTo>
                    <a:pt x="289560" y="1515110"/>
                  </a:lnTo>
                  <a:lnTo>
                    <a:pt x="284480" y="1315720"/>
                  </a:lnTo>
                  <a:lnTo>
                    <a:pt x="175260" y="1004570"/>
                  </a:lnTo>
                  <a:lnTo>
                    <a:pt x="128270" y="828040"/>
                  </a:lnTo>
                  <a:lnTo>
                    <a:pt x="132080" y="660400"/>
                  </a:lnTo>
                  <a:lnTo>
                    <a:pt x="226060" y="596900"/>
                  </a:lnTo>
                  <a:lnTo>
                    <a:pt x="311150" y="485140"/>
                  </a:lnTo>
                  <a:lnTo>
                    <a:pt x="373380" y="303530"/>
                  </a:lnTo>
                  <a:lnTo>
                    <a:pt x="386080" y="0"/>
                  </a:lnTo>
                  <a:close/>
                </a:path>
              </a:pathLst>
            </a:custGeom>
            <a:solidFill>
              <a:srgbClr val="6F3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491219" y="1775460"/>
              <a:ext cx="341630" cy="354330"/>
            </a:xfrm>
            <a:custGeom>
              <a:avLst/>
              <a:gdLst/>
              <a:ahLst/>
              <a:cxnLst/>
              <a:rect l="l" t="t" r="r" b="b"/>
              <a:pathLst>
                <a:path w="341629" h="354330">
                  <a:moveTo>
                    <a:pt x="25400" y="0"/>
                  </a:moveTo>
                  <a:lnTo>
                    <a:pt x="0" y="41910"/>
                  </a:lnTo>
                  <a:lnTo>
                    <a:pt x="152400" y="153669"/>
                  </a:lnTo>
                  <a:lnTo>
                    <a:pt x="330200" y="354329"/>
                  </a:lnTo>
                  <a:lnTo>
                    <a:pt x="341629" y="323850"/>
                  </a:lnTo>
                  <a:lnTo>
                    <a:pt x="189229" y="13716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7852409" y="102870"/>
            <a:ext cx="280670" cy="146050"/>
          </a:xfrm>
          <a:custGeom>
            <a:avLst/>
            <a:gdLst/>
            <a:ahLst/>
            <a:cxnLst/>
            <a:rect l="l" t="t" r="r" b="b"/>
            <a:pathLst>
              <a:path w="280670" h="146050">
                <a:moveTo>
                  <a:pt x="210820" y="0"/>
                </a:moveTo>
                <a:lnTo>
                  <a:pt x="91440" y="33020"/>
                </a:lnTo>
                <a:lnTo>
                  <a:pt x="196850" y="59689"/>
                </a:lnTo>
                <a:lnTo>
                  <a:pt x="39370" y="109220"/>
                </a:lnTo>
                <a:lnTo>
                  <a:pt x="0" y="146050"/>
                </a:lnTo>
                <a:lnTo>
                  <a:pt x="156210" y="113029"/>
                </a:lnTo>
                <a:lnTo>
                  <a:pt x="280670" y="105409"/>
                </a:lnTo>
                <a:lnTo>
                  <a:pt x="2108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7711440" y="39369"/>
            <a:ext cx="1186180" cy="2086610"/>
            <a:chOff x="7711440" y="39369"/>
            <a:chExt cx="1186180" cy="2086610"/>
          </a:xfrm>
        </p:grpSpPr>
        <p:sp>
          <p:nvSpPr>
            <p:cNvPr id="27" name="object 27"/>
            <p:cNvSpPr/>
            <p:nvPr/>
          </p:nvSpPr>
          <p:spPr>
            <a:xfrm>
              <a:off x="7729220" y="39369"/>
              <a:ext cx="1168400" cy="2086610"/>
            </a:xfrm>
            <a:custGeom>
              <a:avLst/>
              <a:gdLst/>
              <a:ahLst/>
              <a:cxnLst/>
              <a:rect l="l" t="t" r="r" b="b"/>
              <a:pathLst>
                <a:path w="1168400" h="2086610">
                  <a:moveTo>
                    <a:pt x="697230" y="1120140"/>
                  </a:moveTo>
                  <a:lnTo>
                    <a:pt x="645160" y="920750"/>
                  </a:lnTo>
                  <a:lnTo>
                    <a:pt x="546100" y="695960"/>
                  </a:lnTo>
                  <a:lnTo>
                    <a:pt x="464820" y="554990"/>
                  </a:lnTo>
                  <a:lnTo>
                    <a:pt x="429336" y="520700"/>
                  </a:lnTo>
                  <a:lnTo>
                    <a:pt x="388620" y="481330"/>
                  </a:lnTo>
                  <a:lnTo>
                    <a:pt x="328930" y="481330"/>
                  </a:lnTo>
                  <a:lnTo>
                    <a:pt x="325120" y="548640"/>
                  </a:lnTo>
                  <a:lnTo>
                    <a:pt x="375920" y="520700"/>
                  </a:lnTo>
                  <a:lnTo>
                    <a:pt x="463550" y="633730"/>
                  </a:lnTo>
                  <a:lnTo>
                    <a:pt x="554990" y="797560"/>
                  </a:lnTo>
                  <a:lnTo>
                    <a:pt x="631190" y="1026160"/>
                  </a:lnTo>
                  <a:lnTo>
                    <a:pt x="622300" y="1137920"/>
                  </a:lnTo>
                  <a:lnTo>
                    <a:pt x="549910" y="1073150"/>
                  </a:lnTo>
                  <a:lnTo>
                    <a:pt x="425450" y="826770"/>
                  </a:lnTo>
                  <a:lnTo>
                    <a:pt x="346710" y="568960"/>
                  </a:lnTo>
                  <a:lnTo>
                    <a:pt x="330200" y="600710"/>
                  </a:lnTo>
                  <a:lnTo>
                    <a:pt x="368300" y="759460"/>
                  </a:lnTo>
                  <a:lnTo>
                    <a:pt x="474980" y="1002030"/>
                  </a:lnTo>
                  <a:lnTo>
                    <a:pt x="589280" y="1169670"/>
                  </a:lnTo>
                  <a:lnTo>
                    <a:pt x="661670" y="1196340"/>
                  </a:lnTo>
                  <a:lnTo>
                    <a:pt x="688924" y="1137920"/>
                  </a:lnTo>
                  <a:lnTo>
                    <a:pt x="697230" y="1120140"/>
                  </a:lnTo>
                  <a:close/>
                </a:path>
                <a:path w="1168400" h="2086610">
                  <a:moveTo>
                    <a:pt x="1168400" y="2086610"/>
                  </a:moveTo>
                  <a:lnTo>
                    <a:pt x="1104353" y="1868170"/>
                  </a:lnTo>
                  <a:lnTo>
                    <a:pt x="1097280" y="1844040"/>
                  </a:lnTo>
                  <a:lnTo>
                    <a:pt x="1112266" y="1739900"/>
                  </a:lnTo>
                  <a:lnTo>
                    <a:pt x="1120140" y="1685290"/>
                  </a:lnTo>
                  <a:lnTo>
                    <a:pt x="1116660" y="1677670"/>
                  </a:lnTo>
                  <a:lnTo>
                    <a:pt x="1071016" y="1577340"/>
                  </a:lnTo>
                  <a:lnTo>
                    <a:pt x="934275" y="1276845"/>
                  </a:lnTo>
                  <a:lnTo>
                    <a:pt x="934275" y="1414754"/>
                  </a:lnTo>
                  <a:lnTo>
                    <a:pt x="815340" y="1424940"/>
                  </a:lnTo>
                  <a:lnTo>
                    <a:pt x="674077" y="1514411"/>
                  </a:lnTo>
                  <a:lnTo>
                    <a:pt x="627773" y="1413637"/>
                  </a:lnTo>
                  <a:lnTo>
                    <a:pt x="725170" y="1341120"/>
                  </a:lnTo>
                  <a:lnTo>
                    <a:pt x="897763" y="1334135"/>
                  </a:lnTo>
                  <a:lnTo>
                    <a:pt x="934275" y="1414754"/>
                  </a:lnTo>
                  <a:lnTo>
                    <a:pt x="934275" y="1276845"/>
                  </a:lnTo>
                  <a:lnTo>
                    <a:pt x="870559" y="1136815"/>
                  </a:lnTo>
                  <a:lnTo>
                    <a:pt x="870559" y="1274013"/>
                  </a:lnTo>
                  <a:lnTo>
                    <a:pt x="728980" y="1303020"/>
                  </a:lnTo>
                  <a:lnTo>
                    <a:pt x="607263" y="1368996"/>
                  </a:lnTo>
                  <a:lnTo>
                    <a:pt x="195122" y="471932"/>
                  </a:lnTo>
                  <a:lnTo>
                    <a:pt x="287020" y="401320"/>
                  </a:lnTo>
                  <a:lnTo>
                    <a:pt x="470344" y="389940"/>
                  </a:lnTo>
                  <a:lnTo>
                    <a:pt x="870559" y="1274013"/>
                  </a:lnTo>
                  <a:lnTo>
                    <a:pt x="870559" y="1136815"/>
                  </a:lnTo>
                  <a:lnTo>
                    <a:pt x="445655" y="203022"/>
                  </a:lnTo>
                  <a:lnTo>
                    <a:pt x="445655" y="335394"/>
                  </a:lnTo>
                  <a:lnTo>
                    <a:pt x="283210" y="359410"/>
                  </a:lnTo>
                  <a:lnTo>
                    <a:pt x="175412" y="429031"/>
                  </a:lnTo>
                  <a:lnTo>
                    <a:pt x="145148" y="363156"/>
                  </a:lnTo>
                  <a:lnTo>
                    <a:pt x="219710" y="299732"/>
                  </a:lnTo>
                  <a:lnTo>
                    <a:pt x="413639" y="264693"/>
                  </a:lnTo>
                  <a:lnTo>
                    <a:pt x="445655" y="335394"/>
                  </a:lnTo>
                  <a:lnTo>
                    <a:pt x="445655" y="203022"/>
                  </a:lnTo>
                  <a:lnTo>
                    <a:pt x="381012" y="60960"/>
                  </a:lnTo>
                  <a:lnTo>
                    <a:pt x="361950" y="19050"/>
                  </a:lnTo>
                  <a:lnTo>
                    <a:pt x="127000" y="0"/>
                  </a:lnTo>
                  <a:lnTo>
                    <a:pt x="0" y="96520"/>
                  </a:lnTo>
                  <a:lnTo>
                    <a:pt x="130810" y="60960"/>
                  </a:lnTo>
                  <a:lnTo>
                    <a:pt x="322580" y="63500"/>
                  </a:lnTo>
                  <a:lnTo>
                    <a:pt x="394881" y="223253"/>
                  </a:lnTo>
                  <a:lnTo>
                    <a:pt x="193040" y="262890"/>
                  </a:lnTo>
                  <a:lnTo>
                    <a:pt x="123240" y="315493"/>
                  </a:lnTo>
                  <a:lnTo>
                    <a:pt x="85090" y="232410"/>
                  </a:lnTo>
                  <a:lnTo>
                    <a:pt x="43180" y="231140"/>
                  </a:lnTo>
                  <a:lnTo>
                    <a:pt x="711200" y="1711960"/>
                  </a:lnTo>
                  <a:lnTo>
                    <a:pt x="725170" y="1625600"/>
                  </a:lnTo>
                  <a:lnTo>
                    <a:pt x="692785" y="1555140"/>
                  </a:lnTo>
                  <a:lnTo>
                    <a:pt x="765810" y="1484630"/>
                  </a:lnTo>
                  <a:lnTo>
                    <a:pt x="948524" y="1446225"/>
                  </a:lnTo>
                  <a:lnTo>
                    <a:pt x="972820" y="1499870"/>
                  </a:lnTo>
                  <a:lnTo>
                    <a:pt x="822960" y="1558290"/>
                  </a:lnTo>
                  <a:lnTo>
                    <a:pt x="750570" y="1638300"/>
                  </a:lnTo>
                  <a:lnTo>
                    <a:pt x="877570" y="1577340"/>
                  </a:lnTo>
                  <a:lnTo>
                    <a:pt x="998220" y="1597660"/>
                  </a:lnTo>
                  <a:lnTo>
                    <a:pt x="815340" y="1675130"/>
                  </a:lnTo>
                  <a:lnTo>
                    <a:pt x="748030" y="1774190"/>
                  </a:lnTo>
                  <a:lnTo>
                    <a:pt x="975360" y="1677670"/>
                  </a:lnTo>
                  <a:lnTo>
                    <a:pt x="934720" y="1747520"/>
                  </a:lnTo>
                  <a:lnTo>
                    <a:pt x="1040130" y="1739900"/>
                  </a:lnTo>
                  <a:lnTo>
                    <a:pt x="979170" y="1789430"/>
                  </a:lnTo>
                  <a:lnTo>
                    <a:pt x="1028700" y="1827530"/>
                  </a:lnTo>
                  <a:lnTo>
                    <a:pt x="914400" y="1864360"/>
                  </a:lnTo>
                  <a:lnTo>
                    <a:pt x="958850" y="1897380"/>
                  </a:lnTo>
                  <a:lnTo>
                    <a:pt x="1060450" y="1868170"/>
                  </a:lnTo>
                  <a:lnTo>
                    <a:pt x="1111250" y="2030730"/>
                  </a:lnTo>
                  <a:lnTo>
                    <a:pt x="1096010" y="2085340"/>
                  </a:lnTo>
                  <a:lnTo>
                    <a:pt x="1168400" y="20866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730489" y="133350"/>
              <a:ext cx="67310" cy="152400"/>
            </a:xfrm>
            <a:custGeom>
              <a:avLst/>
              <a:gdLst/>
              <a:ahLst/>
              <a:cxnLst/>
              <a:rect l="l" t="t" r="r" b="b"/>
              <a:pathLst>
                <a:path w="67309" h="152400">
                  <a:moveTo>
                    <a:pt x="0" y="0"/>
                  </a:moveTo>
                  <a:lnTo>
                    <a:pt x="67309" y="15240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"/>
          <p:cNvGrpSpPr/>
          <p:nvPr/>
        </p:nvGrpSpPr>
        <p:grpSpPr>
          <a:xfrm>
            <a:off x="0" y="-152400"/>
            <a:ext cx="8728710" cy="7010400"/>
            <a:chOff x="0" y="0"/>
            <a:chExt cx="8728710" cy="6858000"/>
          </a:xfrm>
        </p:grpSpPr>
        <p:sp>
          <p:nvSpPr>
            <p:cNvPr id="30" name="object 3"/>
            <p:cNvSpPr/>
            <p:nvPr/>
          </p:nvSpPr>
          <p:spPr>
            <a:xfrm>
              <a:off x="0" y="0"/>
              <a:ext cx="5321300" cy="68580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4"/>
            <p:cNvSpPr/>
            <p:nvPr/>
          </p:nvSpPr>
          <p:spPr>
            <a:xfrm>
              <a:off x="5038090" y="835660"/>
              <a:ext cx="3421379" cy="2239010"/>
            </a:xfrm>
            <a:custGeom>
              <a:avLst/>
              <a:gdLst/>
              <a:ahLst/>
              <a:cxnLst/>
              <a:rect l="l" t="t" r="r" b="b"/>
              <a:pathLst>
                <a:path w="3421379" h="2239010">
                  <a:moveTo>
                    <a:pt x="1905000" y="1584960"/>
                  </a:moveTo>
                  <a:lnTo>
                    <a:pt x="1259839" y="1584960"/>
                  </a:lnTo>
                  <a:lnTo>
                    <a:pt x="0" y="2239010"/>
                  </a:lnTo>
                  <a:lnTo>
                    <a:pt x="1905000" y="1584960"/>
                  </a:lnTo>
                  <a:close/>
                </a:path>
                <a:path w="3421379" h="2239010">
                  <a:moveTo>
                    <a:pt x="3421380" y="0"/>
                  </a:moveTo>
                  <a:lnTo>
                    <a:pt x="829310" y="0"/>
                  </a:lnTo>
                  <a:lnTo>
                    <a:pt x="829310" y="1584960"/>
                  </a:lnTo>
                  <a:lnTo>
                    <a:pt x="3421380" y="1584960"/>
                  </a:lnTo>
                  <a:lnTo>
                    <a:pt x="3421380" y="0"/>
                  </a:lnTo>
                  <a:close/>
                </a:path>
              </a:pathLst>
            </a:custGeom>
            <a:solidFill>
              <a:srgbClr val="EF7E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5"/>
            <p:cNvSpPr/>
            <p:nvPr/>
          </p:nvSpPr>
          <p:spPr>
            <a:xfrm>
              <a:off x="5038090" y="835660"/>
              <a:ext cx="3421379" cy="2239010"/>
            </a:xfrm>
            <a:custGeom>
              <a:avLst/>
              <a:gdLst/>
              <a:ahLst/>
              <a:cxnLst/>
              <a:rect l="l" t="t" r="r" b="b"/>
              <a:pathLst>
                <a:path w="3421379" h="2239010">
                  <a:moveTo>
                    <a:pt x="829310" y="0"/>
                  </a:moveTo>
                  <a:lnTo>
                    <a:pt x="829310" y="0"/>
                  </a:lnTo>
                  <a:lnTo>
                    <a:pt x="829310" y="1584960"/>
                  </a:lnTo>
                  <a:lnTo>
                    <a:pt x="1259839" y="1584960"/>
                  </a:lnTo>
                  <a:lnTo>
                    <a:pt x="0" y="2239010"/>
                  </a:lnTo>
                  <a:lnTo>
                    <a:pt x="1905000" y="1584960"/>
                  </a:lnTo>
                  <a:lnTo>
                    <a:pt x="2344419" y="1584960"/>
                  </a:lnTo>
                  <a:lnTo>
                    <a:pt x="2668269" y="1584960"/>
                  </a:lnTo>
                  <a:lnTo>
                    <a:pt x="2990850" y="1584960"/>
                  </a:lnTo>
                  <a:lnTo>
                    <a:pt x="3421380" y="1584960"/>
                  </a:lnTo>
                  <a:lnTo>
                    <a:pt x="3421380" y="1322069"/>
                  </a:lnTo>
                  <a:lnTo>
                    <a:pt x="3421380" y="0"/>
                  </a:lnTo>
                  <a:lnTo>
                    <a:pt x="2990850" y="0"/>
                  </a:lnTo>
                  <a:lnTo>
                    <a:pt x="82931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6"/>
          <p:cNvSpPr txBox="1">
            <a:spLocks noGrp="1"/>
          </p:cNvSpPr>
          <p:nvPr>
            <p:ph type="title"/>
          </p:nvPr>
        </p:nvSpPr>
        <p:spPr>
          <a:xfrm>
            <a:off x="6516369" y="869950"/>
            <a:ext cx="12915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Benefit</a:t>
            </a:r>
            <a:endParaRPr sz="3200">
              <a:latin typeface="Arial"/>
              <a:cs typeface="Arial"/>
            </a:endParaRPr>
          </a:p>
        </p:txBody>
      </p:sp>
      <p:sp>
        <p:nvSpPr>
          <p:cNvPr id="34" name="object 7"/>
          <p:cNvSpPr txBox="1"/>
          <p:nvPr/>
        </p:nvSpPr>
        <p:spPr>
          <a:xfrm>
            <a:off x="6346190" y="1357629"/>
            <a:ext cx="163131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Headline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>
              <a:latin typeface="Comic Sans MS" pitchFamily="66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717790" y="69850"/>
            <a:ext cx="1226820" cy="2085339"/>
            <a:chOff x="7717790" y="69850"/>
            <a:chExt cx="1226820" cy="2085339"/>
          </a:xfrm>
        </p:grpSpPr>
        <p:sp>
          <p:nvSpPr>
            <p:cNvPr id="4" name="object 4"/>
            <p:cNvSpPr/>
            <p:nvPr/>
          </p:nvSpPr>
          <p:spPr>
            <a:xfrm>
              <a:off x="7717790" y="69850"/>
              <a:ext cx="1139190" cy="2030730"/>
            </a:xfrm>
            <a:custGeom>
              <a:avLst/>
              <a:gdLst/>
              <a:ahLst/>
              <a:cxnLst/>
              <a:rect l="l" t="t" r="r" b="b"/>
              <a:pathLst>
                <a:path w="1139190" h="2030730">
                  <a:moveTo>
                    <a:pt x="115569" y="0"/>
                  </a:moveTo>
                  <a:lnTo>
                    <a:pt x="0" y="76200"/>
                  </a:lnTo>
                  <a:lnTo>
                    <a:pt x="753109" y="1715770"/>
                  </a:lnTo>
                  <a:lnTo>
                    <a:pt x="941069" y="1858010"/>
                  </a:lnTo>
                  <a:lnTo>
                    <a:pt x="1097279" y="2030729"/>
                  </a:lnTo>
                  <a:lnTo>
                    <a:pt x="1139189" y="2026920"/>
                  </a:lnTo>
                  <a:lnTo>
                    <a:pt x="1078229" y="1795779"/>
                  </a:lnTo>
                  <a:lnTo>
                    <a:pt x="1093469" y="1657350"/>
                  </a:lnTo>
                  <a:lnTo>
                    <a:pt x="355600" y="12700"/>
                  </a:lnTo>
                  <a:lnTo>
                    <a:pt x="1155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>
                <a:latin typeface="Comic Sans MS" pitchFamily="66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7814310" y="111759"/>
              <a:ext cx="1130300" cy="2043430"/>
            </a:xfrm>
            <a:custGeom>
              <a:avLst/>
              <a:gdLst/>
              <a:ahLst/>
              <a:cxnLst/>
              <a:rect l="l" t="t" r="r" b="b"/>
              <a:pathLst>
                <a:path w="1130300" h="2043430">
                  <a:moveTo>
                    <a:pt x="114300" y="0"/>
                  </a:moveTo>
                  <a:lnTo>
                    <a:pt x="0" y="60960"/>
                  </a:lnTo>
                  <a:lnTo>
                    <a:pt x="758190" y="1720850"/>
                  </a:lnTo>
                  <a:lnTo>
                    <a:pt x="923290" y="1845310"/>
                  </a:lnTo>
                  <a:lnTo>
                    <a:pt x="1087120" y="2034540"/>
                  </a:lnTo>
                  <a:lnTo>
                    <a:pt x="1130300" y="2043430"/>
                  </a:lnTo>
                  <a:lnTo>
                    <a:pt x="1061720" y="1803400"/>
                  </a:lnTo>
                  <a:lnTo>
                    <a:pt x="1084580" y="1649730"/>
                  </a:lnTo>
                  <a:lnTo>
                    <a:pt x="341630" y="1016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6F3CFF"/>
            </a:solidFill>
          </p:spPr>
          <p:txBody>
            <a:bodyPr wrap="square" lIns="0" tIns="0" rIns="0" bIns="0" rtlCol="0"/>
            <a:lstStyle/>
            <a:p>
              <a:endParaRPr sz="2400">
                <a:latin typeface="Comic Sans MS" pitchFamily="66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7866380" y="231139"/>
              <a:ext cx="972819" cy="1530350"/>
            </a:xfrm>
            <a:custGeom>
              <a:avLst/>
              <a:gdLst/>
              <a:ahLst/>
              <a:cxnLst/>
              <a:rect l="l" t="t" r="r" b="b"/>
              <a:pathLst>
                <a:path w="972820" h="1530350">
                  <a:moveTo>
                    <a:pt x="340360" y="0"/>
                  </a:moveTo>
                  <a:lnTo>
                    <a:pt x="90170" y="33019"/>
                  </a:lnTo>
                  <a:lnTo>
                    <a:pt x="0" y="74929"/>
                  </a:lnTo>
                  <a:lnTo>
                    <a:pt x="662940" y="1530349"/>
                  </a:lnTo>
                  <a:lnTo>
                    <a:pt x="797560" y="1416049"/>
                  </a:lnTo>
                  <a:lnTo>
                    <a:pt x="972820" y="1394459"/>
                  </a:lnTo>
                  <a:lnTo>
                    <a:pt x="340360" y="0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 sz="2400">
                <a:latin typeface="Comic Sans MS" pitchFamily="66" charset="0"/>
              </a:endParaRPr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7620" y="5539740"/>
            <a:ext cx="1784350" cy="1247140"/>
            <a:chOff x="7620" y="5539740"/>
            <a:chExt cx="1784350" cy="1247140"/>
          </a:xfrm>
        </p:grpSpPr>
        <p:sp>
          <p:nvSpPr>
            <p:cNvPr id="8" name="object 8"/>
            <p:cNvSpPr/>
            <p:nvPr/>
          </p:nvSpPr>
          <p:spPr>
            <a:xfrm>
              <a:off x="38100" y="5563870"/>
              <a:ext cx="1729739" cy="1031240"/>
            </a:xfrm>
            <a:custGeom>
              <a:avLst/>
              <a:gdLst/>
              <a:ahLst/>
              <a:cxnLst/>
              <a:rect l="l" t="t" r="r" b="b"/>
              <a:pathLst>
                <a:path w="1729739" h="1031240">
                  <a:moveTo>
                    <a:pt x="1255712" y="996949"/>
                  </a:moveTo>
                  <a:lnTo>
                    <a:pt x="1094740" y="996949"/>
                  </a:lnTo>
                  <a:lnTo>
                    <a:pt x="1247140" y="1031239"/>
                  </a:lnTo>
                  <a:lnTo>
                    <a:pt x="1259840" y="1000759"/>
                  </a:lnTo>
                  <a:lnTo>
                    <a:pt x="1255712" y="996949"/>
                  </a:lnTo>
                  <a:close/>
                </a:path>
                <a:path w="1729739" h="1031240">
                  <a:moveTo>
                    <a:pt x="111759" y="372109"/>
                  </a:moveTo>
                  <a:lnTo>
                    <a:pt x="36830" y="403859"/>
                  </a:lnTo>
                  <a:lnTo>
                    <a:pt x="0" y="505459"/>
                  </a:lnTo>
                  <a:lnTo>
                    <a:pt x="43180" y="618489"/>
                  </a:lnTo>
                  <a:lnTo>
                    <a:pt x="904240" y="1022349"/>
                  </a:lnTo>
                  <a:lnTo>
                    <a:pt x="1094740" y="996949"/>
                  </a:lnTo>
                  <a:lnTo>
                    <a:pt x="1255712" y="996949"/>
                  </a:lnTo>
                  <a:lnTo>
                    <a:pt x="1127760" y="878839"/>
                  </a:lnTo>
                  <a:lnTo>
                    <a:pt x="1103210" y="706119"/>
                  </a:lnTo>
                  <a:lnTo>
                    <a:pt x="882650" y="706119"/>
                  </a:lnTo>
                  <a:lnTo>
                    <a:pt x="111759" y="372109"/>
                  </a:lnTo>
                  <a:close/>
                </a:path>
                <a:path w="1729739" h="1031240">
                  <a:moveTo>
                    <a:pt x="861060" y="0"/>
                  </a:moveTo>
                  <a:lnTo>
                    <a:pt x="760730" y="22859"/>
                  </a:lnTo>
                  <a:lnTo>
                    <a:pt x="704850" y="83819"/>
                  </a:lnTo>
                  <a:lnTo>
                    <a:pt x="744220" y="226059"/>
                  </a:lnTo>
                  <a:lnTo>
                    <a:pt x="524510" y="350519"/>
                  </a:lnTo>
                  <a:lnTo>
                    <a:pt x="781050" y="375919"/>
                  </a:lnTo>
                  <a:lnTo>
                    <a:pt x="882650" y="706119"/>
                  </a:lnTo>
                  <a:lnTo>
                    <a:pt x="1103210" y="706119"/>
                  </a:lnTo>
                  <a:lnTo>
                    <a:pt x="1056640" y="378459"/>
                  </a:lnTo>
                  <a:lnTo>
                    <a:pt x="1699260" y="261619"/>
                  </a:lnTo>
                  <a:lnTo>
                    <a:pt x="1727810" y="167639"/>
                  </a:lnTo>
                  <a:lnTo>
                    <a:pt x="1013460" y="167639"/>
                  </a:lnTo>
                  <a:lnTo>
                    <a:pt x="967740" y="25399"/>
                  </a:lnTo>
                  <a:lnTo>
                    <a:pt x="861060" y="0"/>
                  </a:lnTo>
                  <a:close/>
                </a:path>
                <a:path w="1729739" h="1031240">
                  <a:moveTo>
                    <a:pt x="1666239" y="80009"/>
                  </a:moveTo>
                  <a:lnTo>
                    <a:pt x="1013460" y="167639"/>
                  </a:lnTo>
                  <a:lnTo>
                    <a:pt x="1727810" y="167639"/>
                  </a:lnTo>
                  <a:lnTo>
                    <a:pt x="1729739" y="161289"/>
                  </a:lnTo>
                  <a:lnTo>
                    <a:pt x="1666239" y="80009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 sz="2400">
                <a:latin typeface="Comic Sans MS" pitchFamily="66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621789" y="5687060"/>
              <a:ext cx="113030" cy="204470"/>
            </a:xfrm>
            <a:custGeom>
              <a:avLst/>
              <a:gdLst/>
              <a:ahLst/>
              <a:cxnLst/>
              <a:rect l="l" t="t" r="r" b="b"/>
              <a:pathLst>
                <a:path w="113030" h="204470">
                  <a:moveTo>
                    <a:pt x="95249" y="0"/>
                  </a:moveTo>
                  <a:lnTo>
                    <a:pt x="0" y="5079"/>
                  </a:lnTo>
                  <a:lnTo>
                    <a:pt x="6349" y="204469"/>
                  </a:lnTo>
                  <a:lnTo>
                    <a:pt x="113029" y="184149"/>
                  </a:lnTo>
                  <a:lnTo>
                    <a:pt x="95249" y="0"/>
                  </a:lnTo>
                  <a:close/>
                </a:path>
              </a:pathLst>
            </a:custGeom>
            <a:solidFill>
              <a:srgbClr val="FFEE66"/>
            </a:solidFill>
          </p:spPr>
          <p:txBody>
            <a:bodyPr wrap="square" lIns="0" tIns="0" rIns="0" bIns="0" rtlCol="0"/>
            <a:lstStyle/>
            <a:p>
              <a:endParaRPr sz="2400">
                <a:latin typeface="Comic Sans MS" pitchFamily="66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31750" y="5990590"/>
              <a:ext cx="1257300" cy="651510"/>
            </a:xfrm>
            <a:custGeom>
              <a:avLst/>
              <a:gdLst/>
              <a:ahLst/>
              <a:cxnLst/>
              <a:rect l="l" t="t" r="r" b="b"/>
              <a:pathLst>
                <a:path w="1257300" h="651509">
                  <a:moveTo>
                    <a:pt x="1253370" y="624840"/>
                  </a:moveTo>
                  <a:lnTo>
                    <a:pt x="1070610" y="624840"/>
                  </a:lnTo>
                  <a:lnTo>
                    <a:pt x="1240790" y="651510"/>
                  </a:lnTo>
                  <a:lnTo>
                    <a:pt x="1257300" y="628650"/>
                  </a:lnTo>
                  <a:lnTo>
                    <a:pt x="1253370" y="624840"/>
                  </a:lnTo>
                  <a:close/>
                </a:path>
                <a:path w="1257300" h="651509">
                  <a:moveTo>
                    <a:pt x="107950" y="0"/>
                  </a:moveTo>
                  <a:lnTo>
                    <a:pt x="35560" y="25400"/>
                  </a:lnTo>
                  <a:lnTo>
                    <a:pt x="0" y="119380"/>
                  </a:lnTo>
                  <a:lnTo>
                    <a:pt x="33019" y="236220"/>
                  </a:lnTo>
                  <a:lnTo>
                    <a:pt x="908050" y="643890"/>
                  </a:lnTo>
                  <a:lnTo>
                    <a:pt x="1070610" y="624840"/>
                  </a:lnTo>
                  <a:lnTo>
                    <a:pt x="1253370" y="624840"/>
                  </a:lnTo>
                  <a:lnTo>
                    <a:pt x="1131570" y="506730"/>
                  </a:lnTo>
                  <a:lnTo>
                    <a:pt x="1055370" y="41148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2400">
                <a:latin typeface="Comic Sans MS" pitchFamily="66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204470" y="6045200"/>
              <a:ext cx="834390" cy="593090"/>
            </a:xfrm>
            <a:custGeom>
              <a:avLst/>
              <a:gdLst/>
              <a:ahLst/>
              <a:cxnLst/>
              <a:rect l="l" t="t" r="r" b="b"/>
              <a:pathLst>
                <a:path w="834390" h="593090">
                  <a:moveTo>
                    <a:pt x="62229" y="0"/>
                  </a:moveTo>
                  <a:lnTo>
                    <a:pt x="0" y="100329"/>
                  </a:lnTo>
                  <a:lnTo>
                    <a:pt x="0" y="257809"/>
                  </a:lnTo>
                  <a:lnTo>
                    <a:pt x="732790" y="593090"/>
                  </a:lnTo>
                  <a:lnTo>
                    <a:pt x="746760" y="424180"/>
                  </a:lnTo>
                  <a:lnTo>
                    <a:pt x="834389" y="335280"/>
                  </a:lnTo>
                  <a:lnTo>
                    <a:pt x="62229" y="0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 sz="2400">
                <a:latin typeface="Comic Sans MS" pitchFamily="66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769620" y="5607050"/>
              <a:ext cx="214629" cy="1930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>
                <a:latin typeface="Comic Sans MS" pitchFamily="66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017270" y="6609080"/>
              <a:ext cx="120650" cy="177800"/>
            </a:xfrm>
            <a:custGeom>
              <a:avLst/>
              <a:gdLst/>
              <a:ahLst/>
              <a:cxnLst/>
              <a:rect l="l" t="t" r="r" b="b"/>
              <a:pathLst>
                <a:path w="120650" h="177800">
                  <a:moveTo>
                    <a:pt x="57150" y="0"/>
                  </a:moveTo>
                  <a:lnTo>
                    <a:pt x="0" y="6350"/>
                  </a:lnTo>
                  <a:lnTo>
                    <a:pt x="120650" y="177800"/>
                  </a:lnTo>
                  <a:lnTo>
                    <a:pt x="120650" y="2540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00B100"/>
            </a:solidFill>
          </p:spPr>
          <p:txBody>
            <a:bodyPr wrap="square" lIns="0" tIns="0" rIns="0" bIns="0" rtlCol="0"/>
            <a:lstStyle/>
            <a:p>
              <a:endParaRPr sz="2400">
                <a:latin typeface="Comic Sans MS" pitchFamily="66" charset="0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800100" y="5698490"/>
              <a:ext cx="838200" cy="636270"/>
            </a:xfrm>
            <a:custGeom>
              <a:avLst/>
              <a:gdLst/>
              <a:ahLst/>
              <a:cxnLst/>
              <a:rect l="l" t="t" r="r" b="b"/>
              <a:pathLst>
                <a:path w="838200" h="636270">
                  <a:moveTo>
                    <a:pt x="306070" y="636270"/>
                  </a:moveTo>
                  <a:lnTo>
                    <a:pt x="184150" y="31750"/>
                  </a:lnTo>
                  <a:lnTo>
                    <a:pt x="68580" y="27940"/>
                  </a:lnTo>
                  <a:lnTo>
                    <a:pt x="0" y="90170"/>
                  </a:lnTo>
                  <a:lnTo>
                    <a:pt x="120650" y="566420"/>
                  </a:lnTo>
                  <a:lnTo>
                    <a:pt x="220980" y="600710"/>
                  </a:lnTo>
                  <a:lnTo>
                    <a:pt x="306070" y="636270"/>
                  </a:lnTo>
                  <a:close/>
                </a:path>
                <a:path w="838200" h="636270">
                  <a:moveTo>
                    <a:pt x="838200" y="34290"/>
                  </a:moveTo>
                  <a:lnTo>
                    <a:pt x="808990" y="0"/>
                  </a:lnTo>
                  <a:lnTo>
                    <a:pt x="260350" y="83820"/>
                  </a:lnTo>
                  <a:lnTo>
                    <a:pt x="281940" y="276860"/>
                  </a:lnTo>
                  <a:lnTo>
                    <a:pt x="828027" y="187960"/>
                  </a:lnTo>
                  <a:lnTo>
                    <a:pt x="838200" y="34290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 sz="2400">
                <a:latin typeface="Comic Sans MS" pitchFamily="66" charset="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551179" y="5862320"/>
              <a:ext cx="247650" cy="106680"/>
            </a:xfrm>
            <a:custGeom>
              <a:avLst/>
              <a:gdLst/>
              <a:ahLst/>
              <a:cxnLst/>
              <a:rect l="l" t="t" r="r" b="b"/>
              <a:pathLst>
                <a:path w="247650" h="106679">
                  <a:moveTo>
                    <a:pt x="215900" y="0"/>
                  </a:moveTo>
                  <a:lnTo>
                    <a:pt x="0" y="62229"/>
                  </a:lnTo>
                  <a:lnTo>
                    <a:pt x="247650" y="106679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FFEE66"/>
            </a:solidFill>
          </p:spPr>
          <p:txBody>
            <a:bodyPr wrap="square" lIns="0" tIns="0" rIns="0" bIns="0" rtlCol="0"/>
            <a:lstStyle/>
            <a:p>
              <a:endParaRPr sz="2400">
                <a:latin typeface="Comic Sans MS" pitchFamily="66" charset="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791210" y="5694680"/>
              <a:ext cx="250190" cy="1371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>
                <a:latin typeface="Comic Sans MS" pitchFamily="66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009650" y="6567170"/>
              <a:ext cx="182880" cy="2120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>
                <a:latin typeface="Comic Sans MS" pitchFamily="66" charset="0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593850" y="5654040"/>
              <a:ext cx="68580" cy="18669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>
                <a:latin typeface="Comic Sans MS" pitchFamily="66" charset="0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20650" y="5842000"/>
              <a:ext cx="946150" cy="562610"/>
            </a:xfrm>
            <a:custGeom>
              <a:avLst/>
              <a:gdLst/>
              <a:ahLst/>
              <a:cxnLst/>
              <a:rect l="l" t="t" r="r" b="b"/>
              <a:pathLst>
                <a:path w="946150" h="562610">
                  <a:moveTo>
                    <a:pt x="679450" y="504190"/>
                  </a:moveTo>
                  <a:lnTo>
                    <a:pt x="604520" y="421640"/>
                  </a:lnTo>
                  <a:lnTo>
                    <a:pt x="426720" y="340360"/>
                  </a:lnTo>
                  <a:lnTo>
                    <a:pt x="292100" y="326390"/>
                  </a:lnTo>
                  <a:lnTo>
                    <a:pt x="303530" y="353060"/>
                  </a:lnTo>
                  <a:lnTo>
                    <a:pt x="419100" y="378460"/>
                  </a:lnTo>
                  <a:lnTo>
                    <a:pt x="548640" y="435610"/>
                  </a:lnTo>
                  <a:lnTo>
                    <a:pt x="641350" y="519430"/>
                  </a:lnTo>
                  <a:lnTo>
                    <a:pt x="551180" y="509270"/>
                  </a:lnTo>
                  <a:lnTo>
                    <a:pt x="402590" y="441960"/>
                  </a:lnTo>
                  <a:lnTo>
                    <a:pt x="331470" y="389890"/>
                  </a:lnTo>
                  <a:lnTo>
                    <a:pt x="377190" y="455930"/>
                  </a:lnTo>
                  <a:lnTo>
                    <a:pt x="508000" y="541020"/>
                  </a:lnTo>
                  <a:lnTo>
                    <a:pt x="661670" y="562610"/>
                  </a:lnTo>
                  <a:lnTo>
                    <a:pt x="674801" y="519430"/>
                  </a:lnTo>
                  <a:lnTo>
                    <a:pt x="679450" y="504190"/>
                  </a:lnTo>
                  <a:close/>
                </a:path>
                <a:path w="946150" h="562610">
                  <a:moveTo>
                    <a:pt x="944880" y="471170"/>
                  </a:moveTo>
                  <a:lnTo>
                    <a:pt x="78740" y="82550"/>
                  </a:lnTo>
                  <a:lnTo>
                    <a:pt x="0" y="102870"/>
                  </a:lnTo>
                  <a:lnTo>
                    <a:pt x="854710" y="480060"/>
                  </a:lnTo>
                  <a:lnTo>
                    <a:pt x="944880" y="471170"/>
                  </a:lnTo>
                  <a:close/>
                </a:path>
                <a:path w="946150" h="562610">
                  <a:moveTo>
                    <a:pt x="946150" y="355600"/>
                  </a:moveTo>
                  <a:lnTo>
                    <a:pt x="861060" y="257810"/>
                  </a:lnTo>
                  <a:lnTo>
                    <a:pt x="839470" y="151130"/>
                  </a:lnTo>
                  <a:lnTo>
                    <a:pt x="848360" y="19050"/>
                  </a:lnTo>
                  <a:lnTo>
                    <a:pt x="795020" y="0"/>
                  </a:lnTo>
                  <a:lnTo>
                    <a:pt x="775970" y="44450"/>
                  </a:lnTo>
                  <a:lnTo>
                    <a:pt x="800100" y="271780"/>
                  </a:lnTo>
                  <a:lnTo>
                    <a:pt x="853440" y="377190"/>
                  </a:lnTo>
                  <a:lnTo>
                    <a:pt x="946150" y="355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400">
                <a:latin typeface="Comic Sans MS" pitchFamily="66" charset="0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061720" y="6426200"/>
              <a:ext cx="119380" cy="1371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>
                <a:latin typeface="Comic Sans MS" pitchFamily="66" charset="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7620" y="5539740"/>
              <a:ext cx="1784350" cy="1076960"/>
            </a:xfrm>
            <a:custGeom>
              <a:avLst/>
              <a:gdLst/>
              <a:ahLst/>
              <a:cxnLst/>
              <a:rect l="l" t="t" r="r" b="b"/>
              <a:pathLst>
                <a:path w="1784350" h="1076959">
                  <a:moveTo>
                    <a:pt x="1061720" y="655320"/>
                  </a:moveTo>
                  <a:lnTo>
                    <a:pt x="1057910" y="541020"/>
                  </a:lnTo>
                  <a:lnTo>
                    <a:pt x="1037590" y="419100"/>
                  </a:lnTo>
                  <a:lnTo>
                    <a:pt x="988060" y="300990"/>
                  </a:lnTo>
                  <a:lnTo>
                    <a:pt x="960120" y="254000"/>
                  </a:lnTo>
                  <a:lnTo>
                    <a:pt x="909320" y="275590"/>
                  </a:lnTo>
                  <a:lnTo>
                    <a:pt x="970280" y="408940"/>
                  </a:lnTo>
                  <a:lnTo>
                    <a:pt x="999490" y="506730"/>
                  </a:lnTo>
                  <a:lnTo>
                    <a:pt x="1002030" y="655320"/>
                  </a:lnTo>
                  <a:lnTo>
                    <a:pt x="1061720" y="655320"/>
                  </a:lnTo>
                  <a:close/>
                </a:path>
                <a:path w="1784350" h="1076959">
                  <a:moveTo>
                    <a:pt x="1784350" y="220980"/>
                  </a:moveTo>
                  <a:lnTo>
                    <a:pt x="1772920" y="138430"/>
                  </a:lnTo>
                  <a:lnTo>
                    <a:pt x="1759153" y="121920"/>
                  </a:lnTo>
                  <a:lnTo>
                    <a:pt x="1746250" y="106438"/>
                  </a:lnTo>
                  <a:lnTo>
                    <a:pt x="1746250" y="191770"/>
                  </a:lnTo>
                  <a:lnTo>
                    <a:pt x="1722120" y="269240"/>
                  </a:lnTo>
                  <a:lnTo>
                    <a:pt x="1095057" y="378079"/>
                  </a:lnTo>
                  <a:lnTo>
                    <a:pt x="1061021" y="219773"/>
                  </a:lnTo>
                  <a:lnTo>
                    <a:pt x="1214882" y="196380"/>
                  </a:lnTo>
                  <a:lnTo>
                    <a:pt x="1143000" y="245110"/>
                  </a:lnTo>
                  <a:lnTo>
                    <a:pt x="1220470" y="260350"/>
                  </a:lnTo>
                  <a:lnTo>
                    <a:pt x="1350010" y="226060"/>
                  </a:lnTo>
                  <a:lnTo>
                    <a:pt x="1461770" y="226060"/>
                  </a:lnTo>
                  <a:lnTo>
                    <a:pt x="1343660" y="271780"/>
                  </a:lnTo>
                  <a:lnTo>
                    <a:pt x="1243330" y="284480"/>
                  </a:lnTo>
                  <a:lnTo>
                    <a:pt x="1130300" y="284480"/>
                  </a:lnTo>
                  <a:lnTo>
                    <a:pt x="1183640" y="321310"/>
                  </a:lnTo>
                  <a:lnTo>
                    <a:pt x="1306830" y="316230"/>
                  </a:lnTo>
                  <a:lnTo>
                    <a:pt x="1464310" y="276860"/>
                  </a:lnTo>
                  <a:lnTo>
                    <a:pt x="1511858" y="226060"/>
                  </a:lnTo>
                  <a:lnTo>
                    <a:pt x="1520190" y="217170"/>
                  </a:lnTo>
                  <a:lnTo>
                    <a:pt x="1483360" y="186690"/>
                  </a:lnTo>
                  <a:lnTo>
                    <a:pt x="1332230" y="184150"/>
                  </a:lnTo>
                  <a:lnTo>
                    <a:pt x="1243177" y="192074"/>
                  </a:lnTo>
                  <a:lnTo>
                    <a:pt x="1704340" y="121920"/>
                  </a:lnTo>
                  <a:lnTo>
                    <a:pt x="1746250" y="191770"/>
                  </a:lnTo>
                  <a:lnTo>
                    <a:pt x="1746250" y="106438"/>
                  </a:lnTo>
                  <a:lnTo>
                    <a:pt x="1722120" y="77470"/>
                  </a:lnTo>
                  <a:lnTo>
                    <a:pt x="1052042" y="177990"/>
                  </a:lnTo>
                  <a:lnTo>
                    <a:pt x="1024153" y="48260"/>
                  </a:lnTo>
                  <a:lnTo>
                    <a:pt x="1023620" y="45720"/>
                  </a:lnTo>
                  <a:lnTo>
                    <a:pt x="910590" y="0"/>
                  </a:lnTo>
                  <a:lnTo>
                    <a:pt x="769620" y="30480"/>
                  </a:lnTo>
                  <a:lnTo>
                    <a:pt x="704850" y="99060"/>
                  </a:lnTo>
                  <a:lnTo>
                    <a:pt x="740905" y="225945"/>
                  </a:lnTo>
                  <a:lnTo>
                    <a:pt x="717550" y="236220"/>
                  </a:lnTo>
                  <a:lnTo>
                    <a:pt x="713740" y="275590"/>
                  </a:lnTo>
                  <a:lnTo>
                    <a:pt x="513080" y="358140"/>
                  </a:lnTo>
                  <a:lnTo>
                    <a:pt x="513080" y="400050"/>
                  </a:lnTo>
                  <a:lnTo>
                    <a:pt x="737870" y="402590"/>
                  </a:lnTo>
                  <a:lnTo>
                    <a:pt x="767080" y="438150"/>
                  </a:lnTo>
                  <a:lnTo>
                    <a:pt x="800785" y="436626"/>
                  </a:lnTo>
                  <a:lnTo>
                    <a:pt x="878840" y="711200"/>
                  </a:lnTo>
                  <a:lnTo>
                    <a:pt x="948690" y="734060"/>
                  </a:lnTo>
                  <a:lnTo>
                    <a:pt x="782650" y="169075"/>
                  </a:lnTo>
                  <a:lnTo>
                    <a:pt x="782650" y="372821"/>
                  </a:lnTo>
                  <a:lnTo>
                    <a:pt x="604520" y="363220"/>
                  </a:lnTo>
                  <a:lnTo>
                    <a:pt x="761847" y="299605"/>
                  </a:lnTo>
                  <a:lnTo>
                    <a:pt x="782650" y="372821"/>
                  </a:lnTo>
                  <a:lnTo>
                    <a:pt x="782650" y="169075"/>
                  </a:lnTo>
                  <a:lnTo>
                    <a:pt x="765810" y="111760"/>
                  </a:lnTo>
                  <a:lnTo>
                    <a:pt x="800100" y="58420"/>
                  </a:lnTo>
                  <a:lnTo>
                    <a:pt x="885190" y="48260"/>
                  </a:lnTo>
                  <a:lnTo>
                    <a:pt x="988060" y="77470"/>
                  </a:lnTo>
                  <a:lnTo>
                    <a:pt x="1130617" y="785710"/>
                  </a:lnTo>
                  <a:lnTo>
                    <a:pt x="1087120" y="796290"/>
                  </a:lnTo>
                  <a:lnTo>
                    <a:pt x="1141730" y="905510"/>
                  </a:lnTo>
                  <a:lnTo>
                    <a:pt x="1252220" y="1021080"/>
                  </a:lnTo>
                  <a:lnTo>
                    <a:pt x="1121410" y="1003300"/>
                  </a:lnTo>
                  <a:lnTo>
                    <a:pt x="967740" y="1024890"/>
                  </a:lnTo>
                  <a:lnTo>
                    <a:pt x="971804" y="1005840"/>
                  </a:lnTo>
                  <a:lnTo>
                    <a:pt x="995680" y="894080"/>
                  </a:lnTo>
                  <a:lnTo>
                    <a:pt x="1061720" y="805180"/>
                  </a:lnTo>
                  <a:lnTo>
                    <a:pt x="985520" y="816610"/>
                  </a:lnTo>
                  <a:lnTo>
                    <a:pt x="924560" y="900430"/>
                  </a:lnTo>
                  <a:lnTo>
                    <a:pt x="904240" y="1005840"/>
                  </a:lnTo>
                  <a:lnTo>
                    <a:pt x="233159" y="692683"/>
                  </a:lnTo>
                  <a:lnTo>
                    <a:pt x="220980" y="566420"/>
                  </a:lnTo>
                  <a:lnTo>
                    <a:pt x="287020" y="458470"/>
                  </a:lnTo>
                  <a:lnTo>
                    <a:pt x="252730" y="445770"/>
                  </a:lnTo>
                  <a:lnTo>
                    <a:pt x="175260" y="529590"/>
                  </a:lnTo>
                  <a:lnTo>
                    <a:pt x="160020" y="627380"/>
                  </a:lnTo>
                  <a:lnTo>
                    <a:pt x="175526" y="665784"/>
                  </a:lnTo>
                  <a:lnTo>
                    <a:pt x="85077" y="623570"/>
                  </a:lnTo>
                  <a:lnTo>
                    <a:pt x="63500" y="548640"/>
                  </a:lnTo>
                  <a:lnTo>
                    <a:pt x="81280" y="453390"/>
                  </a:lnTo>
                  <a:lnTo>
                    <a:pt x="171450" y="378460"/>
                  </a:lnTo>
                  <a:lnTo>
                    <a:pt x="123190" y="378460"/>
                  </a:lnTo>
                  <a:lnTo>
                    <a:pt x="49530" y="419100"/>
                  </a:lnTo>
                  <a:lnTo>
                    <a:pt x="0" y="543560"/>
                  </a:lnTo>
                  <a:lnTo>
                    <a:pt x="53340" y="662940"/>
                  </a:lnTo>
                  <a:lnTo>
                    <a:pt x="938530" y="1066800"/>
                  </a:lnTo>
                  <a:lnTo>
                    <a:pt x="1129030" y="1041400"/>
                  </a:lnTo>
                  <a:lnTo>
                    <a:pt x="1282700" y="1076960"/>
                  </a:lnTo>
                  <a:lnTo>
                    <a:pt x="1316672" y="1041400"/>
                  </a:lnTo>
                  <a:lnTo>
                    <a:pt x="1332445" y="1024890"/>
                  </a:lnTo>
                  <a:lnTo>
                    <a:pt x="1336090" y="1021080"/>
                  </a:lnTo>
                  <a:lnTo>
                    <a:pt x="1337310" y="1019810"/>
                  </a:lnTo>
                  <a:lnTo>
                    <a:pt x="1211719" y="920673"/>
                  </a:lnTo>
                  <a:lnTo>
                    <a:pt x="1101801" y="409473"/>
                  </a:lnTo>
                  <a:lnTo>
                    <a:pt x="1755140" y="300990"/>
                  </a:lnTo>
                  <a:lnTo>
                    <a:pt x="1784350" y="2209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400">
                <a:latin typeface="Comic Sans MS" pitchFamily="66" charset="0"/>
              </a:endParaRPr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8491219" y="1775460"/>
            <a:ext cx="575310" cy="4649470"/>
            <a:chOff x="8491219" y="1775460"/>
            <a:chExt cx="575310" cy="4649470"/>
          </a:xfrm>
        </p:grpSpPr>
        <p:sp>
          <p:nvSpPr>
            <p:cNvPr id="23" name="object 23"/>
            <p:cNvSpPr/>
            <p:nvPr/>
          </p:nvSpPr>
          <p:spPr>
            <a:xfrm>
              <a:off x="8680450" y="2115819"/>
              <a:ext cx="386080" cy="4309110"/>
            </a:xfrm>
            <a:custGeom>
              <a:avLst/>
              <a:gdLst/>
              <a:ahLst/>
              <a:cxnLst/>
              <a:rect l="l" t="t" r="r" b="b"/>
              <a:pathLst>
                <a:path w="386079" h="4309110">
                  <a:moveTo>
                    <a:pt x="386080" y="0"/>
                  </a:moveTo>
                  <a:lnTo>
                    <a:pt x="300990" y="335280"/>
                  </a:lnTo>
                  <a:lnTo>
                    <a:pt x="204470" y="478790"/>
                  </a:lnTo>
                  <a:lnTo>
                    <a:pt x="93980" y="566420"/>
                  </a:lnTo>
                  <a:lnTo>
                    <a:pt x="59690" y="749300"/>
                  </a:lnTo>
                  <a:lnTo>
                    <a:pt x="73660" y="916940"/>
                  </a:lnTo>
                  <a:lnTo>
                    <a:pt x="204470" y="1259840"/>
                  </a:lnTo>
                  <a:lnTo>
                    <a:pt x="233680" y="1386840"/>
                  </a:lnTo>
                  <a:lnTo>
                    <a:pt x="217170" y="1475740"/>
                  </a:lnTo>
                  <a:lnTo>
                    <a:pt x="137160" y="1545590"/>
                  </a:lnTo>
                  <a:lnTo>
                    <a:pt x="115570" y="1643380"/>
                  </a:lnTo>
                  <a:lnTo>
                    <a:pt x="137160" y="1786890"/>
                  </a:lnTo>
                  <a:lnTo>
                    <a:pt x="229870" y="2018030"/>
                  </a:lnTo>
                  <a:lnTo>
                    <a:pt x="251460" y="2208530"/>
                  </a:lnTo>
                  <a:lnTo>
                    <a:pt x="226060" y="2338070"/>
                  </a:lnTo>
                  <a:lnTo>
                    <a:pt x="111734" y="2483180"/>
                  </a:lnTo>
                  <a:lnTo>
                    <a:pt x="33020" y="2537460"/>
                  </a:lnTo>
                  <a:lnTo>
                    <a:pt x="0" y="2698750"/>
                  </a:lnTo>
                  <a:lnTo>
                    <a:pt x="12700" y="2844800"/>
                  </a:lnTo>
                  <a:lnTo>
                    <a:pt x="143510" y="3143250"/>
                  </a:lnTo>
                  <a:lnTo>
                    <a:pt x="172720" y="3255010"/>
                  </a:lnTo>
                  <a:lnTo>
                    <a:pt x="156210" y="3332480"/>
                  </a:lnTo>
                  <a:lnTo>
                    <a:pt x="76200" y="3394710"/>
                  </a:lnTo>
                  <a:lnTo>
                    <a:pt x="54610" y="3478530"/>
                  </a:lnTo>
                  <a:lnTo>
                    <a:pt x="76200" y="3604260"/>
                  </a:lnTo>
                  <a:lnTo>
                    <a:pt x="168910" y="3806190"/>
                  </a:lnTo>
                  <a:lnTo>
                    <a:pt x="190500" y="3973830"/>
                  </a:lnTo>
                  <a:lnTo>
                    <a:pt x="165100" y="4085590"/>
                  </a:lnTo>
                  <a:lnTo>
                    <a:pt x="33020" y="4232910"/>
                  </a:lnTo>
                  <a:lnTo>
                    <a:pt x="41910" y="4309110"/>
                  </a:lnTo>
                  <a:lnTo>
                    <a:pt x="143510" y="4224020"/>
                  </a:lnTo>
                  <a:lnTo>
                    <a:pt x="223520" y="4119880"/>
                  </a:lnTo>
                  <a:lnTo>
                    <a:pt x="257810" y="3925570"/>
                  </a:lnTo>
                  <a:lnTo>
                    <a:pt x="220980" y="3743960"/>
                  </a:lnTo>
                  <a:lnTo>
                    <a:pt x="130810" y="3554730"/>
                  </a:lnTo>
                  <a:lnTo>
                    <a:pt x="127000" y="3464560"/>
                  </a:lnTo>
                  <a:lnTo>
                    <a:pt x="228600" y="3366770"/>
                  </a:lnTo>
                  <a:lnTo>
                    <a:pt x="223520" y="3192780"/>
                  </a:lnTo>
                  <a:lnTo>
                    <a:pt x="114300" y="2921000"/>
                  </a:lnTo>
                  <a:lnTo>
                    <a:pt x="67310" y="2767330"/>
                  </a:lnTo>
                  <a:lnTo>
                    <a:pt x="72390" y="2621280"/>
                  </a:lnTo>
                  <a:lnTo>
                    <a:pt x="165100" y="2565400"/>
                  </a:lnTo>
                  <a:lnTo>
                    <a:pt x="250190" y="2467610"/>
                  </a:lnTo>
                  <a:lnTo>
                    <a:pt x="313690" y="2307590"/>
                  </a:lnTo>
                  <a:lnTo>
                    <a:pt x="325120" y="2043430"/>
                  </a:lnTo>
                  <a:lnTo>
                    <a:pt x="308851" y="2100097"/>
                  </a:lnTo>
                  <a:lnTo>
                    <a:pt x="280670" y="1946910"/>
                  </a:lnTo>
                  <a:lnTo>
                    <a:pt x="191770" y="1731010"/>
                  </a:lnTo>
                  <a:lnTo>
                    <a:pt x="186690" y="1626870"/>
                  </a:lnTo>
                  <a:lnTo>
                    <a:pt x="289560" y="1515110"/>
                  </a:lnTo>
                  <a:lnTo>
                    <a:pt x="284480" y="1315720"/>
                  </a:lnTo>
                  <a:lnTo>
                    <a:pt x="175260" y="1004570"/>
                  </a:lnTo>
                  <a:lnTo>
                    <a:pt x="128270" y="828040"/>
                  </a:lnTo>
                  <a:lnTo>
                    <a:pt x="132080" y="660400"/>
                  </a:lnTo>
                  <a:lnTo>
                    <a:pt x="226060" y="596900"/>
                  </a:lnTo>
                  <a:lnTo>
                    <a:pt x="311150" y="485140"/>
                  </a:lnTo>
                  <a:lnTo>
                    <a:pt x="373380" y="303530"/>
                  </a:lnTo>
                  <a:lnTo>
                    <a:pt x="386080" y="0"/>
                  </a:lnTo>
                  <a:close/>
                </a:path>
              </a:pathLst>
            </a:custGeom>
            <a:solidFill>
              <a:srgbClr val="6F3CFF"/>
            </a:solidFill>
          </p:spPr>
          <p:txBody>
            <a:bodyPr wrap="square" lIns="0" tIns="0" rIns="0" bIns="0" rtlCol="0"/>
            <a:lstStyle/>
            <a:p>
              <a:endParaRPr sz="2400">
                <a:latin typeface="Comic Sans MS" pitchFamily="66" charset="0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8491219" y="1775460"/>
              <a:ext cx="341630" cy="354330"/>
            </a:xfrm>
            <a:custGeom>
              <a:avLst/>
              <a:gdLst/>
              <a:ahLst/>
              <a:cxnLst/>
              <a:rect l="l" t="t" r="r" b="b"/>
              <a:pathLst>
                <a:path w="341629" h="354330">
                  <a:moveTo>
                    <a:pt x="25400" y="0"/>
                  </a:moveTo>
                  <a:lnTo>
                    <a:pt x="0" y="41910"/>
                  </a:lnTo>
                  <a:lnTo>
                    <a:pt x="152400" y="153669"/>
                  </a:lnTo>
                  <a:lnTo>
                    <a:pt x="330200" y="354329"/>
                  </a:lnTo>
                  <a:lnTo>
                    <a:pt x="341629" y="323850"/>
                  </a:lnTo>
                  <a:lnTo>
                    <a:pt x="189229" y="13716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400">
                <a:latin typeface="Comic Sans MS" pitchFamily="66" charset="0"/>
              </a:endParaRPr>
            </a:p>
          </p:txBody>
        </p:sp>
      </p:grpSp>
      <p:sp>
        <p:nvSpPr>
          <p:cNvPr id="25" name="object 25"/>
          <p:cNvSpPr/>
          <p:nvPr/>
        </p:nvSpPr>
        <p:spPr>
          <a:xfrm>
            <a:off x="7852409" y="102870"/>
            <a:ext cx="280670" cy="146050"/>
          </a:xfrm>
          <a:custGeom>
            <a:avLst/>
            <a:gdLst/>
            <a:ahLst/>
            <a:cxnLst/>
            <a:rect l="l" t="t" r="r" b="b"/>
            <a:pathLst>
              <a:path w="280670" h="146050">
                <a:moveTo>
                  <a:pt x="210820" y="0"/>
                </a:moveTo>
                <a:lnTo>
                  <a:pt x="91440" y="33020"/>
                </a:lnTo>
                <a:lnTo>
                  <a:pt x="196850" y="59689"/>
                </a:lnTo>
                <a:lnTo>
                  <a:pt x="39370" y="109220"/>
                </a:lnTo>
                <a:lnTo>
                  <a:pt x="0" y="146050"/>
                </a:lnTo>
                <a:lnTo>
                  <a:pt x="156210" y="113029"/>
                </a:lnTo>
                <a:lnTo>
                  <a:pt x="280670" y="105409"/>
                </a:lnTo>
                <a:lnTo>
                  <a:pt x="2108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400">
              <a:latin typeface="Comic Sans MS" pitchFamily="66" charset="0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711440" y="39369"/>
            <a:ext cx="1186180" cy="2086610"/>
            <a:chOff x="7711440" y="39369"/>
            <a:chExt cx="1186180" cy="2086610"/>
          </a:xfrm>
        </p:grpSpPr>
        <p:sp>
          <p:nvSpPr>
            <p:cNvPr id="27" name="object 27"/>
            <p:cNvSpPr/>
            <p:nvPr/>
          </p:nvSpPr>
          <p:spPr>
            <a:xfrm>
              <a:off x="7729220" y="39369"/>
              <a:ext cx="1168400" cy="2086610"/>
            </a:xfrm>
            <a:custGeom>
              <a:avLst/>
              <a:gdLst/>
              <a:ahLst/>
              <a:cxnLst/>
              <a:rect l="l" t="t" r="r" b="b"/>
              <a:pathLst>
                <a:path w="1168400" h="2086610">
                  <a:moveTo>
                    <a:pt x="697230" y="1120140"/>
                  </a:moveTo>
                  <a:lnTo>
                    <a:pt x="645160" y="920750"/>
                  </a:lnTo>
                  <a:lnTo>
                    <a:pt x="546100" y="695960"/>
                  </a:lnTo>
                  <a:lnTo>
                    <a:pt x="464820" y="554990"/>
                  </a:lnTo>
                  <a:lnTo>
                    <a:pt x="429336" y="520700"/>
                  </a:lnTo>
                  <a:lnTo>
                    <a:pt x="388620" y="481330"/>
                  </a:lnTo>
                  <a:lnTo>
                    <a:pt x="328930" y="481330"/>
                  </a:lnTo>
                  <a:lnTo>
                    <a:pt x="325120" y="548640"/>
                  </a:lnTo>
                  <a:lnTo>
                    <a:pt x="375920" y="520700"/>
                  </a:lnTo>
                  <a:lnTo>
                    <a:pt x="463550" y="633730"/>
                  </a:lnTo>
                  <a:lnTo>
                    <a:pt x="554990" y="797560"/>
                  </a:lnTo>
                  <a:lnTo>
                    <a:pt x="631190" y="1026160"/>
                  </a:lnTo>
                  <a:lnTo>
                    <a:pt x="622300" y="1137920"/>
                  </a:lnTo>
                  <a:lnTo>
                    <a:pt x="549910" y="1073150"/>
                  </a:lnTo>
                  <a:lnTo>
                    <a:pt x="425450" y="826770"/>
                  </a:lnTo>
                  <a:lnTo>
                    <a:pt x="346710" y="568960"/>
                  </a:lnTo>
                  <a:lnTo>
                    <a:pt x="330200" y="600710"/>
                  </a:lnTo>
                  <a:lnTo>
                    <a:pt x="368300" y="759460"/>
                  </a:lnTo>
                  <a:lnTo>
                    <a:pt x="474980" y="1002030"/>
                  </a:lnTo>
                  <a:lnTo>
                    <a:pt x="589280" y="1169670"/>
                  </a:lnTo>
                  <a:lnTo>
                    <a:pt x="661670" y="1196340"/>
                  </a:lnTo>
                  <a:lnTo>
                    <a:pt x="688924" y="1137920"/>
                  </a:lnTo>
                  <a:lnTo>
                    <a:pt x="697230" y="1120140"/>
                  </a:lnTo>
                  <a:close/>
                </a:path>
                <a:path w="1168400" h="2086610">
                  <a:moveTo>
                    <a:pt x="1168400" y="2086610"/>
                  </a:moveTo>
                  <a:lnTo>
                    <a:pt x="1104353" y="1868170"/>
                  </a:lnTo>
                  <a:lnTo>
                    <a:pt x="1097280" y="1844040"/>
                  </a:lnTo>
                  <a:lnTo>
                    <a:pt x="1112266" y="1739900"/>
                  </a:lnTo>
                  <a:lnTo>
                    <a:pt x="1120140" y="1685290"/>
                  </a:lnTo>
                  <a:lnTo>
                    <a:pt x="1116660" y="1677670"/>
                  </a:lnTo>
                  <a:lnTo>
                    <a:pt x="1071016" y="1577340"/>
                  </a:lnTo>
                  <a:lnTo>
                    <a:pt x="934275" y="1276845"/>
                  </a:lnTo>
                  <a:lnTo>
                    <a:pt x="934275" y="1414754"/>
                  </a:lnTo>
                  <a:lnTo>
                    <a:pt x="815340" y="1424940"/>
                  </a:lnTo>
                  <a:lnTo>
                    <a:pt x="674077" y="1514411"/>
                  </a:lnTo>
                  <a:lnTo>
                    <a:pt x="627773" y="1413637"/>
                  </a:lnTo>
                  <a:lnTo>
                    <a:pt x="725170" y="1341120"/>
                  </a:lnTo>
                  <a:lnTo>
                    <a:pt x="897763" y="1334135"/>
                  </a:lnTo>
                  <a:lnTo>
                    <a:pt x="934275" y="1414754"/>
                  </a:lnTo>
                  <a:lnTo>
                    <a:pt x="934275" y="1276845"/>
                  </a:lnTo>
                  <a:lnTo>
                    <a:pt x="870559" y="1136815"/>
                  </a:lnTo>
                  <a:lnTo>
                    <a:pt x="870559" y="1274013"/>
                  </a:lnTo>
                  <a:lnTo>
                    <a:pt x="728980" y="1303020"/>
                  </a:lnTo>
                  <a:lnTo>
                    <a:pt x="607263" y="1368996"/>
                  </a:lnTo>
                  <a:lnTo>
                    <a:pt x="195122" y="471932"/>
                  </a:lnTo>
                  <a:lnTo>
                    <a:pt x="287020" y="401320"/>
                  </a:lnTo>
                  <a:lnTo>
                    <a:pt x="470344" y="389940"/>
                  </a:lnTo>
                  <a:lnTo>
                    <a:pt x="870559" y="1274013"/>
                  </a:lnTo>
                  <a:lnTo>
                    <a:pt x="870559" y="1136815"/>
                  </a:lnTo>
                  <a:lnTo>
                    <a:pt x="445655" y="203022"/>
                  </a:lnTo>
                  <a:lnTo>
                    <a:pt x="445655" y="335394"/>
                  </a:lnTo>
                  <a:lnTo>
                    <a:pt x="283210" y="359410"/>
                  </a:lnTo>
                  <a:lnTo>
                    <a:pt x="175412" y="429031"/>
                  </a:lnTo>
                  <a:lnTo>
                    <a:pt x="145148" y="363156"/>
                  </a:lnTo>
                  <a:lnTo>
                    <a:pt x="219710" y="299732"/>
                  </a:lnTo>
                  <a:lnTo>
                    <a:pt x="413639" y="264693"/>
                  </a:lnTo>
                  <a:lnTo>
                    <a:pt x="445655" y="335394"/>
                  </a:lnTo>
                  <a:lnTo>
                    <a:pt x="445655" y="203022"/>
                  </a:lnTo>
                  <a:lnTo>
                    <a:pt x="381012" y="60960"/>
                  </a:lnTo>
                  <a:lnTo>
                    <a:pt x="361950" y="19050"/>
                  </a:lnTo>
                  <a:lnTo>
                    <a:pt x="127000" y="0"/>
                  </a:lnTo>
                  <a:lnTo>
                    <a:pt x="0" y="96520"/>
                  </a:lnTo>
                  <a:lnTo>
                    <a:pt x="130810" y="60960"/>
                  </a:lnTo>
                  <a:lnTo>
                    <a:pt x="322580" y="63500"/>
                  </a:lnTo>
                  <a:lnTo>
                    <a:pt x="394881" y="223253"/>
                  </a:lnTo>
                  <a:lnTo>
                    <a:pt x="193040" y="262890"/>
                  </a:lnTo>
                  <a:lnTo>
                    <a:pt x="123240" y="315493"/>
                  </a:lnTo>
                  <a:lnTo>
                    <a:pt x="85090" y="232410"/>
                  </a:lnTo>
                  <a:lnTo>
                    <a:pt x="43180" y="231140"/>
                  </a:lnTo>
                  <a:lnTo>
                    <a:pt x="711200" y="1711960"/>
                  </a:lnTo>
                  <a:lnTo>
                    <a:pt x="725170" y="1625600"/>
                  </a:lnTo>
                  <a:lnTo>
                    <a:pt x="692785" y="1555140"/>
                  </a:lnTo>
                  <a:lnTo>
                    <a:pt x="765810" y="1484630"/>
                  </a:lnTo>
                  <a:lnTo>
                    <a:pt x="948524" y="1446225"/>
                  </a:lnTo>
                  <a:lnTo>
                    <a:pt x="972820" y="1499870"/>
                  </a:lnTo>
                  <a:lnTo>
                    <a:pt x="822960" y="1558290"/>
                  </a:lnTo>
                  <a:lnTo>
                    <a:pt x="750570" y="1638300"/>
                  </a:lnTo>
                  <a:lnTo>
                    <a:pt x="877570" y="1577340"/>
                  </a:lnTo>
                  <a:lnTo>
                    <a:pt x="998220" y="1597660"/>
                  </a:lnTo>
                  <a:lnTo>
                    <a:pt x="815340" y="1675130"/>
                  </a:lnTo>
                  <a:lnTo>
                    <a:pt x="748030" y="1774190"/>
                  </a:lnTo>
                  <a:lnTo>
                    <a:pt x="975360" y="1677670"/>
                  </a:lnTo>
                  <a:lnTo>
                    <a:pt x="934720" y="1747520"/>
                  </a:lnTo>
                  <a:lnTo>
                    <a:pt x="1040130" y="1739900"/>
                  </a:lnTo>
                  <a:lnTo>
                    <a:pt x="979170" y="1789430"/>
                  </a:lnTo>
                  <a:lnTo>
                    <a:pt x="1028700" y="1827530"/>
                  </a:lnTo>
                  <a:lnTo>
                    <a:pt x="914400" y="1864360"/>
                  </a:lnTo>
                  <a:lnTo>
                    <a:pt x="958850" y="1897380"/>
                  </a:lnTo>
                  <a:lnTo>
                    <a:pt x="1060450" y="1868170"/>
                  </a:lnTo>
                  <a:lnTo>
                    <a:pt x="1111250" y="2030730"/>
                  </a:lnTo>
                  <a:lnTo>
                    <a:pt x="1096010" y="2085340"/>
                  </a:lnTo>
                  <a:lnTo>
                    <a:pt x="1168400" y="20866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400">
                <a:latin typeface="Comic Sans MS" pitchFamily="66" charset="0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7730489" y="133350"/>
              <a:ext cx="67310" cy="152400"/>
            </a:xfrm>
            <a:custGeom>
              <a:avLst/>
              <a:gdLst/>
              <a:ahLst/>
              <a:cxnLst/>
              <a:rect l="l" t="t" r="r" b="b"/>
              <a:pathLst>
                <a:path w="67309" h="152400">
                  <a:moveTo>
                    <a:pt x="0" y="0"/>
                  </a:moveTo>
                  <a:lnTo>
                    <a:pt x="67309" y="15240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latin typeface="Comic Sans MS" pitchFamily="66" charset="0"/>
              </a:endParaRPr>
            </a:p>
          </p:txBody>
        </p:sp>
      </p:grpSp>
      <p:sp>
        <p:nvSpPr>
          <p:cNvPr id="31" name="object 3"/>
          <p:cNvSpPr txBox="1"/>
          <p:nvPr/>
        </p:nvSpPr>
        <p:spPr>
          <a:xfrm>
            <a:off x="914400" y="1447800"/>
            <a:ext cx="725995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Comic Sans MS" pitchFamily="66" charset="0"/>
                <a:cs typeface="Verdana"/>
              </a:rPr>
              <a:t>News/Information</a:t>
            </a:r>
            <a:r>
              <a:rPr sz="3600" spc="-55" dirty="0">
                <a:latin typeface="Comic Sans MS" pitchFamily="66" charset="0"/>
                <a:cs typeface="Verdana"/>
              </a:rPr>
              <a:t> </a:t>
            </a:r>
            <a:r>
              <a:rPr sz="3600" spc="-5" dirty="0">
                <a:latin typeface="Comic Sans MS" pitchFamily="66" charset="0"/>
                <a:cs typeface="Verdana"/>
              </a:rPr>
              <a:t>Headline</a:t>
            </a:r>
            <a:endParaRPr sz="3600" dirty="0">
              <a:latin typeface="Comic Sans MS" pitchFamily="66" charset="0"/>
              <a:cs typeface="Verdana"/>
            </a:endParaRPr>
          </a:p>
        </p:txBody>
      </p:sp>
      <p:sp>
        <p:nvSpPr>
          <p:cNvPr id="32" name="object 4"/>
          <p:cNvSpPr txBox="1">
            <a:spLocks noGrp="1"/>
          </p:cNvSpPr>
          <p:nvPr>
            <p:ph type="title"/>
          </p:nvPr>
        </p:nvSpPr>
        <p:spPr>
          <a:xfrm>
            <a:off x="457200" y="2667000"/>
            <a:ext cx="772668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2400" spc="209" baseline="11111" dirty="0">
                <a:latin typeface="Comic Sans MS" pitchFamily="66" charset="0"/>
                <a:cs typeface="Symbol"/>
              </a:rPr>
              <a:t></a:t>
            </a:r>
            <a:r>
              <a:rPr sz="2400" spc="140" dirty="0">
                <a:latin typeface="Comic Sans MS" pitchFamily="66" charset="0"/>
              </a:rPr>
              <a:t>Announces </a:t>
            </a:r>
            <a:r>
              <a:rPr sz="2400" spc="-10" dirty="0">
                <a:latin typeface="Comic Sans MS" pitchFamily="66" charset="0"/>
              </a:rPr>
              <a:t>news </a:t>
            </a:r>
            <a:r>
              <a:rPr sz="2400" spc="-5" dirty="0">
                <a:latin typeface="Comic Sans MS" pitchFamily="66" charset="0"/>
              </a:rPr>
              <a:t>or </a:t>
            </a:r>
            <a:r>
              <a:rPr sz="2400" spc="-10" dirty="0">
                <a:latin typeface="Comic Sans MS" pitchFamily="66" charset="0"/>
              </a:rPr>
              <a:t>promises</a:t>
            </a:r>
            <a:r>
              <a:rPr sz="2400" spc="-135" dirty="0">
                <a:latin typeface="Comic Sans MS" pitchFamily="66" charset="0"/>
              </a:rPr>
              <a:t> </a:t>
            </a:r>
            <a:r>
              <a:rPr sz="2400" spc="-120" dirty="0">
                <a:latin typeface="Comic Sans MS" pitchFamily="66" charset="0"/>
              </a:rPr>
              <a:t>information</a:t>
            </a:r>
            <a:br>
              <a:rPr lang="en-US" sz="2400" spc="-120" dirty="0">
                <a:latin typeface="Comic Sans MS" pitchFamily="66" charset="0"/>
              </a:rPr>
            </a:br>
            <a:r>
              <a:rPr lang="en-US" sz="2400" spc="547" baseline="11111" dirty="0">
                <a:latin typeface="Comic Sans MS" pitchFamily="66" charset="0"/>
                <a:cs typeface="Symbol"/>
              </a:rPr>
              <a:t></a:t>
            </a:r>
            <a:r>
              <a:rPr lang="en-US" sz="2400" spc="365" dirty="0">
                <a:latin typeface="Comic Sans MS" pitchFamily="66" charset="0"/>
                <a:cs typeface="Verdana"/>
              </a:rPr>
              <a:t>Sea </a:t>
            </a:r>
            <a:r>
              <a:rPr lang="en-US" sz="2400" spc="-10" dirty="0">
                <a:latin typeface="Comic Sans MS" pitchFamily="66" charset="0"/>
                <a:cs typeface="Verdana"/>
              </a:rPr>
              <a:t>World’s </a:t>
            </a:r>
            <a:r>
              <a:rPr lang="en-US" sz="2400" dirty="0">
                <a:latin typeface="Comic Sans MS" pitchFamily="66" charset="0"/>
                <a:cs typeface="Verdana"/>
              </a:rPr>
              <a:t>It’s a</a:t>
            </a:r>
            <a:r>
              <a:rPr lang="en-US" sz="2400" spc="-430" dirty="0">
                <a:latin typeface="Comic Sans MS" pitchFamily="66" charset="0"/>
                <a:cs typeface="Verdana"/>
              </a:rPr>
              <a:t> </a:t>
            </a:r>
            <a:r>
              <a:rPr lang="en-US" sz="2400" spc="-254" dirty="0">
                <a:latin typeface="Comic Sans MS" pitchFamily="66" charset="0"/>
                <a:cs typeface="Verdana"/>
              </a:rPr>
              <a:t>Girl!</a:t>
            </a:r>
            <a:br>
              <a:rPr lang="en-US" sz="2400" dirty="0">
                <a:latin typeface="Comic Sans MS" pitchFamily="66" charset="0"/>
                <a:cs typeface="Verdana"/>
              </a:rPr>
            </a:br>
            <a:endParaRPr sz="2400" dirty="0">
              <a:latin typeface="Comic Sans MS" pitchFamily="66" charset="0"/>
              <a:cs typeface="Symbo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>
              <a:latin typeface="Comic Sans MS" pitchFamily="66" charset="0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1981200" y="304800"/>
            <a:ext cx="572960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latin typeface="Comic Sans MS" pitchFamily="66" charset="0"/>
                <a:cs typeface="Verdana"/>
              </a:rPr>
              <a:t>Provocative</a:t>
            </a:r>
            <a:r>
              <a:rPr sz="4400" spc="-70" dirty="0">
                <a:latin typeface="Comic Sans MS" pitchFamily="66" charset="0"/>
                <a:cs typeface="Verdana"/>
              </a:rPr>
              <a:t> </a:t>
            </a:r>
            <a:r>
              <a:rPr sz="4400" spc="-5" dirty="0">
                <a:latin typeface="Comic Sans MS" pitchFamily="66" charset="0"/>
                <a:cs typeface="Verdana"/>
              </a:rPr>
              <a:t>Headlines</a:t>
            </a:r>
            <a:endParaRPr sz="4400" dirty="0">
              <a:latin typeface="Comic Sans MS" pitchFamily="66" charset="0"/>
              <a:cs typeface="Verdana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609600" y="1371600"/>
            <a:ext cx="7896225" cy="1650452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63500">
              <a:spcBef>
                <a:spcPts val="350"/>
              </a:spcBef>
            </a:pPr>
            <a:r>
              <a:rPr sz="2400" spc="735" baseline="11111" dirty="0">
                <a:latin typeface="Comic Sans MS" pitchFamily="66" charset="0"/>
                <a:cs typeface="Symbol"/>
              </a:rPr>
              <a:t></a:t>
            </a:r>
            <a:r>
              <a:rPr lang="en-US" sz="2400" spc="490" dirty="0">
                <a:latin typeface="Comic Sans MS" pitchFamily="66" charset="0"/>
                <a:cs typeface="Verdana"/>
              </a:rPr>
              <a:t>To </a:t>
            </a:r>
            <a:r>
              <a:rPr lang="en-US" sz="2400" spc="-10" dirty="0">
                <a:latin typeface="Comic Sans MS" pitchFamily="66" charset="0"/>
                <a:cs typeface="Verdana"/>
              </a:rPr>
              <a:t>stimulate questions </a:t>
            </a:r>
            <a:r>
              <a:rPr lang="en-US" sz="2400" spc="-5" dirty="0">
                <a:latin typeface="Comic Sans MS" pitchFamily="66" charset="0"/>
                <a:cs typeface="Verdana"/>
              </a:rPr>
              <a:t>or</a:t>
            </a:r>
            <a:r>
              <a:rPr lang="en-US" sz="2400" spc="-515" dirty="0">
                <a:latin typeface="Comic Sans MS" pitchFamily="66" charset="0"/>
                <a:cs typeface="Verdana"/>
              </a:rPr>
              <a:t> </a:t>
            </a:r>
            <a:r>
              <a:rPr lang="en-US" sz="2400" spc="-10" dirty="0">
                <a:latin typeface="Comic Sans MS" pitchFamily="66" charset="0"/>
                <a:cs typeface="Verdana"/>
              </a:rPr>
              <a:t>thoughts</a:t>
            </a:r>
            <a:endParaRPr lang="en-US" sz="2400" dirty="0">
              <a:latin typeface="Comic Sans MS" pitchFamily="66" charset="0"/>
              <a:cs typeface="Verdana"/>
            </a:endParaRPr>
          </a:p>
          <a:p>
            <a:pPr marL="63500" lvl="0">
              <a:spcBef>
                <a:spcPts val="350"/>
              </a:spcBef>
            </a:pPr>
            <a:r>
              <a:rPr lang="en-US" sz="2400" kern="0" spc="270" baseline="11111" dirty="0">
                <a:latin typeface="Comic Sans MS" pitchFamily="66" charset="0"/>
                <a:cs typeface="Symbol"/>
              </a:rPr>
              <a:t></a:t>
            </a:r>
            <a:r>
              <a:rPr lang="en-US" sz="2400" kern="0" spc="180" dirty="0">
                <a:latin typeface="Comic Sans MS" pitchFamily="66" charset="0"/>
              </a:rPr>
              <a:t>Provoke </a:t>
            </a:r>
            <a:r>
              <a:rPr lang="en-US" sz="2400" kern="0" spc="-10" dirty="0">
                <a:latin typeface="Comic Sans MS" pitchFamily="66" charset="0"/>
              </a:rPr>
              <a:t>reader’s</a:t>
            </a:r>
            <a:r>
              <a:rPr lang="en-US" sz="2400" kern="0" spc="-220" dirty="0">
                <a:latin typeface="Comic Sans MS" pitchFamily="66" charset="0"/>
              </a:rPr>
              <a:t> </a:t>
            </a:r>
            <a:r>
              <a:rPr lang="en-US" sz="2400" kern="0" spc="-145" dirty="0">
                <a:latin typeface="Comic Sans MS" pitchFamily="66" charset="0"/>
              </a:rPr>
              <a:t>curiosity</a:t>
            </a:r>
            <a:endParaRPr lang="en-US" sz="2400" kern="0" dirty="0">
              <a:latin typeface="Comic Sans MS" pitchFamily="66" charset="0"/>
            </a:endParaRPr>
          </a:p>
          <a:p>
            <a:pPr marL="63500">
              <a:lnSpc>
                <a:spcPct val="100000"/>
              </a:lnSpc>
              <a:spcBef>
                <a:spcPts val="250"/>
              </a:spcBef>
            </a:pPr>
            <a:r>
              <a:rPr sz="2400" spc="232" baseline="11111" dirty="0">
                <a:latin typeface="Comic Sans MS" pitchFamily="66" charset="0"/>
                <a:cs typeface="Symbol"/>
              </a:rPr>
              <a:t></a:t>
            </a:r>
            <a:r>
              <a:rPr sz="2400" spc="155" dirty="0">
                <a:latin typeface="Comic Sans MS" pitchFamily="66" charset="0"/>
                <a:cs typeface="Verdana"/>
              </a:rPr>
              <a:t>Provides </a:t>
            </a:r>
            <a:r>
              <a:rPr sz="2400" spc="-10" dirty="0">
                <a:latin typeface="Comic Sans MS" pitchFamily="66" charset="0"/>
                <a:cs typeface="Verdana"/>
              </a:rPr>
              <a:t>story</a:t>
            </a:r>
            <a:r>
              <a:rPr sz="2400" spc="-180" dirty="0">
                <a:latin typeface="Comic Sans MS" pitchFamily="66" charset="0"/>
                <a:cs typeface="Verdana"/>
              </a:rPr>
              <a:t> </a:t>
            </a:r>
            <a:r>
              <a:rPr sz="2400" spc="-10" dirty="0">
                <a:latin typeface="Comic Sans MS" pitchFamily="66" charset="0"/>
                <a:cs typeface="Verdana"/>
              </a:rPr>
              <a:t>appeal</a:t>
            </a:r>
            <a:endParaRPr sz="2400" dirty="0">
              <a:latin typeface="Comic Sans MS" pitchFamily="66" charset="0"/>
              <a:cs typeface="Verdana"/>
            </a:endParaRPr>
          </a:p>
          <a:p>
            <a:pPr marL="63500">
              <a:lnSpc>
                <a:spcPct val="100000"/>
              </a:lnSpc>
              <a:spcBef>
                <a:spcPts val="250"/>
              </a:spcBef>
            </a:pPr>
            <a:r>
              <a:rPr sz="2400" spc="367" baseline="11111" dirty="0">
                <a:latin typeface="Comic Sans MS" pitchFamily="66" charset="0"/>
                <a:cs typeface="Symbol"/>
              </a:rPr>
              <a:t></a:t>
            </a:r>
            <a:r>
              <a:rPr sz="2400" spc="245" dirty="0">
                <a:latin typeface="Comic Sans MS" pitchFamily="66" charset="0"/>
                <a:cs typeface="Verdana"/>
              </a:rPr>
              <a:t>Lay’s </a:t>
            </a:r>
            <a:r>
              <a:rPr sz="2400" spc="-5" dirty="0">
                <a:latin typeface="Comic Sans MS" pitchFamily="66" charset="0"/>
                <a:cs typeface="Verdana"/>
              </a:rPr>
              <a:t>Potato ad ‘Betcha can’t eat </a:t>
            </a:r>
            <a:r>
              <a:rPr sz="2400" spc="-10" dirty="0">
                <a:latin typeface="Comic Sans MS" pitchFamily="66" charset="0"/>
                <a:cs typeface="Verdana"/>
              </a:rPr>
              <a:t>just</a:t>
            </a:r>
            <a:r>
              <a:rPr sz="2400" spc="-330" dirty="0">
                <a:latin typeface="Comic Sans MS" pitchFamily="66" charset="0"/>
                <a:cs typeface="Verdana"/>
              </a:rPr>
              <a:t> </a:t>
            </a:r>
            <a:r>
              <a:rPr sz="2400" spc="-275" dirty="0">
                <a:latin typeface="Comic Sans MS" pitchFamily="66" charset="0"/>
                <a:cs typeface="Verdana"/>
              </a:rPr>
              <a:t>one’</a:t>
            </a:r>
            <a:endParaRPr sz="2400" dirty="0">
              <a:latin typeface="Comic Sans MS" pitchFamily="66" charset="0"/>
              <a:cs typeface="Verdana"/>
            </a:endParaRPr>
          </a:p>
        </p:txBody>
      </p:sp>
      <p:sp>
        <p:nvSpPr>
          <p:cNvPr id="7" name="object 2"/>
          <p:cNvSpPr/>
          <p:nvPr/>
        </p:nvSpPr>
        <p:spPr>
          <a:xfrm>
            <a:off x="3200400" y="3124200"/>
            <a:ext cx="2895600" cy="3581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>
              <a:latin typeface="Comic Sans MS" pitchFamily="66" charset="0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2286000" y="457200"/>
            <a:ext cx="47288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Comic Sans MS" pitchFamily="66" charset="0"/>
                <a:cs typeface="Verdana"/>
              </a:rPr>
              <a:t>Question</a:t>
            </a:r>
            <a:r>
              <a:rPr sz="3600" spc="-50" dirty="0">
                <a:latin typeface="Comic Sans MS" pitchFamily="66" charset="0"/>
                <a:cs typeface="Verdana"/>
              </a:rPr>
              <a:t> </a:t>
            </a:r>
            <a:r>
              <a:rPr sz="3600" spc="-5" dirty="0">
                <a:latin typeface="Comic Sans MS" pitchFamily="66" charset="0"/>
                <a:cs typeface="Verdana"/>
              </a:rPr>
              <a:t>Headline</a:t>
            </a:r>
            <a:endParaRPr sz="3600" dirty="0">
              <a:latin typeface="Comic Sans MS" pitchFamily="66" charset="0"/>
              <a:cs typeface="Verdana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685800" y="1828800"/>
            <a:ext cx="7642859" cy="22185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630" marR="68580" lvl="0" indent="-265430">
              <a:spcBef>
                <a:spcPts val="100"/>
              </a:spcBef>
            </a:pPr>
            <a:r>
              <a:rPr sz="3375" spc="172" baseline="11111" dirty="0">
                <a:latin typeface="Comic Sans MS" pitchFamily="66" charset="0"/>
                <a:cs typeface="Symbol"/>
              </a:rPr>
              <a:t></a:t>
            </a:r>
            <a:r>
              <a:rPr lang="en-US" sz="3375" spc="172" baseline="11111" dirty="0">
                <a:latin typeface="Comic Sans MS" pitchFamily="66" charset="0"/>
                <a:cs typeface="Symbol"/>
              </a:rPr>
              <a:t> </a:t>
            </a:r>
            <a:r>
              <a:rPr lang="en-US" sz="2800" kern="0" spc="290" dirty="0">
                <a:latin typeface="Comic Sans MS" pitchFamily="66" charset="0"/>
              </a:rPr>
              <a:t>Asks </a:t>
            </a:r>
            <a:r>
              <a:rPr lang="en-US" sz="2800" kern="0" dirty="0">
                <a:latin typeface="Comic Sans MS" pitchFamily="66" charset="0"/>
              </a:rPr>
              <a:t>a</a:t>
            </a:r>
            <a:r>
              <a:rPr lang="en-US" sz="2800" kern="0" spc="-345" dirty="0">
                <a:latin typeface="Comic Sans MS" pitchFamily="66" charset="0"/>
              </a:rPr>
              <a:t> </a:t>
            </a:r>
            <a:r>
              <a:rPr lang="en-US" sz="2800" kern="0" spc="-165" dirty="0">
                <a:latin typeface="Comic Sans MS" pitchFamily="66" charset="0"/>
              </a:rPr>
              <a:t>question</a:t>
            </a:r>
            <a:endParaRPr lang="en-US" sz="2800" kern="0" dirty="0">
              <a:latin typeface="Comic Sans MS" pitchFamily="66" charset="0"/>
            </a:endParaRPr>
          </a:p>
          <a:p>
            <a:pPr marL="341630" marR="68580" lvl="0" indent="-265430">
              <a:spcBef>
                <a:spcPts val="100"/>
              </a:spcBef>
            </a:pPr>
            <a:r>
              <a:rPr lang="en-US" sz="2800" kern="0" spc="434" baseline="11111" dirty="0">
                <a:latin typeface="Comic Sans MS" pitchFamily="66" charset="0"/>
                <a:cs typeface="Symbol"/>
              </a:rPr>
              <a:t> </a:t>
            </a:r>
            <a:r>
              <a:rPr sz="2800" spc="114" dirty="0">
                <a:latin typeface="Comic Sans MS" pitchFamily="66" charset="0"/>
                <a:cs typeface="Verdana"/>
              </a:rPr>
              <a:t>Encouraging </a:t>
            </a:r>
            <a:r>
              <a:rPr sz="2800" spc="-10" dirty="0">
                <a:latin typeface="Comic Sans MS" pitchFamily="66" charset="0"/>
                <a:cs typeface="Verdana"/>
              </a:rPr>
              <a:t>readers </a:t>
            </a:r>
            <a:r>
              <a:rPr sz="2800" dirty="0">
                <a:latin typeface="Comic Sans MS" pitchFamily="66" charset="0"/>
                <a:cs typeface="Verdana"/>
              </a:rPr>
              <a:t>to </a:t>
            </a:r>
            <a:r>
              <a:rPr sz="2800" spc="-10" dirty="0">
                <a:latin typeface="Comic Sans MS" pitchFamily="66" charset="0"/>
                <a:cs typeface="Verdana"/>
              </a:rPr>
              <a:t>look </a:t>
            </a:r>
            <a:r>
              <a:rPr sz="2800" spc="-5" dirty="0">
                <a:latin typeface="Comic Sans MS" pitchFamily="66" charset="0"/>
                <a:cs typeface="Verdana"/>
              </a:rPr>
              <a:t>for</a:t>
            </a:r>
            <a:r>
              <a:rPr sz="2800" spc="-165" dirty="0">
                <a:latin typeface="Comic Sans MS" pitchFamily="66" charset="0"/>
                <a:cs typeface="Verdana"/>
              </a:rPr>
              <a:t> </a:t>
            </a:r>
            <a:r>
              <a:rPr sz="2800" spc="-220" dirty="0">
                <a:latin typeface="Comic Sans MS" pitchFamily="66" charset="0"/>
                <a:cs typeface="Verdana"/>
              </a:rPr>
              <a:t>answers  </a:t>
            </a:r>
            <a:r>
              <a:rPr sz="2800" spc="-5" dirty="0">
                <a:latin typeface="Comic Sans MS" pitchFamily="66" charset="0"/>
                <a:cs typeface="Verdana"/>
              </a:rPr>
              <a:t>in the body of </a:t>
            </a:r>
            <a:r>
              <a:rPr sz="2800" spc="-10" dirty="0">
                <a:latin typeface="Comic Sans MS" pitchFamily="66" charset="0"/>
                <a:cs typeface="Verdana"/>
              </a:rPr>
              <a:t>the</a:t>
            </a:r>
            <a:r>
              <a:rPr sz="2800" spc="-45" dirty="0">
                <a:latin typeface="Comic Sans MS" pitchFamily="66" charset="0"/>
                <a:cs typeface="Verdana"/>
              </a:rPr>
              <a:t> </a:t>
            </a:r>
            <a:r>
              <a:rPr sz="2800" spc="-5" dirty="0">
                <a:latin typeface="Comic Sans MS" pitchFamily="66" charset="0"/>
                <a:cs typeface="Verdana"/>
              </a:rPr>
              <a:t>ad</a:t>
            </a:r>
            <a:endParaRPr sz="2800" dirty="0">
              <a:latin typeface="Comic Sans MS" pitchFamily="66" charset="0"/>
              <a:cs typeface="Verdana"/>
            </a:endParaRPr>
          </a:p>
          <a:p>
            <a:pPr marL="341630" marR="234315" indent="-265430">
              <a:lnSpc>
                <a:spcPct val="100000"/>
              </a:lnSpc>
              <a:spcBef>
                <a:spcPts val="250"/>
              </a:spcBef>
            </a:pPr>
            <a:r>
              <a:rPr sz="3375" spc="359" baseline="11111" dirty="0">
                <a:latin typeface="Comic Sans MS" pitchFamily="66" charset="0"/>
                <a:cs typeface="Symbol"/>
              </a:rPr>
              <a:t></a:t>
            </a:r>
            <a:r>
              <a:rPr lang="en-US" sz="3375" spc="359" baseline="11111" dirty="0">
                <a:latin typeface="Comic Sans MS" pitchFamily="66" charset="0"/>
                <a:cs typeface="Symbol"/>
              </a:rPr>
              <a:t> </a:t>
            </a:r>
            <a:r>
              <a:rPr sz="2800" spc="240" dirty="0">
                <a:latin typeface="Comic Sans MS" pitchFamily="66" charset="0"/>
                <a:cs typeface="Verdana"/>
              </a:rPr>
              <a:t>“What </a:t>
            </a:r>
            <a:r>
              <a:rPr sz="2800" spc="-5" dirty="0">
                <a:latin typeface="Comic Sans MS" pitchFamily="66" charset="0"/>
                <a:cs typeface="Verdana"/>
              </a:rPr>
              <a:t>makes </a:t>
            </a:r>
            <a:r>
              <a:rPr sz="2800" spc="-10" dirty="0">
                <a:latin typeface="Comic Sans MS" pitchFamily="66" charset="0"/>
                <a:cs typeface="Verdana"/>
              </a:rPr>
              <a:t>out tires </a:t>
            </a:r>
            <a:r>
              <a:rPr sz="2800" spc="-5" dirty="0">
                <a:latin typeface="Comic Sans MS" pitchFamily="66" charset="0"/>
                <a:cs typeface="Verdana"/>
              </a:rPr>
              <a:t>smarter </a:t>
            </a:r>
            <a:r>
              <a:rPr sz="2800" dirty="0">
                <a:latin typeface="Comic Sans MS" pitchFamily="66" charset="0"/>
                <a:cs typeface="Verdana"/>
              </a:rPr>
              <a:t>&amp;</a:t>
            </a:r>
            <a:r>
              <a:rPr sz="2800" spc="-290" dirty="0">
                <a:latin typeface="Comic Sans MS" pitchFamily="66" charset="0"/>
                <a:cs typeface="Verdana"/>
              </a:rPr>
              <a:t> </a:t>
            </a:r>
            <a:r>
              <a:rPr sz="2800" spc="-254" dirty="0">
                <a:latin typeface="Comic Sans MS" pitchFamily="66" charset="0"/>
                <a:cs typeface="Verdana"/>
              </a:rPr>
              <a:t>richer  </a:t>
            </a:r>
            <a:r>
              <a:rPr sz="2800" spc="-5" dirty="0">
                <a:latin typeface="Comic Sans MS" pitchFamily="66" charset="0"/>
                <a:cs typeface="Verdana"/>
              </a:rPr>
              <a:t>than</a:t>
            </a:r>
            <a:r>
              <a:rPr sz="2800" spc="-15" dirty="0">
                <a:latin typeface="Comic Sans MS" pitchFamily="66" charset="0"/>
                <a:cs typeface="Verdana"/>
              </a:rPr>
              <a:t> </a:t>
            </a:r>
            <a:r>
              <a:rPr sz="2800" spc="-10" dirty="0">
                <a:latin typeface="Comic Sans MS" pitchFamily="66" charset="0"/>
                <a:cs typeface="Verdana"/>
              </a:rPr>
              <a:t>others?”</a:t>
            </a:r>
            <a:endParaRPr sz="2800" dirty="0">
              <a:latin typeface="Comic Sans MS" pitchFamily="66" charset="0"/>
              <a:cs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>
              <a:latin typeface="Comic Sans MS" pitchFamily="66" charset="0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2286000" y="228600"/>
            <a:ext cx="5267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Comic Sans MS" pitchFamily="66" charset="0"/>
                <a:cs typeface="Verdana"/>
              </a:rPr>
              <a:t>Command</a:t>
            </a:r>
            <a:r>
              <a:rPr sz="3600" spc="-80" dirty="0">
                <a:latin typeface="Comic Sans MS" pitchFamily="66" charset="0"/>
                <a:cs typeface="Verdana"/>
              </a:rPr>
              <a:t> </a:t>
            </a:r>
            <a:r>
              <a:rPr sz="3600" spc="-5" dirty="0">
                <a:latin typeface="Comic Sans MS" pitchFamily="66" charset="0"/>
                <a:cs typeface="Verdana"/>
              </a:rPr>
              <a:t>Headlines</a:t>
            </a:r>
            <a:endParaRPr sz="3600" dirty="0">
              <a:latin typeface="Comic Sans MS" pitchFamily="66" charset="0"/>
              <a:cs typeface="Verdana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647700" y="836929"/>
            <a:ext cx="60521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mic Sans MS" pitchFamily="66" charset="0"/>
              <a:ea typeface="+mj-ea"/>
              <a:cs typeface="Symbol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990600" y="2209800"/>
            <a:ext cx="6767830" cy="1427314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50800" lvl="0">
              <a:spcBef>
                <a:spcPts val="350"/>
              </a:spcBef>
            </a:pPr>
            <a:r>
              <a:rPr lang="en-US" sz="2800" kern="0" spc="307" baseline="11111" dirty="0">
                <a:latin typeface="Comic Sans MS" pitchFamily="66" charset="0"/>
                <a:cs typeface="Symbol"/>
              </a:rPr>
              <a:t></a:t>
            </a:r>
            <a:r>
              <a:rPr lang="en-US" sz="2800" kern="0" spc="204" dirty="0">
                <a:latin typeface="Comic Sans MS" pitchFamily="66" charset="0"/>
              </a:rPr>
              <a:t>Orders </a:t>
            </a:r>
            <a:r>
              <a:rPr lang="en-US" sz="2800" kern="0" spc="-10" dirty="0">
                <a:latin typeface="Comic Sans MS" pitchFamily="66" charset="0"/>
              </a:rPr>
              <a:t>readers </a:t>
            </a:r>
            <a:r>
              <a:rPr lang="en-US" sz="2800" kern="0" spc="-5" dirty="0">
                <a:latin typeface="Comic Sans MS" pitchFamily="66" charset="0"/>
              </a:rPr>
              <a:t>to do</a:t>
            </a:r>
            <a:r>
              <a:rPr lang="en-US" sz="2800" kern="0" spc="-250" dirty="0">
                <a:latin typeface="Comic Sans MS" pitchFamily="66" charset="0"/>
              </a:rPr>
              <a:t> </a:t>
            </a:r>
            <a:r>
              <a:rPr lang="en-US" sz="2800" kern="0" spc="-145" dirty="0">
                <a:latin typeface="Comic Sans MS" pitchFamily="66" charset="0"/>
              </a:rPr>
              <a:t>something</a:t>
            </a:r>
            <a:endParaRPr lang="en-US" sz="2800" kern="0" dirty="0">
              <a:latin typeface="Comic Sans MS" pitchFamily="66" charset="0"/>
              <a:cs typeface="Symbol"/>
            </a:endParaRPr>
          </a:p>
          <a:p>
            <a:pPr marL="50800">
              <a:lnSpc>
                <a:spcPct val="100000"/>
              </a:lnSpc>
              <a:spcBef>
                <a:spcPts val="350"/>
              </a:spcBef>
            </a:pPr>
            <a:r>
              <a:rPr sz="2800" spc="359" baseline="11111" dirty="0">
                <a:latin typeface="Comic Sans MS" pitchFamily="66" charset="0"/>
                <a:cs typeface="Symbol"/>
              </a:rPr>
              <a:t></a:t>
            </a:r>
            <a:r>
              <a:rPr sz="2800" spc="240" dirty="0">
                <a:latin typeface="Comic Sans MS" pitchFamily="66" charset="0"/>
                <a:cs typeface="Verdana"/>
              </a:rPr>
              <a:t>“Obey </a:t>
            </a:r>
            <a:r>
              <a:rPr sz="2800" spc="-5" dirty="0">
                <a:latin typeface="Comic Sans MS" pitchFamily="66" charset="0"/>
                <a:cs typeface="Verdana"/>
              </a:rPr>
              <a:t>your</a:t>
            </a:r>
            <a:r>
              <a:rPr sz="2800" spc="-265" dirty="0">
                <a:latin typeface="Comic Sans MS" pitchFamily="66" charset="0"/>
                <a:cs typeface="Verdana"/>
              </a:rPr>
              <a:t> </a:t>
            </a:r>
            <a:r>
              <a:rPr sz="2800" spc="-10" dirty="0">
                <a:latin typeface="Comic Sans MS" pitchFamily="66" charset="0"/>
                <a:cs typeface="Verdana"/>
              </a:rPr>
              <a:t>thirst.”</a:t>
            </a:r>
            <a:endParaRPr sz="2800" dirty="0">
              <a:latin typeface="Comic Sans MS" pitchFamily="66" charset="0"/>
              <a:cs typeface="Verdana"/>
            </a:endParaRPr>
          </a:p>
          <a:p>
            <a:pPr marL="50800">
              <a:lnSpc>
                <a:spcPct val="100000"/>
              </a:lnSpc>
              <a:spcBef>
                <a:spcPts val="250"/>
              </a:spcBef>
            </a:pPr>
            <a:r>
              <a:rPr sz="2800" spc="270" baseline="11111" dirty="0">
                <a:latin typeface="Comic Sans MS" pitchFamily="66" charset="0"/>
                <a:cs typeface="Symbol"/>
              </a:rPr>
              <a:t></a:t>
            </a:r>
            <a:r>
              <a:rPr sz="2800" spc="180" dirty="0">
                <a:latin typeface="Comic Sans MS" pitchFamily="66" charset="0"/>
                <a:cs typeface="Verdana"/>
              </a:rPr>
              <a:t>“Please </a:t>
            </a:r>
            <a:r>
              <a:rPr sz="2800" spc="-10" dirty="0">
                <a:latin typeface="Comic Sans MS" pitchFamily="66" charset="0"/>
                <a:cs typeface="Verdana"/>
              </a:rPr>
              <a:t>don’t squeeze </a:t>
            </a:r>
            <a:r>
              <a:rPr sz="2800" spc="-5" dirty="0">
                <a:latin typeface="Comic Sans MS" pitchFamily="66" charset="0"/>
                <a:cs typeface="Verdana"/>
              </a:rPr>
              <a:t>the</a:t>
            </a:r>
            <a:r>
              <a:rPr sz="2800" spc="-195" dirty="0">
                <a:latin typeface="Comic Sans MS" pitchFamily="66" charset="0"/>
                <a:cs typeface="Verdana"/>
              </a:rPr>
              <a:t> </a:t>
            </a:r>
            <a:r>
              <a:rPr sz="2800" spc="-145" dirty="0">
                <a:latin typeface="Comic Sans MS" pitchFamily="66" charset="0"/>
                <a:cs typeface="Verdana"/>
              </a:rPr>
              <a:t>Charmin”</a:t>
            </a:r>
            <a:endParaRPr sz="2800" dirty="0">
              <a:latin typeface="Comic Sans MS" pitchFamily="66" charset="0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" marR="5080" indent="-635" algn="ctr">
              <a:lnSpc>
                <a:spcPct val="116100"/>
              </a:lnSpc>
              <a:spcBef>
                <a:spcPts val="100"/>
              </a:spcBef>
            </a:pPr>
            <a:r>
              <a:rPr spc="-55" dirty="0"/>
              <a:t>TECHNIQUES </a:t>
            </a:r>
            <a:r>
              <a:rPr spc="-25" dirty="0"/>
              <a:t>IN  </a:t>
            </a:r>
            <a:r>
              <a:rPr spc="-45" dirty="0"/>
              <a:t>PRINT </a:t>
            </a:r>
            <a:r>
              <a:rPr dirty="0"/>
              <a:t>&amp;</a:t>
            </a:r>
            <a:r>
              <a:rPr spc="-215" dirty="0"/>
              <a:t> </a:t>
            </a:r>
            <a:r>
              <a:rPr spc="-55" dirty="0"/>
              <a:t>BROADCAST  ADVERTISING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28339" y="4704079"/>
            <a:ext cx="26765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Comic Sans MS"/>
                <a:cs typeface="Comic Sans MS"/>
              </a:rPr>
              <a:t>COPYWRITING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4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>
              <a:latin typeface="Comic Sans MS" pitchFamily="66" charset="0"/>
            </a:endParaRPr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3429000" y="228600"/>
            <a:ext cx="248602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75" normalizeH="0" baseline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Arial"/>
              </a:rPr>
              <a:t>Copywriting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mic Sans MS" pitchFamily="66" charset="0"/>
              <a:ea typeface="+mj-ea"/>
              <a:cs typeface="Arial"/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228600" y="838200"/>
            <a:ext cx="8763000" cy="3288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q"/>
              <a:tabLst>
                <a:tab pos="751840" algn="l"/>
                <a:tab pos="1477645" algn="l"/>
                <a:tab pos="1948180" algn="l"/>
                <a:tab pos="2587625" algn="l"/>
                <a:tab pos="3142615" algn="l"/>
                <a:tab pos="3934460" algn="l"/>
                <a:tab pos="4811395" algn="l"/>
                <a:tab pos="5803900" algn="l"/>
                <a:tab pos="7254240" algn="l"/>
              </a:tabLst>
            </a:pPr>
            <a:r>
              <a:rPr lang="en-US" sz="2400" dirty="0">
                <a:latin typeface="Comic Sans MS" pitchFamily="66" charset="0"/>
              </a:rPr>
              <a:t>Copywriters write copy and the associated headlines,  slogans, base lines etc</a:t>
            </a:r>
          </a:p>
          <a:p>
            <a:pPr marL="12700">
              <a:lnSpc>
                <a:spcPct val="100000"/>
              </a:lnSpc>
              <a:spcBef>
                <a:spcPts val="700"/>
              </a:spcBef>
              <a:buFont typeface="Wingdings" pitchFamily="2" charset="2"/>
              <a:buChar char="q"/>
            </a:pPr>
            <a:r>
              <a:rPr lang="en-US" sz="2400" dirty="0">
                <a:latin typeface="Comic Sans MS" pitchFamily="66" charset="0"/>
                <a:cs typeface="Arial Black"/>
              </a:rPr>
              <a:t>They also develop copy for TV, cinema commercial etc.</a:t>
            </a:r>
          </a:p>
          <a:p>
            <a:pPr marL="12700" marR="37465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US" sz="2400" dirty="0">
                <a:latin typeface="Comic Sans MS" pitchFamily="66" charset="0"/>
                <a:cs typeface="Arial Black"/>
              </a:rPr>
              <a:t>Here copy is the audio part that is co-</a:t>
            </a:r>
            <a:r>
              <a:rPr lang="en-US" sz="2400" dirty="0" err="1">
                <a:latin typeface="Comic Sans MS" pitchFamily="66" charset="0"/>
                <a:cs typeface="Arial Black"/>
              </a:rPr>
              <a:t>ordinated</a:t>
            </a:r>
            <a:r>
              <a:rPr lang="en-US" sz="2400" dirty="0">
                <a:latin typeface="Comic Sans MS" pitchFamily="66" charset="0"/>
                <a:cs typeface="Arial Black"/>
              </a:rPr>
              <a:t> with the  video part.</a:t>
            </a:r>
          </a:p>
          <a:p>
            <a:pPr marL="12700" marR="51435">
              <a:lnSpc>
                <a:spcPct val="100000"/>
              </a:lnSpc>
              <a:spcBef>
                <a:spcPts val="590"/>
              </a:spcBef>
              <a:buFont typeface="Wingdings" pitchFamily="2" charset="2"/>
              <a:buChar char="q"/>
            </a:pPr>
            <a:r>
              <a:rPr lang="en-US" sz="2400" dirty="0">
                <a:latin typeface="Comic Sans MS" pitchFamily="66" charset="0"/>
                <a:cs typeface="Arial Black"/>
              </a:rPr>
              <a:t>They prepare drafts for press releases &amp; promote other  promotional materials like direct mailing &amp; catalogues.</a:t>
            </a:r>
          </a:p>
          <a:p>
            <a:pPr marL="12700" marR="508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q"/>
              <a:tabLst>
                <a:tab pos="751840" algn="l"/>
                <a:tab pos="1477645" algn="l"/>
                <a:tab pos="1948180" algn="l"/>
                <a:tab pos="2587625" algn="l"/>
                <a:tab pos="3142615" algn="l"/>
                <a:tab pos="3934460" algn="l"/>
                <a:tab pos="4811395" algn="l"/>
                <a:tab pos="5803900" algn="l"/>
                <a:tab pos="7254240" algn="l"/>
              </a:tabLst>
            </a:pPr>
            <a:endParaRPr sz="2400" dirty="0">
              <a:latin typeface="Comic Sans MS" pitchFamily="66" charset="0"/>
              <a:cs typeface="Arial Black"/>
            </a:endParaRPr>
          </a:p>
        </p:txBody>
      </p:sp>
      <p:sp>
        <p:nvSpPr>
          <p:cNvPr id="13" name="object 10"/>
          <p:cNvSpPr txBox="1"/>
          <p:nvPr/>
        </p:nvSpPr>
        <p:spPr>
          <a:xfrm>
            <a:off x="535940" y="5288279"/>
            <a:ext cx="176530" cy="9579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endParaRPr sz="2400" dirty="0">
              <a:latin typeface="Comic Sans MS" pitchFamily="66" charset="0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610"/>
              </a:spcBef>
            </a:pPr>
            <a:endParaRPr sz="2400" dirty="0">
              <a:latin typeface="Comic Sans MS" pitchFamily="66" charset="0"/>
              <a:cs typeface="Symbo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066800"/>
            <a:ext cx="6019800" cy="4475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2430">
              <a:lnSpc>
                <a:spcPts val="3340"/>
              </a:lnSpc>
              <a:spcBef>
                <a:spcPts val="100"/>
              </a:spcBef>
            </a:pPr>
            <a:r>
              <a:rPr lang="en-US" sz="3600" spc="-5" dirty="0">
                <a:latin typeface="Comic Sans MS" pitchFamily="66" charset="0"/>
                <a:cs typeface="Verdana"/>
              </a:rPr>
              <a:t>Subheads</a:t>
            </a:r>
            <a:endParaRPr lang="en-US" sz="3600" dirty="0">
              <a:latin typeface="Comic Sans MS" pitchFamily="66" charset="0"/>
              <a:cs typeface="Verdana"/>
            </a:endParaRPr>
          </a:p>
          <a:p>
            <a:pPr marL="392430">
              <a:lnSpc>
                <a:spcPts val="3340"/>
              </a:lnSpc>
              <a:spcBef>
                <a:spcPts val="100"/>
              </a:spcBef>
            </a:pPr>
            <a:r>
              <a:rPr lang="en-US" sz="2400" spc="-5" dirty="0">
                <a:latin typeface="Comic Sans MS" pitchFamily="66" charset="0"/>
                <a:cs typeface="Verdana"/>
              </a:rPr>
              <a:t>the</a:t>
            </a:r>
            <a:r>
              <a:rPr lang="en-US" sz="2400" spc="-10" dirty="0">
                <a:latin typeface="Comic Sans MS" pitchFamily="66" charset="0"/>
                <a:cs typeface="Verdana"/>
              </a:rPr>
              <a:t> headline</a:t>
            </a:r>
            <a:endParaRPr lang="en-US" sz="2400" dirty="0">
              <a:latin typeface="Comic Sans MS" pitchFamily="66" charset="0"/>
              <a:cs typeface="Verdana"/>
            </a:endParaRPr>
          </a:p>
          <a:p>
            <a:pPr marL="674370" indent="-199390">
              <a:lnSpc>
                <a:spcPts val="2840"/>
              </a:lnSpc>
              <a:buClr>
                <a:srgbClr val="EF7E08"/>
              </a:buClr>
              <a:buChar char="◦"/>
              <a:tabLst>
                <a:tab pos="674370" algn="l"/>
              </a:tabLst>
            </a:pPr>
            <a:r>
              <a:rPr lang="en-US" sz="2400" spc="-5" dirty="0">
                <a:latin typeface="Comic Sans MS" pitchFamily="66" charset="0"/>
                <a:cs typeface="Verdana"/>
              </a:rPr>
              <a:t>-above</a:t>
            </a:r>
            <a:r>
              <a:rPr lang="en-US" sz="2400" spc="-15" dirty="0">
                <a:latin typeface="Comic Sans MS" pitchFamily="66" charset="0"/>
                <a:cs typeface="Verdana"/>
              </a:rPr>
              <a:t> </a:t>
            </a:r>
            <a:r>
              <a:rPr lang="en-US" sz="2400" spc="-10" dirty="0">
                <a:latin typeface="Comic Sans MS" pitchFamily="66" charset="0"/>
                <a:cs typeface="Verdana"/>
              </a:rPr>
              <a:t>[kickers/</a:t>
            </a:r>
            <a:r>
              <a:rPr lang="en-US" sz="2400" spc="-10" dirty="0" err="1">
                <a:latin typeface="Comic Sans MS" pitchFamily="66" charset="0"/>
                <a:cs typeface="Verdana"/>
              </a:rPr>
              <a:t>overlines</a:t>
            </a:r>
            <a:r>
              <a:rPr lang="en-US" sz="2400" spc="-10" dirty="0">
                <a:latin typeface="Comic Sans MS" pitchFamily="66" charset="0"/>
                <a:cs typeface="Verdana"/>
              </a:rPr>
              <a:t>]</a:t>
            </a:r>
            <a:endParaRPr lang="en-US" sz="2400" dirty="0">
              <a:latin typeface="Comic Sans MS" pitchFamily="66" charset="0"/>
              <a:cs typeface="Verdana"/>
            </a:endParaRPr>
          </a:p>
          <a:p>
            <a:pPr marL="674370" indent="-199390">
              <a:lnSpc>
                <a:spcPts val="2815"/>
              </a:lnSpc>
              <a:buClr>
                <a:srgbClr val="EF7E08"/>
              </a:buClr>
              <a:buChar char="◦"/>
              <a:tabLst>
                <a:tab pos="674370" algn="l"/>
              </a:tabLst>
            </a:pPr>
            <a:r>
              <a:rPr lang="en-US" sz="2400" spc="-5" dirty="0">
                <a:latin typeface="Comic Sans MS" pitchFamily="66" charset="0"/>
                <a:cs typeface="Verdana"/>
              </a:rPr>
              <a:t>-Below</a:t>
            </a:r>
            <a:r>
              <a:rPr lang="en-US" sz="2400" spc="-15" dirty="0">
                <a:latin typeface="Comic Sans MS" pitchFamily="66" charset="0"/>
                <a:cs typeface="Verdana"/>
              </a:rPr>
              <a:t> </a:t>
            </a:r>
            <a:r>
              <a:rPr lang="en-US" sz="2400" spc="-5" dirty="0">
                <a:latin typeface="Comic Sans MS" pitchFamily="66" charset="0"/>
                <a:cs typeface="Verdana"/>
              </a:rPr>
              <a:t>[underlines</a:t>
            </a:r>
            <a:endParaRPr lang="en-US" sz="2400" dirty="0">
              <a:latin typeface="Comic Sans MS" pitchFamily="66" charset="0"/>
              <a:cs typeface="Verdana"/>
            </a:endParaRPr>
          </a:p>
          <a:p>
            <a:pPr marL="127000">
              <a:lnSpc>
                <a:spcPts val="3270"/>
              </a:lnSpc>
            </a:pPr>
            <a:r>
              <a:rPr lang="en-US" sz="2400" spc="434" baseline="11111" dirty="0">
                <a:latin typeface="Comic Sans MS" pitchFamily="66" charset="0"/>
                <a:cs typeface="Symbol"/>
              </a:rPr>
              <a:t></a:t>
            </a:r>
            <a:r>
              <a:rPr lang="en-US" sz="2400" spc="290" dirty="0">
                <a:latin typeface="Comic Sans MS" pitchFamily="66" charset="0"/>
                <a:cs typeface="Verdana"/>
              </a:rPr>
              <a:t>Also </a:t>
            </a:r>
            <a:r>
              <a:rPr lang="en-US" sz="2400" spc="-10" dirty="0">
                <a:latin typeface="Comic Sans MS" pitchFamily="66" charset="0"/>
                <a:cs typeface="Verdana"/>
              </a:rPr>
              <a:t>transmits </a:t>
            </a:r>
            <a:r>
              <a:rPr lang="en-US" sz="2400" spc="-5" dirty="0">
                <a:latin typeface="Comic Sans MS" pitchFamily="66" charset="0"/>
                <a:cs typeface="Verdana"/>
              </a:rPr>
              <a:t>key </a:t>
            </a:r>
            <a:r>
              <a:rPr lang="en-US" sz="2400" spc="-10" dirty="0">
                <a:latin typeface="Comic Sans MS" pitchFamily="66" charset="0"/>
                <a:cs typeface="Verdana"/>
              </a:rPr>
              <a:t>sales points</a:t>
            </a:r>
            <a:r>
              <a:rPr lang="en-US" sz="2400" spc="-325" dirty="0">
                <a:latin typeface="Comic Sans MS" pitchFamily="66" charset="0"/>
                <a:cs typeface="Verdana"/>
              </a:rPr>
              <a:t> </a:t>
            </a:r>
            <a:r>
              <a:rPr lang="en-US" sz="2400" spc="-5" dirty="0">
                <a:latin typeface="Comic Sans MS" pitchFamily="66" charset="0"/>
                <a:cs typeface="Verdana"/>
              </a:rPr>
              <a:t>fast</a:t>
            </a:r>
            <a:endParaRPr lang="en-US" sz="2400" dirty="0">
              <a:latin typeface="Comic Sans MS" pitchFamily="66" charset="0"/>
              <a:cs typeface="Verdana"/>
            </a:endParaRPr>
          </a:p>
          <a:p>
            <a:pPr marL="392430" marR="106680" indent="-265430">
              <a:lnSpc>
                <a:spcPts val="3020"/>
              </a:lnSpc>
              <a:spcBef>
                <a:spcPts val="340"/>
              </a:spcBef>
            </a:pPr>
            <a:r>
              <a:rPr lang="en-US" sz="2400" spc="270" baseline="11111" dirty="0">
                <a:latin typeface="Comic Sans MS" pitchFamily="66" charset="0"/>
                <a:cs typeface="Symbol"/>
              </a:rPr>
              <a:t></a:t>
            </a:r>
            <a:r>
              <a:rPr lang="en-US" sz="2400" spc="180" dirty="0">
                <a:latin typeface="Comic Sans MS" pitchFamily="66" charset="0"/>
                <a:cs typeface="Verdana"/>
              </a:rPr>
              <a:t>Carries </a:t>
            </a:r>
            <a:r>
              <a:rPr lang="en-US" sz="2400" spc="-10" dirty="0">
                <a:latin typeface="Comic Sans MS" pitchFamily="66" charset="0"/>
                <a:cs typeface="Verdana"/>
              </a:rPr>
              <a:t>less important information</a:t>
            </a:r>
            <a:r>
              <a:rPr lang="en-US" sz="2400" spc="-215" dirty="0">
                <a:latin typeface="Comic Sans MS" pitchFamily="66" charset="0"/>
                <a:cs typeface="Verdana"/>
              </a:rPr>
              <a:t> </a:t>
            </a:r>
            <a:r>
              <a:rPr lang="en-US" sz="2400" spc="-375" dirty="0">
                <a:latin typeface="Comic Sans MS" pitchFamily="66" charset="0"/>
                <a:cs typeface="Verdana"/>
              </a:rPr>
              <a:t>than  </a:t>
            </a:r>
            <a:r>
              <a:rPr lang="en-US" sz="2400" spc="-5" dirty="0">
                <a:latin typeface="Comic Sans MS" pitchFamily="66" charset="0"/>
                <a:cs typeface="Verdana"/>
              </a:rPr>
              <a:t>the</a:t>
            </a:r>
            <a:r>
              <a:rPr lang="en-US" sz="2400" spc="-10" dirty="0">
                <a:latin typeface="Comic Sans MS" pitchFamily="66" charset="0"/>
                <a:cs typeface="Verdana"/>
              </a:rPr>
              <a:t> headline</a:t>
            </a:r>
            <a:endParaRPr lang="en-US" sz="2400" dirty="0">
              <a:latin typeface="Comic Sans MS" pitchFamily="66" charset="0"/>
              <a:cs typeface="Verdana"/>
            </a:endParaRPr>
          </a:p>
          <a:p>
            <a:pPr marL="392430" marR="875030" indent="-265430">
              <a:lnSpc>
                <a:spcPts val="3030"/>
              </a:lnSpc>
              <a:spcBef>
                <a:spcPts val="240"/>
              </a:spcBef>
            </a:pPr>
            <a:r>
              <a:rPr lang="en-US" sz="2400" spc="232" baseline="11111" dirty="0">
                <a:latin typeface="Comic Sans MS" pitchFamily="66" charset="0"/>
                <a:cs typeface="Symbol"/>
              </a:rPr>
              <a:t></a:t>
            </a:r>
            <a:r>
              <a:rPr lang="en-US" sz="2400" spc="155" dirty="0">
                <a:latin typeface="Comic Sans MS" pitchFamily="66" charset="0"/>
                <a:cs typeface="Verdana"/>
              </a:rPr>
              <a:t>Subheads </a:t>
            </a:r>
            <a:r>
              <a:rPr lang="en-US" sz="2400" spc="-10" dirty="0">
                <a:latin typeface="Comic Sans MS" pitchFamily="66" charset="0"/>
                <a:cs typeface="Verdana"/>
              </a:rPr>
              <a:t>are longer </a:t>
            </a:r>
            <a:r>
              <a:rPr lang="en-US" sz="2400" spc="-5" dirty="0">
                <a:latin typeface="Comic Sans MS" pitchFamily="66" charset="0"/>
                <a:cs typeface="Verdana"/>
              </a:rPr>
              <a:t>and more</a:t>
            </a:r>
            <a:r>
              <a:rPr lang="en-US" sz="2400" spc="-200" dirty="0">
                <a:latin typeface="Comic Sans MS" pitchFamily="66" charset="0"/>
                <a:cs typeface="Verdana"/>
              </a:rPr>
              <a:t> </a:t>
            </a:r>
            <a:r>
              <a:rPr lang="en-US" sz="2400" spc="-380" dirty="0">
                <a:latin typeface="Comic Sans MS" pitchFamily="66" charset="0"/>
                <a:cs typeface="Verdana"/>
              </a:rPr>
              <a:t>like  </a:t>
            </a:r>
            <a:r>
              <a:rPr lang="en-US" sz="2400" spc="-10" dirty="0">
                <a:latin typeface="Comic Sans MS" pitchFamily="66" charset="0"/>
                <a:cs typeface="Verdana"/>
              </a:rPr>
              <a:t>sentences </a:t>
            </a:r>
            <a:r>
              <a:rPr lang="en-US" sz="2400" spc="-5" dirty="0">
                <a:latin typeface="Comic Sans MS" pitchFamily="66" charset="0"/>
                <a:cs typeface="Verdana"/>
              </a:rPr>
              <a:t>than</a:t>
            </a:r>
            <a:r>
              <a:rPr lang="en-US" sz="2400" spc="-25" dirty="0">
                <a:latin typeface="Comic Sans MS" pitchFamily="66" charset="0"/>
                <a:cs typeface="Verdana"/>
              </a:rPr>
              <a:t> </a:t>
            </a:r>
            <a:r>
              <a:rPr lang="en-US" sz="2400" spc="-10" dirty="0">
                <a:latin typeface="Comic Sans MS" pitchFamily="66" charset="0"/>
                <a:cs typeface="Verdana"/>
              </a:rPr>
              <a:t>headlines</a:t>
            </a:r>
            <a:endParaRPr lang="en-US" sz="2400" dirty="0">
              <a:latin typeface="Comic Sans MS" pitchFamily="66" charset="0"/>
              <a:cs typeface="Verdana"/>
            </a:endParaRPr>
          </a:p>
          <a:p>
            <a:pPr marL="127000">
              <a:lnSpc>
                <a:spcPts val="3225"/>
              </a:lnSpc>
            </a:pPr>
            <a:r>
              <a:rPr lang="en-US" sz="2400" spc="434" baseline="11111" dirty="0">
                <a:latin typeface="Comic Sans MS" pitchFamily="66" charset="0"/>
                <a:cs typeface="Symbol"/>
              </a:rPr>
              <a:t></a:t>
            </a:r>
            <a:r>
              <a:rPr lang="en-US" sz="2400" spc="290" dirty="0">
                <a:latin typeface="Comic Sans MS" pitchFamily="66" charset="0"/>
                <a:cs typeface="Verdana"/>
              </a:rPr>
              <a:t>They </a:t>
            </a:r>
            <a:r>
              <a:rPr lang="en-US" sz="2400" spc="-10" dirty="0">
                <a:latin typeface="Comic Sans MS" pitchFamily="66" charset="0"/>
                <a:cs typeface="Verdana"/>
              </a:rPr>
              <a:t>bridge </a:t>
            </a:r>
            <a:r>
              <a:rPr lang="en-US" sz="2400" spc="-5" dirty="0">
                <a:latin typeface="Comic Sans MS" pitchFamily="66" charset="0"/>
                <a:cs typeface="Verdana"/>
              </a:rPr>
              <a:t>the </a:t>
            </a:r>
            <a:r>
              <a:rPr lang="en-US" sz="2400" spc="-10" dirty="0">
                <a:latin typeface="Comic Sans MS" pitchFamily="66" charset="0"/>
                <a:cs typeface="Verdana"/>
              </a:rPr>
              <a:t>headline </a:t>
            </a:r>
            <a:r>
              <a:rPr lang="en-US" sz="2400" dirty="0">
                <a:latin typeface="Comic Sans MS" pitchFamily="66" charset="0"/>
                <a:cs typeface="Verdana"/>
              </a:rPr>
              <a:t>to </a:t>
            </a:r>
            <a:r>
              <a:rPr lang="en-US" sz="2400" spc="-5" dirty="0">
                <a:latin typeface="Comic Sans MS" pitchFamily="66" charset="0"/>
                <a:cs typeface="Verdana"/>
              </a:rPr>
              <a:t>the</a:t>
            </a:r>
            <a:r>
              <a:rPr lang="en-US" sz="2400" spc="-360" dirty="0">
                <a:latin typeface="Comic Sans MS" pitchFamily="66" charset="0"/>
                <a:cs typeface="Verdana"/>
              </a:rPr>
              <a:t> </a:t>
            </a:r>
            <a:r>
              <a:rPr lang="en-US" sz="2400" spc="-10" dirty="0">
                <a:latin typeface="Comic Sans MS" pitchFamily="66" charset="0"/>
                <a:cs typeface="Verdana"/>
              </a:rPr>
              <a:t>copy</a:t>
            </a:r>
            <a:endParaRPr lang="en-US" sz="2400" dirty="0">
              <a:latin typeface="Comic Sans MS" pitchFamily="66" charset="0"/>
              <a:cs typeface="Verdana"/>
            </a:endParaRPr>
          </a:p>
          <a:p>
            <a:pPr>
              <a:lnSpc>
                <a:spcPct val="100000"/>
              </a:lnSpc>
            </a:pPr>
            <a:endParaRPr lang="en-US" sz="2400" dirty="0">
              <a:latin typeface="Comic Sans MS" pitchFamily="66" charset="0"/>
              <a:cs typeface="Verdana"/>
            </a:endParaRPr>
          </a:p>
        </p:txBody>
      </p:sp>
      <p:sp>
        <p:nvSpPr>
          <p:cNvPr id="9" name="object 4"/>
          <p:cNvSpPr/>
          <p:nvPr/>
        </p:nvSpPr>
        <p:spPr>
          <a:xfrm>
            <a:off x="6248400" y="152400"/>
            <a:ext cx="2743200" cy="655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 txBox="1"/>
          <p:nvPr/>
        </p:nvSpPr>
        <p:spPr>
          <a:xfrm>
            <a:off x="580390" y="5427979"/>
            <a:ext cx="47288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8C3D"/>
                </a:solidFill>
                <a:latin typeface="Verdana"/>
                <a:cs typeface="Verdana"/>
              </a:rPr>
              <a:t>Question</a:t>
            </a:r>
            <a:r>
              <a:rPr sz="3600" b="1" spc="-50" dirty="0">
                <a:solidFill>
                  <a:srgbClr val="FF8C3D"/>
                </a:solidFill>
                <a:latin typeface="Verdana"/>
                <a:cs typeface="Verdana"/>
              </a:rPr>
              <a:t> </a:t>
            </a:r>
            <a:r>
              <a:rPr sz="3600" b="1" spc="-5" dirty="0">
                <a:solidFill>
                  <a:srgbClr val="FF8C3D"/>
                </a:solidFill>
                <a:latin typeface="Verdana"/>
                <a:cs typeface="Verdana"/>
              </a:rPr>
              <a:t>Headline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9" name="object 4"/>
          <p:cNvSpPr txBox="1">
            <a:spLocks/>
          </p:cNvSpPr>
          <p:nvPr/>
        </p:nvSpPr>
        <p:spPr>
          <a:xfrm>
            <a:off x="647700" y="608329"/>
            <a:ext cx="31629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75" b="0" i="0" u="none" strike="noStrike" kern="0" cap="none" spc="434" normalizeH="0" baseline="11111" noProof="0">
                <a:ln>
                  <a:noFill/>
                </a:ln>
                <a:solidFill>
                  <a:srgbClr val="EF7E08"/>
                </a:solidFill>
                <a:effectLst/>
                <a:uLnTx/>
                <a:uFillTx/>
                <a:latin typeface="Symbol"/>
                <a:ea typeface="+mj-ea"/>
                <a:cs typeface="Symbol"/>
              </a:rPr>
              <a:t></a:t>
            </a:r>
            <a:r>
              <a:rPr kumimoji="0" lang="en-US" sz="2800" b="0" i="0" u="none" strike="noStrike" kern="0" cap="none" spc="29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Asks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</a:t>
            </a:r>
            <a:r>
              <a:rPr kumimoji="0" lang="en-US" sz="2800" b="0" i="0" u="none" strike="noStrike" kern="0" cap="none" spc="-3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0" cap="none" spc="-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question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ymbol"/>
              <a:ea typeface="+mj-ea"/>
              <a:cs typeface="Symbol"/>
            </a:endParaRPr>
          </a:p>
        </p:txBody>
      </p:sp>
      <p:sp>
        <p:nvSpPr>
          <p:cNvPr id="10" name="object 5"/>
          <p:cNvSpPr txBox="1"/>
          <p:nvPr/>
        </p:nvSpPr>
        <p:spPr>
          <a:xfrm>
            <a:off x="609600" y="1066800"/>
            <a:ext cx="7642859" cy="1764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630" marR="68580" indent="-265430">
              <a:lnSpc>
                <a:spcPct val="100000"/>
              </a:lnSpc>
              <a:spcBef>
                <a:spcPts val="100"/>
              </a:spcBef>
            </a:pPr>
            <a:r>
              <a:rPr sz="3375" spc="172" baseline="11111" dirty="0">
                <a:solidFill>
                  <a:srgbClr val="EF7E08"/>
                </a:solidFill>
                <a:latin typeface="Symbol"/>
                <a:cs typeface="Symbol"/>
              </a:rPr>
              <a:t></a:t>
            </a:r>
            <a:r>
              <a:rPr sz="2800" spc="114" dirty="0">
                <a:latin typeface="Verdana"/>
                <a:cs typeface="Verdana"/>
              </a:rPr>
              <a:t>Encouraging </a:t>
            </a:r>
            <a:r>
              <a:rPr sz="2800" spc="-10" dirty="0">
                <a:latin typeface="Verdana"/>
                <a:cs typeface="Verdana"/>
              </a:rPr>
              <a:t>readers </a:t>
            </a:r>
            <a:r>
              <a:rPr sz="2800" dirty="0">
                <a:latin typeface="Verdana"/>
                <a:cs typeface="Verdana"/>
              </a:rPr>
              <a:t>to </a:t>
            </a:r>
            <a:r>
              <a:rPr sz="2800" spc="-10" dirty="0">
                <a:latin typeface="Verdana"/>
                <a:cs typeface="Verdana"/>
              </a:rPr>
              <a:t>look </a:t>
            </a:r>
            <a:r>
              <a:rPr sz="2800" spc="-5" dirty="0">
                <a:latin typeface="Verdana"/>
                <a:cs typeface="Verdana"/>
              </a:rPr>
              <a:t>for</a:t>
            </a:r>
            <a:r>
              <a:rPr sz="2800" spc="-165" dirty="0">
                <a:latin typeface="Verdana"/>
                <a:cs typeface="Verdana"/>
              </a:rPr>
              <a:t> </a:t>
            </a:r>
            <a:r>
              <a:rPr sz="2800" spc="-220" dirty="0">
                <a:latin typeface="Verdana"/>
                <a:cs typeface="Verdana"/>
              </a:rPr>
              <a:t>answers  </a:t>
            </a:r>
            <a:r>
              <a:rPr sz="2800" spc="-5" dirty="0">
                <a:latin typeface="Verdana"/>
                <a:cs typeface="Verdana"/>
              </a:rPr>
              <a:t>in the body of </a:t>
            </a:r>
            <a:r>
              <a:rPr sz="2800" spc="-10" dirty="0">
                <a:latin typeface="Verdana"/>
                <a:cs typeface="Verdana"/>
              </a:rPr>
              <a:t>the</a:t>
            </a:r>
            <a:r>
              <a:rPr sz="2800" spc="-45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ad</a:t>
            </a:r>
            <a:endParaRPr sz="2800" dirty="0">
              <a:latin typeface="Verdana"/>
              <a:cs typeface="Verdana"/>
            </a:endParaRPr>
          </a:p>
          <a:p>
            <a:pPr marL="341630" marR="234315" indent="-265430">
              <a:lnSpc>
                <a:spcPct val="100000"/>
              </a:lnSpc>
              <a:spcBef>
                <a:spcPts val="250"/>
              </a:spcBef>
            </a:pPr>
            <a:r>
              <a:rPr sz="3375" spc="359" baseline="11111" dirty="0">
                <a:solidFill>
                  <a:srgbClr val="EF7E08"/>
                </a:solidFill>
                <a:latin typeface="Symbol"/>
                <a:cs typeface="Symbol"/>
              </a:rPr>
              <a:t></a:t>
            </a:r>
            <a:r>
              <a:rPr sz="2800" spc="240" dirty="0">
                <a:latin typeface="Verdana"/>
                <a:cs typeface="Verdana"/>
              </a:rPr>
              <a:t>“What </a:t>
            </a:r>
            <a:r>
              <a:rPr sz="2800" spc="-5" dirty="0">
                <a:latin typeface="Verdana"/>
                <a:cs typeface="Verdana"/>
              </a:rPr>
              <a:t>makes </a:t>
            </a:r>
            <a:r>
              <a:rPr sz="2800" spc="-10" dirty="0">
                <a:latin typeface="Verdana"/>
                <a:cs typeface="Verdana"/>
              </a:rPr>
              <a:t>out tires </a:t>
            </a:r>
            <a:r>
              <a:rPr sz="2800" spc="-5" dirty="0">
                <a:latin typeface="Verdana"/>
                <a:cs typeface="Verdana"/>
              </a:rPr>
              <a:t>smarter </a:t>
            </a:r>
            <a:r>
              <a:rPr sz="2800" dirty="0">
                <a:latin typeface="Verdana"/>
                <a:cs typeface="Verdana"/>
              </a:rPr>
              <a:t>&amp;</a:t>
            </a:r>
            <a:r>
              <a:rPr sz="2800" spc="-290" dirty="0">
                <a:latin typeface="Verdana"/>
                <a:cs typeface="Verdana"/>
              </a:rPr>
              <a:t> </a:t>
            </a:r>
            <a:r>
              <a:rPr sz="2800" spc="-254" dirty="0">
                <a:latin typeface="Verdana"/>
                <a:cs typeface="Verdana"/>
              </a:rPr>
              <a:t>richer  </a:t>
            </a:r>
            <a:r>
              <a:rPr sz="2800" spc="-5" dirty="0">
                <a:latin typeface="Verdana"/>
                <a:cs typeface="Verdana"/>
              </a:rPr>
              <a:t>than</a:t>
            </a:r>
            <a:r>
              <a:rPr sz="2800" spc="-15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others?”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11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717790" y="69850"/>
            <a:ext cx="1226820" cy="2085339"/>
            <a:chOff x="7717790" y="69850"/>
            <a:chExt cx="1226820" cy="2085339"/>
          </a:xfrm>
        </p:grpSpPr>
        <p:sp>
          <p:nvSpPr>
            <p:cNvPr id="4" name="object 4"/>
            <p:cNvSpPr/>
            <p:nvPr/>
          </p:nvSpPr>
          <p:spPr>
            <a:xfrm>
              <a:off x="7717790" y="69850"/>
              <a:ext cx="1139190" cy="2030730"/>
            </a:xfrm>
            <a:custGeom>
              <a:avLst/>
              <a:gdLst/>
              <a:ahLst/>
              <a:cxnLst/>
              <a:rect l="l" t="t" r="r" b="b"/>
              <a:pathLst>
                <a:path w="1139190" h="2030730">
                  <a:moveTo>
                    <a:pt x="115569" y="0"/>
                  </a:moveTo>
                  <a:lnTo>
                    <a:pt x="0" y="76200"/>
                  </a:lnTo>
                  <a:lnTo>
                    <a:pt x="753109" y="1715770"/>
                  </a:lnTo>
                  <a:lnTo>
                    <a:pt x="941069" y="1858010"/>
                  </a:lnTo>
                  <a:lnTo>
                    <a:pt x="1097279" y="2030729"/>
                  </a:lnTo>
                  <a:lnTo>
                    <a:pt x="1139189" y="2026920"/>
                  </a:lnTo>
                  <a:lnTo>
                    <a:pt x="1078229" y="1795779"/>
                  </a:lnTo>
                  <a:lnTo>
                    <a:pt x="1093469" y="1657350"/>
                  </a:lnTo>
                  <a:lnTo>
                    <a:pt x="355600" y="12700"/>
                  </a:lnTo>
                  <a:lnTo>
                    <a:pt x="1155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14310" y="111759"/>
              <a:ext cx="1130300" cy="2043430"/>
            </a:xfrm>
            <a:custGeom>
              <a:avLst/>
              <a:gdLst/>
              <a:ahLst/>
              <a:cxnLst/>
              <a:rect l="l" t="t" r="r" b="b"/>
              <a:pathLst>
                <a:path w="1130300" h="2043430">
                  <a:moveTo>
                    <a:pt x="114300" y="0"/>
                  </a:moveTo>
                  <a:lnTo>
                    <a:pt x="0" y="60960"/>
                  </a:lnTo>
                  <a:lnTo>
                    <a:pt x="758190" y="1720850"/>
                  </a:lnTo>
                  <a:lnTo>
                    <a:pt x="923290" y="1845310"/>
                  </a:lnTo>
                  <a:lnTo>
                    <a:pt x="1087120" y="2034540"/>
                  </a:lnTo>
                  <a:lnTo>
                    <a:pt x="1130300" y="2043430"/>
                  </a:lnTo>
                  <a:lnTo>
                    <a:pt x="1061720" y="1803400"/>
                  </a:lnTo>
                  <a:lnTo>
                    <a:pt x="1084580" y="1649730"/>
                  </a:lnTo>
                  <a:lnTo>
                    <a:pt x="341630" y="1016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6F3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6380" y="231139"/>
              <a:ext cx="972819" cy="1530350"/>
            </a:xfrm>
            <a:custGeom>
              <a:avLst/>
              <a:gdLst/>
              <a:ahLst/>
              <a:cxnLst/>
              <a:rect l="l" t="t" r="r" b="b"/>
              <a:pathLst>
                <a:path w="972820" h="1530350">
                  <a:moveTo>
                    <a:pt x="340360" y="0"/>
                  </a:moveTo>
                  <a:lnTo>
                    <a:pt x="90170" y="33019"/>
                  </a:lnTo>
                  <a:lnTo>
                    <a:pt x="0" y="74929"/>
                  </a:lnTo>
                  <a:lnTo>
                    <a:pt x="662940" y="1530349"/>
                  </a:lnTo>
                  <a:lnTo>
                    <a:pt x="797560" y="1416049"/>
                  </a:lnTo>
                  <a:lnTo>
                    <a:pt x="972820" y="1394459"/>
                  </a:lnTo>
                  <a:lnTo>
                    <a:pt x="340360" y="0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7620" y="5539740"/>
            <a:ext cx="1784350" cy="1247140"/>
            <a:chOff x="7620" y="5539740"/>
            <a:chExt cx="1784350" cy="1247140"/>
          </a:xfrm>
        </p:grpSpPr>
        <p:sp>
          <p:nvSpPr>
            <p:cNvPr id="8" name="object 8"/>
            <p:cNvSpPr/>
            <p:nvPr/>
          </p:nvSpPr>
          <p:spPr>
            <a:xfrm>
              <a:off x="38100" y="5563870"/>
              <a:ext cx="1729739" cy="1031240"/>
            </a:xfrm>
            <a:custGeom>
              <a:avLst/>
              <a:gdLst/>
              <a:ahLst/>
              <a:cxnLst/>
              <a:rect l="l" t="t" r="r" b="b"/>
              <a:pathLst>
                <a:path w="1729739" h="1031240">
                  <a:moveTo>
                    <a:pt x="1255712" y="996949"/>
                  </a:moveTo>
                  <a:lnTo>
                    <a:pt x="1094740" y="996949"/>
                  </a:lnTo>
                  <a:lnTo>
                    <a:pt x="1247140" y="1031239"/>
                  </a:lnTo>
                  <a:lnTo>
                    <a:pt x="1259840" y="1000759"/>
                  </a:lnTo>
                  <a:lnTo>
                    <a:pt x="1255712" y="996949"/>
                  </a:lnTo>
                  <a:close/>
                </a:path>
                <a:path w="1729739" h="1031240">
                  <a:moveTo>
                    <a:pt x="111759" y="372109"/>
                  </a:moveTo>
                  <a:lnTo>
                    <a:pt x="36830" y="403859"/>
                  </a:lnTo>
                  <a:lnTo>
                    <a:pt x="0" y="505459"/>
                  </a:lnTo>
                  <a:lnTo>
                    <a:pt x="43180" y="618489"/>
                  </a:lnTo>
                  <a:lnTo>
                    <a:pt x="904240" y="1022349"/>
                  </a:lnTo>
                  <a:lnTo>
                    <a:pt x="1094740" y="996949"/>
                  </a:lnTo>
                  <a:lnTo>
                    <a:pt x="1255712" y="996949"/>
                  </a:lnTo>
                  <a:lnTo>
                    <a:pt x="1127760" y="878839"/>
                  </a:lnTo>
                  <a:lnTo>
                    <a:pt x="1103210" y="706119"/>
                  </a:lnTo>
                  <a:lnTo>
                    <a:pt x="882650" y="706119"/>
                  </a:lnTo>
                  <a:lnTo>
                    <a:pt x="111759" y="372109"/>
                  </a:lnTo>
                  <a:close/>
                </a:path>
                <a:path w="1729739" h="1031240">
                  <a:moveTo>
                    <a:pt x="861060" y="0"/>
                  </a:moveTo>
                  <a:lnTo>
                    <a:pt x="760730" y="22859"/>
                  </a:lnTo>
                  <a:lnTo>
                    <a:pt x="704850" y="83819"/>
                  </a:lnTo>
                  <a:lnTo>
                    <a:pt x="744220" y="226059"/>
                  </a:lnTo>
                  <a:lnTo>
                    <a:pt x="524510" y="350519"/>
                  </a:lnTo>
                  <a:lnTo>
                    <a:pt x="781050" y="375919"/>
                  </a:lnTo>
                  <a:lnTo>
                    <a:pt x="882650" y="706119"/>
                  </a:lnTo>
                  <a:lnTo>
                    <a:pt x="1103210" y="706119"/>
                  </a:lnTo>
                  <a:lnTo>
                    <a:pt x="1056640" y="378459"/>
                  </a:lnTo>
                  <a:lnTo>
                    <a:pt x="1699260" y="261619"/>
                  </a:lnTo>
                  <a:lnTo>
                    <a:pt x="1727810" y="167639"/>
                  </a:lnTo>
                  <a:lnTo>
                    <a:pt x="1013460" y="167639"/>
                  </a:lnTo>
                  <a:lnTo>
                    <a:pt x="967740" y="25399"/>
                  </a:lnTo>
                  <a:lnTo>
                    <a:pt x="861060" y="0"/>
                  </a:lnTo>
                  <a:close/>
                </a:path>
                <a:path w="1729739" h="1031240">
                  <a:moveTo>
                    <a:pt x="1666239" y="80009"/>
                  </a:moveTo>
                  <a:lnTo>
                    <a:pt x="1013460" y="167639"/>
                  </a:lnTo>
                  <a:lnTo>
                    <a:pt x="1727810" y="167639"/>
                  </a:lnTo>
                  <a:lnTo>
                    <a:pt x="1729739" y="161289"/>
                  </a:lnTo>
                  <a:lnTo>
                    <a:pt x="1666239" y="80009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21789" y="5687060"/>
              <a:ext cx="113030" cy="204470"/>
            </a:xfrm>
            <a:custGeom>
              <a:avLst/>
              <a:gdLst/>
              <a:ahLst/>
              <a:cxnLst/>
              <a:rect l="l" t="t" r="r" b="b"/>
              <a:pathLst>
                <a:path w="113030" h="204470">
                  <a:moveTo>
                    <a:pt x="95249" y="0"/>
                  </a:moveTo>
                  <a:lnTo>
                    <a:pt x="0" y="5079"/>
                  </a:lnTo>
                  <a:lnTo>
                    <a:pt x="6349" y="204469"/>
                  </a:lnTo>
                  <a:lnTo>
                    <a:pt x="113029" y="184149"/>
                  </a:lnTo>
                  <a:lnTo>
                    <a:pt x="95249" y="0"/>
                  </a:lnTo>
                  <a:close/>
                </a:path>
              </a:pathLst>
            </a:custGeom>
            <a:solidFill>
              <a:srgbClr val="FFE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750" y="5990590"/>
              <a:ext cx="1257300" cy="651510"/>
            </a:xfrm>
            <a:custGeom>
              <a:avLst/>
              <a:gdLst/>
              <a:ahLst/>
              <a:cxnLst/>
              <a:rect l="l" t="t" r="r" b="b"/>
              <a:pathLst>
                <a:path w="1257300" h="651509">
                  <a:moveTo>
                    <a:pt x="1253370" y="624840"/>
                  </a:moveTo>
                  <a:lnTo>
                    <a:pt x="1070610" y="624840"/>
                  </a:lnTo>
                  <a:lnTo>
                    <a:pt x="1240790" y="651510"/>
                  </a:lnTo>
                  <a:lnTo>
                    <a:pt x="1257300" y="628650"/>
                  </a:lnTo>
                  <a:lnTo>
                    <a:pt x="1253370" y="624840"/>
                  </a:lnTo>
                  <a:close/>
                </a:path>
                <a:path w="1257300" h="651509">
                  <a:moveTo>
                    <a:pt x="107950" y="0"/>
                  </a:moveTo>
                  <a:lnTo>
                    <a:pt x="35560" y="25400"/>
                  </a:lnTo>
                  <a:lnTo>
                    <a:pt x="0" y="119380"/>
                  </a:lnTo>
                  <a:lnTo>
                    <a:pt x="33019" y="236220"/>
                  </a:lnTo>
                  <a:lnTo>
                    <a:pt x="908050" y="643890"/>
                  </a:lnTo>
                  <a:lnTo>
                    <a:pt x="1070610" y="624840"/>
                  </a:lnTo>
                  <a:lnTo>
                    <a:pt x="1253370" y="624840"/>
                  </a:lnTo>
                  <a:lnTo>
                    <a:pt x="1131570" y="506730"/>
                  </a:lnTo>
                  <a:lnTo>
                    <a:pt x="1055370" y="41148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4470" y="6045200"/>
              <a:ext cx="834390" cy="593090"/>
            </a:xfrm>
            <a:custGeom>
              <a:avLst/>
              <a:gdLst/>
              <a:ahLst/>
              <a:cxnLst/>
              <a:rect l="l" t="t" r="r" b="b"/>
              <a:pathLst>
                <a:path w="834390" h="593090">
                  <a:moveTo>
                    <a:pt x="62229" y="0"/>
                  </a:moveTo>
                  <a:lnTo>
                    <a:pt x="0" y="100329"/>
                  </a:lnTo>
                  <a:lnTo>
                    <a:pt x="0" y="257809"/>
                  </a:lnTo>
                  <a:lnTo>
                    <a:pt x="732790" y="593090"/>
                  </a:lnTo>
                  <a:lnTo>
                    <a:pt x="746760" y="424180"/>
                  </a:lnTo>
                  <a:lnTo>
                    <a:pt x="834389" y="335280"/>
                  </a:lnTo>
                  <a:lnTo>
                    <a:pt x="62229" y="0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9620" y="5607050"/>
              <a:ext cx="214629" cy="1930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17270" y="6609080"/>
              <a:ext cx="120650" cy="177800"/>
            </a:xfrm>
            <a:custGeom>
              <a:avLst/>
              <a:gdLst/>
              <a:ahLst/>
              <a:cxnLst/>
              <a:rect l="l" t="t" r="r" b="b"/>
              <a:pathLst>
                <a:path w="120650" h="177800">
                  <a:moveTo>
                    <a:pt x="57150" y="0"/>
                  </a:moveTo>
                  <a:lnTo>
                    <a:pt x="0" y="6350"/>
                  </a:lnTo>
                  <a:lnTo>
                    <a:pt x="120650" y="177800"/>
                  </a:lnTo>
                  <a:lnTo>
                    <a:pt x="120650" y="2540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00B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0100" y="5698490"/>
              <a:ext cx="838200" cy="636270"/>
            </a:xfrm>
            <a:custGeom>
              <a:avLst/>
              <a:gdLst/>
              <a:ahLst/>
              <a:cxnLst/>
              <a:rect l="l" t="t" r="r" b="b"/>
              <a:pathLst>
                <a:path w="838200" h="636270">
                  <a:moveTo>
                    <a:pt x="306070" y="636270"/>
                  </a:moveTo>
                  <a:lnTo>
                    <a:pt x="184150" y="31750"/>
                  </a:lnTo>
                  <a:lnTo>
                    <a:pt x="68580" y="27940"/>
                  </a:lnTo>
                  <a:lnTo>
                    <a:pt x="0" y="90170"/>
                  </a:lnTo>
                  <a:lnTo>
                    <a:pt x="120650" y="566420"/>
                  </a:lnTo>
                  <a:lnTo>
                    <a:pt x="220980" y="600710"/>
                  </a:lnTo>
                  <a:lnTo>
                    <a:pt x="306070" y="636270"/>
                  </a:lnTo>
                  <a:close/>
                </a:path>
                <a:path w="838200" h="636270">
                  <a:moveTo>
                    <a:pt x="838200" y="34290"/>
                  </a:moveTo>
                  <a:lnTo>
                    <a:pt x="808990" y="0"/>
                  </a:lnTo>
                  <a:lnTo>
                    <a:pt x="260350" y="83820"/>
                  </a:lnTo>
                  <a:lnTo>
                    <a:pt x="281940" y="276860"/>
                  </a:lnTo>
                  <a:lnTo>
                    <a:pt x="828027" y="187960"/>
                  </a:lnTo>
                  <a:lnTo>
                    <a:pt x="838200" y="34290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1179" y="5862320"/>
              <a:ext cx="247650" cy="106680"/>
            </a:xfrm>
            <a:custGeom>
              <a:avLst/>
              <a:gdLst/>
              <a:ahLst/>
              <a:cxnLst/>
              <a:rect l="l" t="t" r="r" b="b"/>
              <a:pathLst>
                <a:path w="247650" h="106679">
                  <a:moveTo>
                    <a:pt x="215900" y="0"/>
                  </a:moveTo>
                  <a:lnTo>
                    <a:pt x="0" y="62229"/>
                  </a:lnTo>
                  <a:lnTo>
                    <a:pt x="247650" y="106679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FFE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91210" y="5694680"/>
              <a:ext cx="250190" cy="1371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09650" y="6567170"/>
              <a:ext cx="182880" cy="2120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93850" y="5654040"/>
              <a:ext cx="68580" cy="18669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0650" y="5842000"/>
              <a:ext cx="946150" cy="562610"/>
            </a:xfrm>
            <a:custGeom>
              <a:avLst/>
              <a:gdLst/>
              <a:ahLst/>
              <a:cxnLst/>
              <a:rect l="l" t="t" r="r" b="b"/>
              <a:pathLst>
                <a:path w="946150" h="562610">
                  <a:moveTo>
                    <a:pt x="679450" y="504190"/>
                  </a:moveTo>
                  <a:lnTo>
                    <a:pt x="604520" y="421640"/>
                  </a:lnTo>
                  <a:lnTo>
                    <a:pt x="426720" y="340360"/>
                  </a:lnTo>
                  <a:lnTo>
                    <a:pt x="292100" y="326390"/>
                  </a:lnTo>
                  <a:lnTo>
                    <a:pt x="303530" y="353060"/>
                  </a:lnTo>
                  <a:lnTo>
                    <a:pt x="419100" y="378460"/>
                  </a:lnTo>
                  <a:lnTo>
                    <a:pt x="548640" y="435610"/>
                  </a:lnTo>
                  <a:lnTo>
                    <a:pt x="641350" y="519430"/>
                  </a:lnTo>
                  <a:lnTo>
                    <a:pt x="551180" y="509270"/>
                  </a:lnTo>
                  <a:lnTo>
                    <a:pt x="402590" y="441960"/>
                  </a:lnTo>
                  <a:lnTo>
                    <a:pt x="331470" y="389890"/>
                  </a:lnTo>
                  <a:lnTo>
                    <a:pt x="377190" y="455930"/>
                  </a:lnTo>
                  <a:lnTo>
                    <a:pt x="508000" y="541020"/>
                  </a:lnTo>
                  <a:lnTo>
                    <a:pt x="661670" y="562610"/>
                  </a:lnTo>
                  <a:lnTo>
                    <a:pt x="674801" y="519430"/>
                  </a:lnTo>
                  <a:lnTo>
                    <a:pt x="679450" y="504190"/>
                  </a:lnTo>
                  <a:close/>
                </a:path>
                <a:path w="946150" h="562610">
                  <a:moveTo>
                    <a:pt x="944880" y="471170"/>
                  </a:moveTo>
                  <a:lnTo>
                    <a:pt x="78740" y="82550"/>
                  </a:lnTo>
                  <a:lnTo>
                    <a:pt x="0" y="102870"/>
                  </a:lnTo>
                  <a:lnTo>
                    <a:pt x="854710" y="480060"/>
                  </a:lnTo>
                  <a:lnTo>
                    <a:pt x="944880" y="471170"/>
                  </a:lnTo>
                  <a:close/>
                </a:path>
                <a:path w="946150" h="562610">
                  <a:moveTo>
                    <a:pt x="946150" y="355600"/>
                  </a:moveTo>
                  <a:lnTo>
                    <a:pt x="861060" y="257810"/>
                  </a:lnTo>
                  <a:lnTo>
                    <a:pt x="839470" y="151130"/>
                  </a:lnTo>
                  <a:lnTo>
                    <a:pt x="848360" y="19050"/>
                  </a:lnTo>
                  <a:lnTo>
                    <a:pt x="795020" y="0"/>
                  </a:lnTo>
                  <a:lnTo>
                    <a:pt x="775970" y="44450"/>
                  </a:lnTo>
                  <a:lnTo>
                    <a:pt x="800100" y="271780"/>
                  </a:lnTo>
                  <a:lnTo>
                    <a:pt x="853440" y="377190"/>
                  </a:lnTo>
                  <a:lnTo>
                    <a:pt x="946150" y="355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61720" y="6426200"/>
              <a:ext cx="119380" cy="1371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620" y="5539740"/>
              <a:ext cx="1784350" cy="1076960"/>
            </a:xfrm>
            <a:custGeom>
              <a:avLst/>
              <a:gdLst/>
              <a:ahLst/>
              <a:cxnLst/>
              <a:rect l="l" t="t" r="r" b="b"/>
              <a:pathLst>
                <a:path w="1784350" h="1076959">
                  <a:moveTo>
                    <a:pt x="1061720" y="655320"/>
                  </a:moveTo>
                  <a:lnTo>
                    <a:pt x="1057910" y="541020"/>
                  </a:lnTo>
                  <a:lnTo>
                    <a:pt x="1037590" y="419100"/>
                  </a:lnTo>
                  <a:lnTo>
                    <a:pt x="988060" y="300990"/>
                  </a:lnTo>
                  <a:lnTo>
                    <a:pt x="960120" y="254000"/>
                  </a:lnTo>
                  <a:lnTo>
                    <a:pt x="909320" y="275590"/>
                  </a:lnTo>
                  <a:lnTo>
                    <a:pt x="970280" y="408940"/>
                  </a:lnTo>
                  <a:lnTo>
                    <a:pt x="999490" y="506730"/>
                  </a:lnTo>
                  <a:lnTo>
                    <a:pt x="1002030" y="655320"/>
                  </a:lnTo>
                  <a:lnTo>
                    <a:pt x="1061720" y="655320"/>
                  </a:lnTo>
                  <a:close/>
                </a:path>
                <a:path w="1784350" h="1076959">
                  <a:moveTo>
                    <a:pt x="1784350" y="220980"/>
                  </a:moveTo>
                  <a:lnTo>
                    <a:pt x="1772920" y="138430"/>
                  </a:lnTo>
                  <a:lnTo>
                    <a:pt x="1759153" y="121920"/>
                  </a:lnTo>
                  <a:lnTo>
                    <a:pt x="1746250" y="106438"/>
                  </a:lnTo>
                  <a:lnTo>
                    <a:pt x="1746250" y="191770"/>
                  </a:lnTo>
                  <a:lnTo>
                    <a:pt x="1722120" y="269240"/>
                  </a:lnTo>
                  <a:lnTo>
                    <a:pt x="1095057" y="378079"/>
                  </a:lnTo>
                  <a:lnTo>
                    <a:pt x="1061021" y="219773"/>
                  </a:lnTo>
                  <a:lnTo>
                    <a:pt x="1214882" y="196380"/>
                  </a:lnTo>
                  <a:lnTo>
                    <a:pt x="1143000" y="245110"/>
                  </a:lnTo>
                  <a:lnTo>
                    <a:pt x="1220470" y="260350"/>
                  </a:lnTo>
                  <a:lnTo>
                    <a:pt x="1350010" y="226060"/>
                  </a:lnTo>
                  <a:lnTo>
                    <a:pt x="1461770" y="226060"/>
                  </a:lnTo>
                  <a:lnTo>
                    <a:pt x="1343660" y="271780"/>
                  </a:lnTo>
                  <a:lnTo>
                    <a:pt x="1243330" y="284480"/>
                  </a:lnTo>
                  <a:lnTo>
                    <a:pt x="1130300" y="284480"/>
                  </a:lnTo>
                  <a:lnTo>
                    <a:pt x="1183640" y="321310"/>
                  </a:lnTo>
                  <a:lnTo>
                    <a:pt x="1306830" y="316230"/>
                  </a:lnTo>
                  <a:lnTo>
                    <a:pt x="1464310" y="276860"/>
                  </a:lnTo>
                  <a:lnTo>
                    <a:pt x="1511858" y="226060"/>
                  </a:lnTo>
                  <a:lnTo>
                    <a:pt x="1520190" y="217170"/>
                  </a:lnTo>
                  <a:lnTo>
                    <a:pt x="1483360" y="186690"/>
                  </a:lnTo>
                  <a:lnTo>
                    <a:pt x="1332230" y="184150"/>
                  </a:lnTo>
                  <a:lnTo>
                    <a:pt x="1243177" y="192074"/>
                  </a:lnTo>
                  <a:lnTo>
                    <a:pt x="1704340" y="121920"/>
                  </a:lnTo>
                  <a:lnTo>
                    <a:pt x="1746250" y="191770"/>
                  </a:lnTo>
                  <a:lnTo>
                    <a:pt x="1746250" y="106438"/>
                  </a:lnTo>
                  <a:lnTo>
                    <a:pt x="1722120" y="77470"/>
                  </a:lnTo>
                  <a:lnTo>
                    <a:pt x="1052042" y="177990"/>
                  </a:lnTo>
                  <a:lnTo>
                    <a:pt x="1024153" y="48260"/>
                  </a:lnTo>
                  <a:lnTo>
                    <a:pt x="1023620" y="45720"/>
                  </a:lnTo>
                  <a:lnTo>
                    <a:pt x="910590" y="0"/>
                  </a:lnTo>
                  <a:lnTo>
                    <a:pt x="769620" y="30480"/>
                  </a:lnTo>
                  <a:lnTo>
                    <a:pt x="704850" y="99060"/>
                  </a:lnTo>
                  <a:lnTo>
                    <a:pt x="740905" y="225945"/>
                  </a:lnTo>
                  <a:lnTo>
                    <a:pt x="717550" y="236220"/>
                  </a:lnTo>
                  <a:lnTo>
                    <a:pt x="713740" y="275590"/>
                  </a:lnTo>
                  <a:lnTo>
                    <a:pt x="513080" y="358140"/>
                  </a:lnTo>
                  <a:lnTo>
                    <a:pt x="513080" y="400050"/>
                  </a:lnTo>
                  <a:lnTo>
                    <a:pt x="737870" y="402590"/>
                  </a:lnTo>
                  <a:lnTo>
                    <a:pt x="767080" y="438150"/>
                  </a:lnTo>
                  <a:lnTo>
                    <a:pt x="800785" y="436626"/>
                  </a:lnTo>
                  <a:lnTo>
                    <a:pt x="878840" y="711200"/>
                  </a:lnTo>
                  <a:lnTo>
                    <a:pt x="948690" y="734060"/>
                  </a:lnTo>
                  <a:lnTo>
                    <a:pt x="782650" y="169075"/>
                  </a:lnTo>
                  <a:lnTo>
                    <a:pt x="782650" y="372821"/>
                  </a:lnTo>
                  <a:lnTo>
                    <a:pt x="604520" y="363220"/>
                  </a:lnTo>
                  <a:lnTo>
                    <a:pt x="761847" y="299605"/>
                  </a:lnTo>
                  <a:lnTo>
                    <a:pt x="782650" y="372821"/>
                  </a:lnTo>
                  <a:lnTo>
                    <a:pt x="782650" y="169075"/>
                  </a:lnTo>
                  <a:lnTo>
                    <a:pt x="765810" y="111760"/>
                  </a:lnTo>
                  <a:lnTo>
                    <a:pt x="800100" y="58420"/>
                  </a:lnTo>
                  <a:lnTo>
                    <a:pt x="885190" y="48260"/>
                  </a:lnTo>
                  <a:lnTo>
                    <a:pt x="988060" y="77470"/>
                  </a:lnTo>
                  <a:lnTo>
                    <a:pt x="1130617" y="785710"/>
                  </a:lnTo>
                  <a:lnTo>
                    <a:pt x="1087120" y="796290"/>
                  </a:lnTo>
                  <a:lnTo>
                    <a:pt x="1141730" y="905510"/>
                  </a:lnTo>
                  <a:lnTo>
                    <a:pt x="1252220" y="1021080"/>
                  </a:lnTo>
                  <a:lnTo>
                    <a:pt x="1121410" y="1003300"/>
                  </a:lnTo>
                  <a:lnTo>
                    <a:pt x="967740" y="1024890"/>
                  </a:lnTo>
                  <a:lnTo>
                    <a:pt x="971804" y="1005840"/>
                  </a:lnTo>
                  <a:lnTo>
                    <a:pt x="995680" y="894080"/>
                  </a:lnTo>
                  <a:lnTo>
                    <a:pt x="1061720" y="805180"/>
                  </a:lnTo>
                  <a:lnTo>
                    <a:pt x="985520" y="816610"/>
                  </a:lnTo>
                  <a:lnTo>
                    <a:pt x="924560" y="900430"/>
                  </a:lnTo>
                  <a:lnTo>
                    <a:pt x="904240" y="1005840"/>
                  </a:lnTo>
                  <a:lnTo>
                    <a:pt x="233159" y="692683"/>
                  </a:lnTo>
                  <a:lnTo>
                    <a:pt x="220980" y="566420"/>
                  </a:lnTo>
                  <a:lnTo>
                    <a:pt x="287020" y="458470"/>
                  </a:lnTo>
                  <a:lnTo>
                    <a:pt x="252730" y="445770"/>
                  </a:lnTo>
                  <a:lnTo>
                    <a:pt x="175260" y="529590"/>
                  </a:lnTo>
                  <a:lnTo>
                    <a:pt x="160020" y="627380"/>
                  </a:lnTo>
                  <a:lnTo>
                    <a:pt x="175526" y="665784"/>
                  </a:lnTo>
                  <a:lnTo>
                    <a:pt x="85077" y="623570"/>
                  </a:lnTo>
                  <a:lnTo>
                    <a:pt x="63500" y="548640"/>
                  </a:lnTo>
                  <a:lnTo>
                    <a:pt x="81280" y="453390"/>
                  </a:lnTo>
                  <a:lnTo>
                    <a:pt x="171450" y="378460"/>
                  </a:lnTo>
                  <a:lnTo>
                    <a:pt x="123190" y="378460"/>
                  </a:lnTo>
                  <a:lnTo>
                    <a:pt x="49530" y="419100"/>
                  </a:lnTo>
                  <a:lnTo>
                    <a:pt x="0" y="543560"/>
                  </a:lnTo>
                  <a:lnTo>
                    <a:pt x="53340" y="662940"/>
                  </a:lnTo>
                  <a:lnTo>
                    <a:pt x="938530" y="1066800"/>
                  </a:lnTo>
                  <a:lnTo>
                    <a:pt x="1129030" y="1041400"/>
                  </a:lnTo>
                  <a:lnTo>
                    <a:pt x="1282700" y="1076960"/>
                  </a:lnTo>
                  <a:lnTo>
                    <a:pt x="1316672" y="1041400"/>
                  </a:lnTo>
                  <a:lnTo>
                    <a:pt x="1332445" y="1024890"/>
                  </a:lnTo>
                  <a:lnTo>
                    <a:pt x="1336090" y="1021080"/>
                  </a:lnTo>
                  <a:lnTo>
                    <a:pt x="1337310" y="1019810"/>
                  </a:lnTo>
                  <a:lnTo>
                    <a:pt x="1211719" y="920673"/>
                  </a:lnTo>
                  <a:lnTo>
                    <a:pt x="1101801" y="409473"/>
                  </a:lnTo>
                  <a:lnTo>
                    <a:pt x="1755140" y="300990"/>
                  </a:lnTo>
                  <a:lnTo>
                    <a:pt x="1784350" y="2209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8491219" y="1775460"/>
            <a:ext cx="575310" cy="4649470"/>
            <a:chOff x="8491219" y="1775460"/>
            <a:chExt cx="575310" cy="4649470"/>
          </a:xfrm>
        </p:grpSpPr>
        <p:sp>
          <p:nvSpPr>
            <p:cNvPr id="23" name="object 23"/>
            <p:cNvSpPr/>
            <p:nvPr/>
          </p:nvSpPr>
          <p:spPr>
            <a:xfrm>
              <a:off x="8680450" y="2115819"/>
              <a:ext cx="386080" cy="4309110"/>
            </a:xfrm>
            <a:custGeom>
              <a:avLst/>
              <a:gdLst/>
              <a:ahLst/>
              <a:cxnLst/>
              <a:rect l="l" t="t" r="r" b="b"/>
              <a:pathLst>
                <a:path w="386079" h="4309110">
                  <a:moveTo>
                    <a:pt x="386080" y="0"/>
                  </a:moveTo>
                  <a:lnTo>
                    <a:pt x="300990" y="335280"/>
                  </a:lnTo>
                  <a:lnTo>
                    <a:pt x="204470" y="478790"/>
                  </a:lnTo>
                  <a:lnTo>
                    <a:pt x="93980" y="566420"/>
                  </a:lnTo>
                  <a:lnTo>
                    <a:pt x="59690" y="749300"/>
                  </a:lnTo>
                  <a:lnTo>
                    <a:pt x="73660" y="916940"/>
                  </a:lnTo>
                  <a:lnTo>
                    <a:pt x="204470" y="1259840"/>
                  </a:lnTo>
                  <a:lnTo>
                    <a:pt x="233680" y="1386840"/>
                  </a:lnTo>
                  <a:lnTo>
                    <a:pt x="217170" y="1475740"/>
                  </a:lnTo>
                  <a:lnTo>
                    <a:pt x="137160" y="1545590"/>
                  </a:lnTo>
                  <a:lnTo>
                    <a:pt x="115570" y="1643380"/>
                  </a:lnTo>
                  <a:lnTo>
                    <a:pt x="137160" y="1786890"/>
                  </a:lnTo>
                  <a:lnTo>
                    <a:pt x="229870" y="2018030"/>
                  </a:lnTo>
                  <a:lnTo>
                    <a:pt x="251460" y="2208530"/>
                  </a:lnTo>
                  <a:lnTo>
                    <a:pt x="226060" y="2338070"/>
                  </a:lnTo>
                  <a:lnTo>
                    <a:pt x="111734" y="2483180"/>
                  </a:lnTo>
                  <a:lnTo>
                    <a:pt x="33020" y="2537460"/>
                  </a:lnTo>
                  <a:lnTo>
                    <a:pt x="0" y="2698750"/>
                  </a:lnTo>
                  <a:lnTo>
                    <a:pt x="12700" y="2844800"/>
                  </a:lnTo>
                  <a:lnTo>
                    <a:pt x="143510" y="3143250"/>
                  </a:lnTo>
                  <a:lnTo>
                    <a:pt x="172720" y="3255010"/>
                  </a:lnTo>
                  <a:lnTo>
                    <a:pt x="156210" y="3332480"/>
                  </a:lnTo>
                  <a:lnTo>
                    <a:pt x="76200" y="3394710"/>
                  </a:lnTo>
                  <a:lnTo>
                    <a:pt x="54610" y="3478530"/>
                  </a:lnTo>
                  <a:lnTo>
                    <a:pt x="76200" y="3604260"/>
                  </a:lnTo>
                  <a:lnTo>
                    <a:pt x="168910" y="3806190"/>
                  </a:lnTo>
                  <a:lnTo>
                    <a:pt x="190500" y="3973830"/>
                  </a:lnTo>
                  <a:lnTo>
                    <a:pt x="165100" y="4085590"/>
                  </a:lnTo>
                  <a:lnTo>
                    <a:pt x="33020" y="4232910"/>
                  </a:lnTo>
                  <a:lnTo>
                    <a:pt x="41910" y="4309110"/>
                  </a:lnTo>
                  <a:lnTo>
                    <a:pt x="143510" y="4224020"/>
                  </a:lnTo>
                  <a:lnTo>
                    <a:pt x="223520" y="4119880"/>
                  </a:lnTo>
                  <a:lnTo>
                    <a:pt x="257810" y="3925570"/>
                  </a:lnTo>
                  <a:lnTo>
                    <a:pt x="220980" y="3743960"/>
                  </a:lnTo>
                  <a:lnTo>
                    <a:pt x="130810" y="3554730"/>
                  </a:lnTo>
                  <a:lnTo>
                    <a:pt x="127000" y="3464560"/>
                  </a:lnTo>
                  <a:lnTo>
                    <a:pt x="228600" y="3366770"/>
                  </a:lnTo>
                  <a:lnTo>
                    <a:pt x="223520" y="3192780"/>
                  </a:lnTo>
                  <a:lnTo>
                    <a:pt x="114300" y="2921000"/>
                  </a:lnTo>
                  <a:lnTo>
                    <a:pt x="67310" y="2767330"/>
                  </a:lnTo>
                  <a:lnTo>
                    <a:pt x="72390" y="2621280"/>
                  </a:lnTo>
                  <a:lnTo>
                    <a:pt x="165100" y="2565400"/>
                  </a:lnTo>
                  <a:lnTo>
                    <a:pt x="250190" y="2467610"/>
                  </a:lnTo>
                  <a:lnTo>
                    <a:pt x="313690" y="2307590"/>
                  </a:lnTo>
                  <a:lnTo>
                    <a:pt x="325120" y="2043430"/>
                  </a:lnTo>
                  <a:lnTo>
                    <a:pt x="308851" y="2100097"/>
                  </a:lnTo>
                  <a:lnTo>
                    <a:pt x="280670" y="1946910"/>
                  </a:lnTo>
                  <a:lnTo>
                    <a:pt x="191770" y="1731010"/>
                  </a:lnTo>
                  <a:lnTo>
                    <a:pt x="186690" y="1626870"/>
                  </a:lnTo>
                  <a:lnTo>
                    <a:pt x="289560" y="1515110"/>
                  </a:lnTo>
                  <a:lnTo>
                    <a:pt x="284480" y="1315720"/>
                  </a:lnTo>
                  <a:lnTo>
                    <a:pt x="175260" y="1004570"/>
                  </a:lnTo>
                  <a:lnTo>
                    <a:pt x="128270" y="828040"/>
                  </a:lnTo>
                  <a:lnTo>
                    <a:pt x="132080" y="660400"/>
                  </a:lnTo>
                  <a:lnTo>
                    <a:pt x="226060" y="596900"/>
                  </a:lnTo>
                  <a:lnTo>
                    <a:pt x="311150" y="485140"/>
                  </a:lnTo>
                  <a:lnTo>
                    <a:pt x="373380" y="303530"/>
                  </a:lnTo>
                  <a:lnTo>
                    <a:pt x="386080" y="0"/>
                  </a:lnTo>
                  <a:close/>
                </a:path>
              </a:pathLst>
            </a:custGeom>
            <a:solidFill>
              <a:srgbClr val="6F3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491219" y="1775460"/>
              <a:ext cx="341630" cy="354330"/>
            </a:xfrm>
            <a:custGeom>
              <a:avLst/>
              <a:gdLst/>
              <a:ahLst/>
              <a:cxnLst/>
              <a:rect l="l" t="t" r="r" b="b"/>
              <a:pathLst>
                <a:path w="341629" h="354330">
                  <a:moveTo>
                    <a:pt x="25400" y="0"/>
                  </a:moveTo>
                  <a:lnTo>
                    <a:pt x="0" y="41910"/>
                  </a:lnTo>
                  <a:lnTo>
                    <a:pt x="152400" y="153669"/>
                  </a:lnTo>
                  <a:lnTo>
                    <a:pt x="330200" y="354329"/>
                  </a:lnTo>
                  <a:lnTo>
                    <a:pt x="341629" y="323850"/>
                  </a:lnTo>
                  <a:lnTo>
                    <a:pt x="189229" y="13716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7852409" y="102870"/>
            <a:ext cx="280670" cy="146050"/>
          </a:xfrm>
          <a:custGeom>
            <a:avLst/>
            <a:gdLst/>
            <a:ahLst/>
            <a:cxnLst/>
            <a:rect l="l" t="t" r="r" b="b"/>
            <a:pathLst>
              <a:path w="280670" h="146050">
                <a:moveTo>
                  <a:pt x="210820" y="0"/>
                </a:moveTo>
                <a:lnTo>
                  <a:pt x="91440" y="33020"/>
                </a:lnTo>
                <a:lnTo>
                  <a:pt x="196850" y="59689"/>
                </a:lnTo>
                <a:lnTo>
                  <a:pt x="39370" y="109220"/>
                </a:lnTo>
                <a:lnTo>
                  <a:pt x="0" y="146050"/>
                </a:lnTo>
                <a:lnTo>
                  <a:pt x="156210" y="113029"/>
                </a:lnTo>
                <a:lnTo>
                  <a:pt x="280670" y="105409"/>
                </a:lnTo>
                <a:lnTo>
                  <a:pt x="2108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7711440" y="39369"/>
            <a:ext cx="1186180" cy="2086610"/>
            <a:chOff x="7711440" y="39369"/>
            <a:chExt cx="1186180" cy="2086610"/>
          </a:xfrm>
        </p:grpSpPr>
        <p:sp>
          <p:nvSpPr>
            <p:cNvPr id="27" name="object 27"/>
            <p:cNvSpPr/>
            <p:nvPr/>
          </p:nvSpPr>
          <p:spPr>
            <a:xfrm>
              <a:off x="7729220" y="39369"/>
              <a:ext cx="1168400" cy="2086610"/>
            </a:xfrm>
            <a:custGeom>
              <a:avLst/>
              <a:gdLst/>
              <a:ahLst/>
              <a:cxnLst/>
              <a:rect l="l" t="t" r="r" b="b"/>
              <a:pathLst>
                <a:path w="1168400" h="2086610">
                  <a:moveTo>
                    <a:pt x="697230" y="1120140"/>
                  </a:moveTo>
                  <a:lnTo>
                    <a:pt x="645160" y="920750"/>
                  </a:lnTo>
                  <a:lnTo>
                    <a:pt x="546100" y="695960"/>
                  </a:lnTo>
                  <a:lnTo>
                    <a:pt x="464820" y="554990"/>
                  </a:lnTo>
                  <a:lnTo>
                    <a:pt x="429336" y="520700"/>
                  </a:lnTo>
                  <a:lnTo>
                    <a:pt x="388620" y="481330"/>
                  </a:lnTo>
                  <a:lnTo>
                    <a:pt x="328930" y="481330"/>
                  </a:lnTo>
                  <a:lnTo>
                    <a:pt x="325120" y="548640"/>
                  </a:lnTo>
                  <a:lnTo>
                    <a:pt x="375920" y="520700"/>
                  </a:lnTo>
                  <a:lnTo>
                    <a:pt x="463550" y="633730"/>
                  </a:lnTo>
                  <a:lnTo>
                    <a:pt x="554990" y="797560"/>
                  </a:lnTo>
                  <a:lnTo>
                    <a:pt x="631190" y="1026160"/>
                  </a:lnTo>
                  <a:lnTo>
                    <a:pt x="622300" y="1137920"/>
                  </a:lnTo>
                  <a:lnTo>
                    <a:pt x="549910" y="1073150"/>
                  </a:lnTo>
                  <a:lnTo>
                    <a:pt x="425450" y="826770"/>
                  </a:lnTo>
                  <a:lnTo>
                    <a:pt x="346710" y="568960"/>
                  </a:lnTo>
                  <a:lnTo>
                    <a:pt x="330200" y="600710"/>
                  </a:lnTo>
                  <a:lnTo>
                    <a:pt x="368300" y="759460"/>
                  </a:lnTo>
                  <a:lnTo>
                    <a:pt x="474980" y="1002030"/>
                  </a:lnTo>
                  <a:lnTo>
                    <a:pt x="589280" y="1169670"/>
                  </a:lnTo>
                  <a:lnTo>
                    <a:pt x="661670" y="1196340"/>
                  </a:lnTo>
                  <a:lnTo>
                    <a:pt x="688924" y="1137920"/>
                  </a:lnTo>
                  <a:lnTo>
                    <a:pt x="697230" y="1120140"/>
                  </a:lnTo>
                  <a:close/>
                </a:path>
                <a:path w="1168400" h="2086610">
                  <a:moveTo>
                    <a:pt x="1168400" y="2086610"/>
                  </a:moveTo>
                  <a:lnTo>
                    <a:pt x="1104353" y="1868170"/>
                  </a:lnTo>
                  <a:lnTo>
                    <a:pt x="1097280" y="1844040"/>
                  </a:lnTo>
                  <a:lnTo>
                    <a:pt x="1112266" y="1739900"/>
                  </a:lnTo>
                  <a:lnTo>
                    <a:pt x="1120140" y="1685290"/>
                  </a:lnTo>
                  <a:lnTo>
                    <a:pt x="1116660" y="1677670"/>
                  </a:lnTo>
                  <a:lnTo>
                    <a:pt x="1071016" y="1577340"/>
                  </a:lnTo>
                  <a:lnTo>
                    <a:pt x="934275" y="1276845"/>
                  </a:lnTo>
                  <a:lnTo>
                    <a:pt x="934275" y="1414754"/>
                  </a:lnTo>
                  <a:lnTo>
                    <a:pt x="815340" y="1424940"/>
                  </a:lnTo>
                  <a:lnTo>
                    <a:pt x="674077" y="1514411"/>
                  </a:lnTo>
                  <a:lnTo>
                    <a:pt x="627773" y="1413637"/>
                  </a:lnTo>
                  <a:lnTo>
                    <a:pt x="725170" y="1341120"/>
                  </a:lnTo>
                  <a:lnTo>
                    <a:pt x="897763" y="1334135"/>
                  </a:lnTo>
                  <a:lnTo>
                    <a:pt x="934275" y="1414754"/>
                  </a:lnTo>
                  <a:lnTo>
                    <a:pt x="934275" y="1276845"/>
                  </a:lnTo>
                  <a:lnTo>
                    <a:pt x="870559" y="1136815"/>
                  </a:lnTo>
                  <a:lnTo>
                    <a:pt x="870559" y="1274013"/>
                  </a:lnTo>
                  <a:lnTo>
                    <a:pt x="728980" y="1303020"/>
                  </a:lnTo>
                  <a:lnTo>
                    <a:pt x="607263" y="1368996"/>
                  </a:lnTo>
                  <a:lnTo>
                    <a:pt x="195122" y="471932"/>
                  </a:lnTo>
                  <a:lnTo>
                    <a:pt x="287020" y="401320"/>
                  </a:lnTo>
                  <a:lnTo>
                    <a:pt x="470344" y="389940"/>
                  </a:lnTo>
                  <a:lnTo>
                    <a:pt x="870559" y="1274013"/>
                  </a:lnTo>
                  <a:lnTo>
                    <a:pt x="870559" y="1136815"/>
                  </a:lnTo>
                  <a:lnTo>
                    <a:pt x="445655" y="203022"/>
                  </a:lnTo>
                  <a:lnTo>
                    <a:pt x="445655" y="335394"/>
                  </a:lnTo>
                  <a:lnTo>
                    <a:pt x="283210" y="359410"/>
                  </a:lnTo>
                  <a:lnTo>
                    <a:pt x="175412" y="429031"/>
                  </a:lnTo>
                  <a:lnTo>
                    <a:pt x="145148" y="363156"/>
                  </a:lnTo>
                  <a:lnTo>
                    <a:pt x="219710" y="299732"/>
                  </a:lnTo>
                  <a:lnTo>
                    <a:pt x="413639" y="264693"/>
                  </a:lnTo>
                  <a:lnTo>
                    <a:pt x="445655" y="335394"/>
                  </a:lnTo>
                  <a:lnTo>
                    <a:pt x="445655" y="203022"/>
                  </a:lnTo>
                  <a:lnTo>
                    <a:pt x="381012" y="60960"/>
                  </a:lnTo>
                  <a:lnTo>
                    <a:pt x="361950" y="19050"/>
                  </a:lnTo>
                  <a:lnTo>
                    <a:pt x="127000" y="0"/>
                  </a:lnTo>
                  <a:lnTo>
                    <a:pt x="0" y="96520"/>
                  </a:lnTo>
                  <a:lnTo>
                    <a:pt x="130810" y="60960"/>
                  </a:lnTo>
                  <a:lnTo>
                    <a:pt x="322580" y="63500"/>
                  </a:lnTo>
                  <a:lnTo>
                    <a:pt x="394881" y="223253"/>
                  </a:lnTo>
                  <a:lnTo>
                    <a:pt x="193040" y="262890"/>
                  </a:lnTo>
                  <a:lnTo>
                    <a:pt x="123240" y="315493"/>
                  </a:lnTo>
                  <a:lnTo>
                    <a:pt x="85090" y="232410"/>
                  </a:lnTo>
                  <a:lnTo>
                    <a:pt x="43180" y="231140"/>
                  </a:lnTo>
                  <a:lnTo>
                    <a:pt x="711200" y="1711960"/>
                  </a:lnTo>
                  <a:lnTo>
                    <a:pt x="725170" y="1625600"/>
                  </a:lnTo>
                  <a:lnTo>
                    <a:pt x="692785" y="1555140"/>
                  </a:lnTo>
                  <a:lnTo>
                    <a:pt x="765810" y="1484630"/>
                  </a:lnTo>
                  <a:lnTo>
                    <a:pt x="948524" y="1446225"/>
                  </a:lnTo>
                  <a:lnTo>
                    <a:pt x="972820" y="1499870"/>
                  </a:lnTo>
                  <a:lnTo>
                    <a:pt x="822960" y="1558290"/>
                  </a:lnTo>
                  <a:lnTo>
                    <a:pt x="750570" y="1638300"/>
                  </a:lnTo>
                  <a:lnTo>
                    <a:pt x="877570" y="1577340"/>
                  </a:lnTo>
                  <a:lnTo>
                    <a:pt x="998220" y="1597660"/>
                  </a:lnTo>
                  <a:lnTo>
                    <a:pt x="815340" y="1675130"/>
                  </a:lnTo>
                  <a:lnTo>
                    <a:pt x="748030" y="1774190"/>
                  </a:lnTo>
                  <a:lnTo>
                    <a:pt x="975360" y="1677670"/>
                  </a:lnTo>
                  <a:lnTo>
                    <a:pt x="934720" y="1747520"/>
                  </a:lnTo>
                  <a:lnTo>
                    <a:pt x="1040130" y="1739900"/>
                  </a:lnTo>
                  <a:lnTo>
                    <a:pt x="979170" y="1789430"/>
                  </a:lnTo>
                  <a:lnTo>
                    <a:pt x="1028700" y="1827530"/>
                  </a:lnTo>
                  <a:lnTo>
                    <a:pt x="914400" y="1864360"/>
                  </a:lnTo>
                  <a:lnTo>
                    <a:pt x="958850" y="1897380"/>
                  </a:lnTo>
                  <a:lnTo>
                    <a:pt x="1060450" y="1868170"/>
                  </a:lnTo>
                  <a:lnTo>
                    <a:pt x="1111250" y="2030730"/>
                  </a:lnTo>
                  <a:lnTo>
                    <a:pt x="1096010" y="2085340"/>
                  </a:lnTo>
                  <a:lnTo>
                    <a:pt x="1168400" y="20866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730489" y="133350"/>
              <a:ext cx="67310" cy="152400"/>
            </a:xfrm>
            <a:custGeom>
              <a:avLst/>
              <a:gdLst/>
              <a:ahLst/>
              <a:cxnLst/>
              <a:rect l="l" t="t" r="r" b="b"/>
              <a:pathLst>
                <a:path w="67309" h="152400">
                  <a:moveTo>
                    <a:pt x="0" y="0"/>
                  </a:moveTo>
                  <a:lnTo>
                    <a:pt x="67309" y="15240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1383030" y="971550"/>
            <a:ext cx="54838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BODY COPY </a:t>
            </a:r>
            <a:r>
              <a:rPr spc="-30" dirty="0"/>
              <a:t>or</a:t>
            </a:r>
            <a:r>
              <a:rPr spc="-235" dirty="0"/>
              <a:t> </a:t>
            </a:r>
            <a:r>
              <a:rPr spc="-50" dirty="0"/>
              <a:t>TEXT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763269" y="1824989"/>
            <a:ext cx="7247890" cy="2395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16399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35" dirty="0">
                <a:latin typeface="Comic Sans MS"/>
                <a:cs typeface="Comic Sans MS"/>
              </a:rPr>
              <a:t>Answer questions </a:t>
            </a:r>
            <a:r>
              <a:rPr sz="3200" spc="-30" dirty="0">
                <a:latin typeface="Comic Sans MS"/>
                <a:cs typeface="Comic Sans MS"/>
              </a:rPr>
              <a:t>posed </a:t>
            </a:r>
            <a:r>
              <a:rPr sz="3200" spc="-20" dirty="0">
                <a:latin typeface="Comic Sans MS"/>
                <a:cs typeface="Comic Sans MS"/>
              </a:rPr>
              <a:t>by </a:t>
            </a:r>
            <a:r>
              <a:rPr sz="3200" spc="-25" dirty="0">
                <a:latin typeface="Comic Sans MS"/>
                <a:cs typeface="Comic Sans MS"/>
              </a:rPr>
              <a:t>the</a:t>
            </a:r>
            <a:r>
              <a:rPr sz="3200" spc="-160" dirty="0">
                <a:latin typeface="Comic Sans MS"/>
                <a:cs typeface="Comic Sans MS"/>
              </a:rPr>
              <a:t> </a:t>
            </a:r>
            <a:r>
              <a:rPr sz="3200" spc="-30" dirty="0">
                <a:latin typeface="Comic Sans MS"/>
                <a:cs typeface="Comic Sans MS"/>
              </a:rPr>
              <a:t>visual  </a:t>
            </a:r>
            <a:r>
              <a:rPr sz="3200" spc="-20" dirty="0">
                <a:latin typeface="Comic Sans MS"/>
                <a:cs typeface="Comic Sans MS"/>
              </a:rPr>
              <a:t>or </a:t>
            </a:r>
            <a:r>
              <a:rPr sz="3200" spc="-30" dirty="0">
                <a:latin typeface="Comic Sans MS"/>
                <a:cs typeface="Comic Sans MS"/>
              </a:rPr>
              <a:t>headline </a:t>
            </a:r>
            <a:r>
              <a:rPr sz="3200" spc="-10" dirty="0">
                <a:latin typeface="Comic Sans MS"/>
                <a:cs typeface="Comic Sans MS"/>
              </a:rPr>
              <a:t>if</a:t>
            </a:r>
            <a:r>
              <a:rPr sz="3200" spc="-114" dirty="0">
                <a:latin typeface="Comic Sans MS"/>
                <a:cs typeface="Comic Sans MS"/>
              </a:rPr>
              <a:t> </a:t>
            </a:r>
            <a:r>
              <a:rPr sz="3200" spc="-30" dirty="0">
                <a:latin typeface="Comic Sans MS"/>
                <a:cs typeface="Comic Sans MS"/>
              </a:rPr>
              <a:t>any.</a:t>
            </a:r>
            <a:endParaRPr sz="3200">
              <a:latin typeface="Comic Sans MS"/>
              <a:cs typeface="Comic Sans MS"/>
            </a:endParaRPr>
          </a:p>
          <a:p>
            <a:pPr marL="354965" marR="273685" indent="-342900">
              <a:lnSpc>
                <a:spcPct val="1161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30" dirty="0">
                <a:latin typeface="Comic Sans MS"/>
                <a:cs typeface="Comic Sans MS"/>
              </a:rPr>
              <a:t>Main function </a:t>
            </a:r>
            <a:r>
              <a:rPr sz="3200" spc="-10" dirty="0">
                <a:latin typeface="Comic Sans MS"/>
                <a:cs typeface="Comic Sans MS"/>
              </a:rPr>
              <a:t>is </a:t>
            </a:r>
            <a:r>
              <a:rPr sz="3200" spc="-20" dirty="0">
                <a:latin typeface="Comic Sans MS"/>
                <a:cs typeface="Comic Sans MS"/>
              </a:rPr>
              <a:t>to </a:t>
            </a:r>
            <a:r>
              <a:rPr sz="3200" spc="-25" dirty="0">
                <a:latin typeface="Comic Sans MS"/>
                <a:cs typeface="Comic Sans MS"/>
              </a:rPr>
              <a:t>give</a:t>
            </a:r>
            <a:r>
              <a:rPr sz="3200" spc="-229" dirty="0">
                <a:latin typeface="Comic Sans MS"/>
                <a:cs typeface="Comic Sans MS"/>
              </a:rPr>
              <a:t> </a:t>
            </a:r>
            <a:r>
              <a:rPr sz="3200" spc="-30" dirty="0">
                <a:latin typeface="Comic Sans MS"/>
                <a:cs typeface="Comic Sans MS"/>
              </a:rPr>
              <a:t>information  and/or create</a:t>
            </a:r>
            <a:r>
              <a:rPr sz="3200" spc="-85" dirty="0">
                <a:latin typeface="Comic Sans MS"/>
                <a:cs typeface="Comic Sans MS"/>
              </a:rPr>
              <a:t> </a:t>
            </a:r>
            <a:r>
              <a:rPr sz="3200" spc="-30" dirty="0">
                <a:latin typeface="Comic Sans MS"/>
                <a:cs typeface="Comic Sans MS"/>
              </a:rPr>
              <a:t>desire.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717790" y="69850"/>
            <a:ext cx="1226820" cy="2085339"/>
            <a:chOff x="7717790" y="69850"/>
            <a:chExt cx="1226820" cy="2085339"/>
          </a:xfrm>
        </p:grpSpPr>
        <p:sp>
          <p:nvSpPr>
            <p:cNvPr id="4" name="object 4"/>
            <p:cNvSpPr/>
            <p:nvPr/>
          </p:nvSpPr>
          <p:spPr>
            <a:xfrm>
              <a:off x="7717790" y="69850"/>
              <a:ext cx="1139190" cy="2030730"/>
            </a:xfrm>
            <a:custGeom>
              <a:avLst/>
              <a:gdLst/>
              <a:ahLst/>
              <a:cxnLst/>
              <a:rect l="l" t="t" r="r" b="b"/>
              <a:pathLst>
                <a:path w="1139190" h="2030730">
                  <a:moveTo>
                    <a:pt x="115569" y="0"/>
                  </a:moveTo>
                  <a:lnTo>
                    <a:pt x="0" y="76200"/>
                  </a:lnTo>
                  <a:lnTo>
                    <a:pt x="753109" y="1715770"/>
                  </a:lnTo>
                  <a:lnTo>
                    <a:pt x="941069" y="1858010"/>
                  </a:lnTo>
                  <a:lnTo>
                    <a:pt x="1097279" y="2030729"/>
                  </a:lnTo>
                  <a:lnTo>
                    <a:pt x="1139189" y="2026920"/>
                  </a:lnTo>
                  <a:lnTo>
                    <a:pt x="1078229" y="1795779"/>
                  </a:lnTo>
                  <a:lnTo>
                    <a:pt x="1093469" y="1657350"/>
                  </a:lnTo>
                  <a:lnTo>
                    <a:pt x="355600" y="12700"/>
                  </a:lnTo>
                  <a:lnTo>
                    <a:pt x="1155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14310" y="111759"/>
              <a:ext cx="1130300" cy="2043430"/>
            </a:xfrm>
            <a:custGeom>
              <a:avLst/>
              <a:gdLst/>
              <a:ahLst/>
              <a:cxnLst/>
              <a:rect l="l" t="t" r="r" b="b"/>
              <a:pathLst>
                <a:path w="1130300" h="2043430">
                  <a:moveTo>
                    <a:pt x="114300" y="0"/>
                  </a:moveTo>
                  <a:lnTo>
                    <a:pt x="0" y="60960"/>
                  </a:lnTo>
                  <a:lnTo>
                    <a:pt x="758190" y="1720850"/>
                  </a:lnTo>
                  <a:lnTo>
                    <a:pt x="923290" y="1845310"/>
                  </a:lnTo>
                  <a:lnTo>
                    <a:pt x="1087120" y="2034540"/>
                  </a:lnTo>
                  <a:lnTo>
                    <a:pt x="1130300" y="2043430"/>
                  </a:lnTo>
                  <a:lnTo>
                    <a:pt x="1061720" y="1803400"/>
                  </a:lnTo>
                  <a:lnTo>
                    <a:pt x="1084580" y="1649730"/>
                  </a:lnTo>
                  <a:lnTo>
                    <a:pt x="341630" y="1016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6F3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6380" y="231139"/>
              <a:ext cx="972819" cy="1530350"/>
            </a:xfrm>
            <a:custGeom>
              <a:avLst/>
              <a:gdLst/>
              <a:ahLst/>
              <a:cxnLst/>
              <a:rect l="l" t="t" r="r" b="b"/>
              <a:pathLst>
                <a:path w="972820" h="1530350">
                  <a:moveTo>
                    <a:pt x="340360" y="0"/>
                  </a:moveTo>
                  <a:lnTo>
                    <a:pt x="90170" y="33019"/>
                  </a:lnTo>
                  <a:lnTo>
                    <a:pt x="0" y="74929"/>
                  </a:lnTo>
                  <a:lnTo>
                    <a:pt x="662940" y="1530349"/>
                  </a:lnTo>
                  <a:lnTo>
                    <a:pt x="797560" y="1416049"/>
                  </a:lnTo>
                  <a:lnTo>
                    <a:pt x="972820" y="1394459"/>
                  </a:lnTo>
                  <a:lnTo>
                    <a:pt x="340360" y="0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7620" y="5539740"/>
            <a:ext cx="1784350" cy="1247140"/>
            <a:chOff x="7620" y="5539740"/>
            <a:chExt cx="1784350" cy="1247140"/>
          </a:xfrm>
        </p:grpSpPr>
        <p:sp>
          <p:nvSpPr>
            <p:cNvPr id="8" name="object 8"/>
            <p:cNvSpPr/>
            <p:nvPr/>
          </p:nvSpPr>
          <p:spPr>
            <a:xfrm>
              <a:off x="38100" y="5563870"/>
              <a:ext cx="1729739" cy="1031240"/>
            </a:xfrm>
            <a:custGeom>
              <a:avLst/>
              <a:gdLst/>
              <a:ahLst/>
              <a:cxnLst/>
              <a:rect l="l" t="t" r="r" b="b"/>
              <a:pathLst>
                <a:path w="1729739" h="1031240">
                  <a:moveTo>
                    <a:pt x="1255712" y="996949"/>
                  </a:moveTo>
                  <a:lnTo>
                    <a:pt x="1094740" y="996949"/>
                  </a:lnTo>
                  <a:lnTo>
                    <a:pt x="1247140" y="1031239"/>
                  </a:lnTo>
                  <a:lnTo>
                    <a:pt x="1259840" y="1000759"/>
                  </a:lnTo>
                  <a:lnTo>
                    <a:pt x="1255712" y="996949"/>
                  </a:lnTo>
                  <a:close/>
                </a:path>
                <a:path w="1729739" h="1031240">
                  <a:moveTo>
                    <a:pt x="111759" y="372109"/>
                  </a:moveTo>
                  <a:lnTo>
                    <a:pt x="36830" y="403859"/>
                  </a:lnTo>
                  <a:lnTo>
                    <a:pt x="0" y="505459"/>
                  </a:lnTo>
                  <a:lnTo>
                    <a:pt x="43180" y="618489"/>
                  </a:lnTo>
                  <a:lnTo>
                    <a:pt x="904240" y="1022349"/>
                  </a:lnTo>
                  <a:lnTo>
                    <a:pt x="1094740" y="996949"/>
                  </a:lnTo>
                  <a:lnTo>
                    <a:pt x="1255712" y="996949"/>
                  </a:lnTo>
                  <a:lnTo>
                    <a:pt x="1127760" y="878839"/>
                  </a:lnTo>
                  <a:lnTo>
                    <a:pt x="1103210" y="706119"/>
                  </a:lnTo>
                  <a:lnTo>
                    <a:pt x="882650" y="706119"/>
                  </a:lnTo>
                  <a:lnTo>
                    <a:pt x="111759" y="372109"/>
                  </a:lnTo>
                  <a:close/>
                </a:path>
                <a:path w="1729739" h="1031240">
                  <a:moveTo>
                    <a:pt x="861060" y="0"/>
                  </a:moveTo>
                  <a:lnTo>
                    <a:pt x="760730" y="22859"/>
                  </a:lnTo>
                  <a:lnTo>
                    <a:pt x="704850" y="83819"/>
                  </a:lnTo>
                  <a:lnTo>
                    <a:pt x="744220" y="226059"/>
                  </a:lnTo>
                  <a:lnTo>
                    <a:pt x="524510" y="350519"/>
                  </a:lnTo>
                  <a:lnTo>
                    <a:pt x="781050" y="375919"/>
                  </a:lnTo>
                  <a:lnTo>
                    <a:pt x="882650" y="706119"/>
                  </a:lnTo>
                  <a:lnTo>
                    <a:pt x="1103210" y="706119"/>
                  </a:lnTo>
                  <a:lnTo>
                    <a:pt x="1056640" y="378459"/>
                  </a:lnTo>
                  <a:lnTo>
                    <a:pt x="1699260" y="261619"/>
                  </a:lnTo>
                  <a:lnTo>
                    <a:pt x="1727810" y="167639"/>
                  </a:lnTo>
                  <a:lnTo>
                    <a:pt x="1013460" y="167639"/>
                  </a:lnTo>
                  <a:lnTo>
                    <a:pt x="967740" y="25399"/>
                  </a:lnTo>
                  <a:lnTo>
                    <a:pt x="861060" y="0"/>
                  </a:lnTo>
                  <a:close/>
                </a:path>
                <a:path w="1729739" h="1031240">
                  <a:moveTo>
                    <a:pt x="1666239" y="80009"/>
                  </a:moveTo>
                  <a:lnTo>
                    <a:pt x="1013460" y="167639"/>
                  </a:lnTo>
                  <a:lnTo>
                    <a:pt x="1727810" y="167639"/>
                  </a:lnTo>
                  <a:lnTo>
                    <a:pt x="1729739" y="161289"/>
                  </a:lnTo>
                  <a:lnTo>
                    <a:pt x="1666239" y="80009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21789" y="5687060"/>
              <a:ext cx="113030" cy="204470"/>
            </a:xfrm>
            <a:custGeom>
              <a:avLst/>
              <a:gdLst/>
              <a:ahLst/>
              <a:cxnLst/>
              <a:rect l="l" t="t" r="r" b="b"/>
              <a:pathLst>
                <a:path w="113030" h="204470">
                  <a:moveTo>
                    <a:pt x="95249" y="0"/>
                  </a:moveTo>
                  <a:lnTo>
                    <a:pt x="0" y="5079"/>
                  </a:lnTo>
                  <a:lnTo>
                    <a:pt x="6349" y="204469"/>
                  </a:lnTo>
                  <a:lnTo>
                    <a:pt x="113029" y="184149"/>
                  </a:lnTo>
                  <a:lnTo>
                    <a:pt x="95249" y="0"/>
                  </a:lnTo>
                  <a:close/>
                </a:path>
              </a:pathLst>
            </a:custGeom>
            <a:solidFill>
              <a:srgbClr val="FFE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750" y="5990590"/>
              <a:ext cx="1257300" cy="651510"/>
            </a:xfrm>
            <a:custGeom>
              <a:avLst/>
              <a:gdLst/>
              <a:ahLst/>
              <a:cxnLst/>
              <a:rect l="l" t="t" r="r" b="b"/>
              <a:pathLst>
                <a:path w="1257300" h="651509">
                  <a:moveTo>
                    <a:pt x="1253370" y="624840"/>
                  </a:moveTo>
                  <a:lnTo>
                    <a:pt x="1070610" y="624840"/>
                  </a:lnTo>
                  <a:lnTo>
                    <a:pt x="1240790" y="651510"/>
                  </a:lnTo>
                  <a:lnTo>
                    <a:pt x="1257300" y="628650"/>
                  </a:lnTo>
                  <a:lnTo>
                    <a:pt x="1253370" y="624840"/>
                  </a:lnTo>
                  <a:close/>
                </a:path>
                <a:path w="1257300" h="651509">
                  <a:moveTo>
                    <a:pt x="107950" y="0"/>
                  </a:moveTo>
                  <a:lnTo>
                    <a:pt x="35560" y="25400"/>
                  </a:lnTo>
                  <a:lnTo>
                    <a:pt x="0" y="119380"/>
                  </a:lnTo>
                  <a:lnTo>
                    <a:pt x="33019" y="236220"/>
                  </a:lnTo>
                  <a:lnTo>
                    <a:pt x="908050" y="643890"/>
                  </a:lnTo>
                  <a:lnTo>
                    <a:pt x="1070610" y="624840"/>
                  </a:lnTo>
                  <a:lnTo>
                    <a:pt x="1253370" y="624840"/>
                  </a:lnTo>
                  <a:lnTo>
                    <a:pt x="1131570" y="506730"/>
                  </a:lnTo>
                  <a:lnTo>
                    <a:pt x="1055370" y="41148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4470" y="6045200"/>
              <a:ext cx="834390" cy="593090"/>
            </a:xfrm>
            <a:custGeom>
              <a:avLst/>
              <a:gdLst/>
              <a:ahLst/>
              <a:cxnLst/>
              <a:rect l="l" t="t" r="r" b="b"/>
              <a:pathLst>
                <a:path w="834390" h="593090">
                  <a:moveTo>
                    <a:pt x="62229" y="0"/>
                  </a:moveTo>
                  <a:lnTo>
                    <a:pt x="0" y="100329"/>
                  </a:lnTo>
                  <a:lnTo>
                    <a:pt x="0" y="257809"/>
                  </a:lnTo>
                  <a:lnTo>
                    <a:pt x="732790" y="593090"/>
                  </a:lnTo>
                  <a:lnTo>
                    <a:pt x="746760" y="424180"/>
                  </a:lnTo>
                  <a:lnTo>
                    <a:pt x="834389" y="335280"/>
                  </a:lnTo>
                  <a:lnTo>
                    <a:pt x="62229" y="0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9620" y="5607050"/>
              <a:ext cx="214629" cy="1930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17270" y="6609080"/>
              <a:ext cx="120650" cy="177800"/>
            </a:xfrm>
            <a:custGeom>
              <a:avLst/>
              <a:gdLst/>
              <a:ahLst/>
              <a:cxnLst/>
              <a:rect l="l" t="t" r="r" b="b"/>
              <a:pathLst>
                <a:path w="120650" h="177800">
                  <a:moveTo>
                    <a:pt x="57150" y="0"/>
                  </a:moveTo>
                  <a:lnTo>
                    <a:pt x="0" y="6350"/>
                  </a:lnTo>
                  <a:lnTo>
                    <a:pt x="120650" y="177800"/>
                  </a:lnTo>
                  <a:lnTo>
                    <a:pt x="120650" y="2540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00B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0100" y="5698490"/>
              <a:ext cx="838200" cy="636270"/>
            </a:xfrm>
            <a:custGeom>
              <a:avLst/>
              <a:gdLst/>
              <a:ahLst/>
              <a:cxnLst/>
              <a:rect l="l" t="t" r="r" b="b"/>
              <a:pathLst>
                <a:path w="838200" h="636270">
                  <a:moveTo>
                    <a:pt x="306070" y="636270"/>
                  </a:moveTo>
                  <a:lnTo>
                    <a:pt x="184150" y="31750"/>
                  </a:lnTo>
                  <a:lnTo>
                    <a:pt x="68580" y="27940"/>
                  </a:lnTo>
                  <a:lnTo>
                    <a:pt x="0" y="90170"/>
                  </a:lnTo>
                  <a:lnTo>
                    <a:pt x="120650" y="566420"/>
                  </a:lnTo>
                  <a:lnTo>
                    <a:pt x="220980" y="600710"/>
                  </a:lnTo>
                  <a:lnTo>
                    <a:pt x="306070" y="636270"/>
                  </a:lnTo>
                  <a:close/>
                </a:path>
                <a:path w="838200" h="636270">
                  <a:moveTo>
                    <a:pt x="838200" y="34290"/>
                  </a:moveTo>
                  <a:lnTo>
                    <a:pt x="808990" y="0"/>
                  </a:lnTo>
                  <a:lnTo>
                    <a:pt x="260350" y="83820"/>
                  </a:lnTo>
                  <a:lnTo>
                    <a:pt x="281940" y="276860"/>
                  </a:lnTo>
                  <a:lnTo>
                    <a:pt x="828027" y="187960"/>
                  </a:lnTo>
                  <a:lnTo>
                    <a:pt x="838200" y="34290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1179" y="5862320"/>
              <a:ext cx="247650" cy="106680"/>
            </a:xfrm>
            <a:custGeom>
              <a:avLst/>
              <a:gdLst/>
              <a:ahLst/>
              <a:cxnLst/>
              <a:rect l="l" t="t" r="r" b="b"/>
              <a:pathLst>
                <a:path w="247650" h="106679">
                  <a:moveTo>
                    <a:pt x="215900" y="0"/>
                  </a:moveTo>
                  <a:lnTo>
                    <a:pt x="0" y="62229"/>
                  </a:lnTo>
                  <a:lnTo>
                    <a:pt x="247650" y="106679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FFE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91210" y="5694680"/>
              <a:ext cx="250190" cy="1371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09650" y="6567170"/>
              <a:ext cx="182880" cy="2120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93850" y="5654040"/>
              <a:ext cx="68580" cy="18669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0650" y="5842000"/>
              <a:ext cx="946150" cy="562610"/>
            </a:xfrm>
            <a:custGeom>
              <a:avLst/>
              <a:gdLst/>
              <a:ahLst/>
              <a:cxnLst/>
              <a:rect l="l" t="t" r="r" b="b"/>
              <a:pathLst>
                <a:path w="946150" h="562610">
                  <a:moveTo>
                    <a:pt x="679450" y="504190"/>
                  </a:moveTo>
                  <a:lnTo>
                    <a:pt x="604520" y="421640"/>
                  </a:lnTo>
                  <a:lnTo>
                    <a:pt x="426720" y="340360"/>
                  </a:lnTo>
                  <a:lnTo>
                    <a:pt x="292100" y="326390"/>
                  </a:lnTo>
                  <a:lnTo>
                    <a:pt x="303530" y="353060"/>
                  </a:lnTo>
                  <a:lnTo>
                    <a:pt x="419100" y="378460"/>
                  </a:lnTo>
                  <a:lnTo>
                    <a:pt x="548640" y="435610"/>
                  </a:lnTo>
                  <a:lnTo>
                    <a:pt x="641350" y="519430"/>
                  </a:lnTo>
                  <a:lnTo>
                    <a:pt x="551180" y="509270"/>
                  </a:lnTo>
                  <a:lnTo>
                    <a:pt x="402590" y="441960"/>
                  </a:lnTo>
                  <a:lnTo>
                    <a:pt x="331470" y="389890"/>
                  </a:lnTo>
                  <a:lnTo>
                    <a:pt x="377190" y="455930"/>
                  </a:lnTo>
                  <a:lnTo>
                    <a:pt x="508000" y="541020"/>
                  </a:lnTo>
                  <a:lnTo>
                    <a:pt x="661670" y="562610"/>
                  </a:lnTo>
                  <a:lnTo>
                    <a:pt x="674801" y="519430"/>
                  </a:lnTo>
                  <a:lnTo>
                    <a:pt x="679450" y="504190"/>
                  </a:lnTo>
                  <a:close/>
                </a:path>
                <a:path w="946150" h="562610">
                  <a:moveTo>
                    <a:pt x="944880" y="471170"/>
                  </a:moveTo>
                  <a:lnTo>
                    <a:pt x="78740" y="82550"/>
                  </a:lnTo>
                  <a:lnTo>
                    <a:pt x="0" y="102870"/>
                  </a:lnTo>
                  <a:lnTo>
                    <a:pt x="854710" y="480060"/>
                  </a:lnTo>
                  <a:lnTo>
                    <a:pt x="944880" y="471170"/>
                  </a:lnTo>
                  <a:close/>
                </a:path>
                <a:path w="946150" h="562610">
                  <a:moveTo>
                    <a:pt x="946150" y="355600"/>
                  </a:moveTo>
                  <a:lnTo>
                    <a:pt x="861060" y="257810"/>
                  </a:lnTo>
                  <a:lnTo>
                    <a:pt x="839470" y="151130"/>
                  </a:lnTo>
                  <a:lnTo>
                    <a:pt x="848360" y="19050"/>
                  </a:lnTo>
                  <a:lnTo>
                    <a:pt x="795020" y="0"/>
                  </a:lnTo>
                  <a:lnTo>
                    <a:pt x="775970" y="44450"/>
                  </a:lnTo>
                  <a:lnTo>
                    <a:pt x="800100" y="271780"/>
                  </a:lnTo>
                  <a:lnTo>
                    <a:pt x="853440" y="377190"/>
                  </a:lnTo>
                  <a:lnTo>
                    <a:pt x="946150" y="355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61720" y="6426200"/>
              <a:ext cx="119380" cy="1371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620" y="5539740"/>
              <a:ext cx="1784350" cy="1076960"/>
            </a:xfrm>
            <a:custGeom>
              <a:avLst/>
              <a:gdLst/>
              <a:ahLst/>
              <a:cxnLst/>
              <a:rect l="l" t="t" r="r" b="b"/>
              <a:pathLst>
                <a:path w="1784350" h="1076959">
                  <a:moveTo>
                    <a:pt x="1061720" y="655320"/>
                  </a:moveTo>
                  <a:lnTo>
                    <a:pt x="1057910" y="541020"/>
                  </a:lnTo>
                  <a:lnTo>
                    <a:pt x="1037590" y="419100"/>
                  </a:lnTo>
                  <a:lnTo>
                    <a:pt x="988060" y="300990"/>
                  </a:lnTo>
                  <a:lnTo>
                    <a:pt x="960120" y="254000"/>
                  </a:lnTo>
                  <a:lnTo>
                    <a:pt x="909320" y="275590"/>
                  </a:lnTo>
                  <a:lnTo>
                    <a:pt x="970280" y="408940"/>
                  </a:lnTo>
                  <a:lnTo>
                    <a:pt x="999490" y="506730"/>
                  </a:lnTo>
                  <a:lnTo>
                    <a:pt x="1002030" y="655320"/>
                  </a:lnTo>
                  <a:lnTo>
                    <a:pt x="1061720" y="655320"/>
                  </a:lnTo>
                  <a:close/>
                </a:path>
                <a:path w="1784350" h="1076959">
                  <a:moveTo>
                    <a:pt x="1784350" y="220980"/>
                  </a:moveTo>
                  <a:lnTo>
                    <a:pt x="1772920" y="138430"/>
                  </a:lnTo>
                  <a:lnTo>
                    <a:pt x="1759153" y="121920"/>
                  </a:lnTo>
                  <a:lnTo>
                    <a:pt x="1746250" y="106438"/>
                  </a:lnTo>
                  <a:lnTo>
                    <a:pt x="1746250" y="191770"/>
                  </a:lnTo>
                  <a:lnTo>
                    <a:pt x="1722120" y="269240"/>
                  </a:lnTo>
                  <a:lnTo>
                    <a:pt x="1095057" y="378079"/>
                  </a:lnTo>
                  <a:lnTo>
                    <a:pt x="1061021" y="219773"/>
                  </a:lnTo>
                  <a:lnTo>
                    <a:pt x="1214882" y="196380"/>
                  </a:lnTo>
                  <a:lnTo>
                    <a:pt x="1143000" y="245110"/>
                  </a:lnTo>
                  <a:lnTo>
                    <a:pt x="1220470" y="260350"/>
                  </a:lnTo>
                  <a:lnTo>
                    <a:pt x="1350010" y="226060"/>
                  </a:lnTo>
                  <a:lnTo>
                    <a:pt x="1461770" y="226060"/>
                  </a:lnTo>
                  <a:lnTo>
                    <a:pt x="1343660" y="271780"/>
                  </a:lnTo>
                  <a:lnTo>
                    <a:pt x="1243330" y="284480"/>
                  </a:lnTo>
                  <a:lnTo>
                    <a:pt x="1130300" y="284480"/>
                  </a:lnTo>
                  <a:lnTo>
                    <a:pt x="1183640" y="321310"/>
                  </a:lnTo>
                  <a:lnTo>
                    <a:pt x="1306830" y="316230"/>
                  </a:lnTo>
                  <a:lnTo>
                    <a:pt x="1464310" y="276860"/>
                  </a:lnTo>
                  <a:lnTo>
                    <a:pt x="1511858" y="226060"/>
                  </a:lnTo>
                  <a:lnTo>
                    <a:pt x="1520190" y="217170"/>
                  </a:lnTo>
                  <a:lnTo>
                    <a:pt x="1483360" y="186690"/>
                  </a:lnTo>
                  <a:lnTo>
                    <a:pt x="1332230" y="184150"/>
                  </a:lnTo>
                  <a:lnTo>
                    <a:pt x="1243177" y="192074"/>
                  </a:lnTo>
                  <a:lnTo>
                    <a:pt x="1704340" y="121920"/>
                  </a:lnTo>
                  <a:lnTo>
                    <a:pt x="1746250" y="191770"/>
                  </a:lnTo>
                  <a:lnTo>
                    <a:pt x="1746250" y="106438"/>
                  </a:lnTo>
                  <a:lnTo>
                    <a:pt x="1722120" y="77470"/>
                  </a:lnTo>
                  <a:lnTo>
                    <a:pt x="1052042" y="177990"/>
                  </a:lnTo>
                  <a:lnTo>
                    <a:pt x="1024153" y="48260"/>
                  </a:lnTo>
                  <a:lnTo>
                    <a:pt x="1023620" y="45720"/>
                  </a:lnTo>
                  <a:lnTo>
                    <a:pt x="910590" y="0"/>
                  </a:lnTo>
                  <a:lnTo>
                    <a:pt x="769620" y="30480"/>
                  </a:lnTo>
                  <a:lnTo>
                    <a:pt x="704850" y="99060"/>
                  </a:lnTo>
                  <a:lnTo>
                    <a:pt x="740905" y="225945"/>
                  </a:lnTo>
                  <a:lnTo>
                    <a:pt x="717550" y="236220"/>
                  </a:lnTo>
                  <a:lnTo>
                    <a:pt x="713740" y="275590"/>
                  </a:lnTo>
                  <a:lnTo>
                    <a:pt x="513080" y="358140"/>
                  </a:lnTo>
                  <a:lnTo>
                    <a:pt x="513080" y="400050"/>
                  </a:lnTo>
                  <a:lnTo>
                    <a:pt x="737870" y="402590"/>
                  </a:lnTo>
                  <a:lnTo>
                    <a:pt x="767080" y="438150"/>
                  </a:lnTo>
                  <a:lnTo>
                    <a:pt x="800785" y="436626"/>
                  </a:lnTo>
                  <a:lnTo>
                    <a:pt x="878840" y="711200"/>
                  </a:lnTo>
                  <a:lnTo>
                    <a:pt x="948690" y="734060"/>
                  </a:lnTo>
                  <a:lnTo>
                    <a:pt x="782650" y="169075"/>
                  </a:lnTo>
                  <a:lnTo>
                    <a:pt x="782650" y="372821"/>
                  </a:lnTo>
                  <a:lnTo>
                    <a:pt x="604520" y="363220"/>
                  </a:lnTo>
                  <a:lnTo>
                    <a:pt x="761847" y="299605"/>
                  </a:lnTo>
                  <a:lnTo>
                    <a:pt x="782650" y="372821"/>
                  </a:lnTo>
                  <a:lnTo>
                    <a:pt x="782650" y="169075"/>
                  </a:lnTo>
                  <a:lnTo>
                    <a:pt x="765810" y="111760"/>
                  </a:lnTo>
                  <a:lnTo>
                    <a:pt x="800100" y="58420"/>
                  </a:lnTo>
                  <a:lnTo>
                    <a:pt x="885190" y="48260"/>
                  </a:lnTo>
                  <a:lnTo>
                    <a:pt x="988060" y="77470"/>
                  </a:lnTo>
                  <a:lnTo>
                    <a:pt x="1130617" y="785710"/>
                  </a:lnTo>
                  <a:lnTo>
                    <a:pt x="1087120" y="796290"/>
                  </a:lnTo>
                  <a:lnTo>
                    <a:pt x="1141730" y="905510"/>
                  </a:lnTo>
                  <a:lnTo>
                    <a:pt x="1252220" y="1021080"/>
                  </a:lnTo>
                  <a:lnTo>
                    <a:pt x="1121410" y="1003300"/>
                  </a:lnTo>
                  <a:lnTo>
                    <a:pt x="967740" y="1024890"/>
                  </a:lnTo>
                  <a:lnTo>
                    <a:pt x="971804" y="1005840"/>
                  </a:lnTo>
                  <a:lnTo>
                    <a:pt x="995680" y="894080"/>
                  </a:lnTo>
                  <a:lnTo>
                    <a:pt x="1061720" y="805180"/>
                  </a:lnTo>
                  <a:lnTo>
                    <a:pt x="985520" y="816610"/>
                  </a:lnTo>
                  <a:lnTo>
                    <a:pt x="924560" y="900430"/>
                  </a:lnTo>
                  <a:lnTo>
                    <a:pt x="904240" y="1005840"/>
                  </a:lnTo>
                  <a:lnTo>
                    <a:pt x="233159" y="692683"/>
                  </a:lnTo>
                  <a:lnTo>
                    <a:pt x="220980" y="566420"/>
                  </a:lnTo>
                  <a:lnTo>
                    <a:pt x="287020" y="458470"/>
                  </a:lnTo>
                  <a:lnTo>
                    <a:pt x="252730" y="445770"/>
                  </a:lnTo>
                  <a:lnTo>
                    <a:pt x="175260" y="529590"/>
                  </a:lnTo>
                  <a:lnTo>
                    <a:pt x="160020" y="627380"/>
                  </a:lnTo>
                  <a:lnTo>
                    <a:pt x="175526" y="665784"/>
                  </a:lnTo>
                  <a:lnTo>
                    <a:pt x="85077" y="623570"/>
                  </a:lnTo>
                  <a:lnTo>
                    <a:pt x="63500" y="548640"/>
                  </a:lnTo>
                  <a:lnTo>
                    <a:pt x="81280" y="453390"/>
                  </a:lnTo>
                  <a:lnTo>
                    <a:pt x="171450" y="378460"/>
                  </a:lnTo>
                  <a:lnTo>
                    <a:pt x="123190" y="378460"/>
                  </a:lnTo>
                  <a:lnTo>
                    <a:pt x="49530" y="419100"/>
                  </a:lnTo>
                  <a:lnTo>
                    <a:pt x="0" y="543560"/>
                  </a:lnTo>
                  <a:lnTo>
                    <a:pt x="53340" y="662940"/>
                  </a:lnTo>
                  <a:lnTo>
                    <a:pt x="938530" y="1066800"/>
                  </a:lnTo>
                  <a:lnTo>
                    <a:pt x="1129030" y="1041400"/>
                  </a:lnTo>
                  <a:lnTo>
                    <a:pt x="1282700" y="1076960"/>
                  </a:lnTo>
                  <a:lnTo>
                    <a:pt x="1316672" y="1041400"/>
                  </a:lnTo>
                  <a:lnTo>
                    <a:pt x="1332445" y="1024890"/>
                  </a:lnTo>
                  <a:lnTo>
                    <a:pt x="1336090" y="1021080"/>
                  </a:lnTo>
                  <a:lnTo>
                    <a:pt x="1337310" y="1019810"/>
                  </a:lnTo>
                  <a:lnTo>
                    <a:pt x="1211719" y="920673"/>
                  </a:lnTo>
                  <a:lnTo>
                    <a:pt x="1101801" y="409473"/>
                  </a:lnTo>
                  <a:lnTo>
                    <a:pt x="1755140" y="300990"/>
                  </a:lnTo>
                  <a:lnTo>
                    <a:pt x="1784350" y="2209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8491219" y="1775460"/>
            <a:ext cx="575310" cy="4649470"/>
            <a:chOff x="8491219" y="1775460"/>
            <a:chExt cx="575310" cy="4649470"/>
          </a:xfrm>
        </p:grpSpPr>
        <p:sp>
          <p:nvSpPr>
            <p:cNvPr id="23" name="object 23"/>
            <p:cNvSpPr/>
            <p:nvPr/>
          </p:nvSpPr>
          <p:spPr>
            <a:xfrm>
              <a:off x="8680450" y="2115819"/>
              <a:ext cx="386080" cy="4309110"/>
            </a:xfrm>
            <a:custGeom>
              <a:avLst/>
              <a:gdLst/>
              <a:ahLst/>
              <a:cxnLst/>
              <a:rect l="l" t="t" r="r" b="b"/>
              <a:pathLst>
                <a:path w="386079" h="4309110">
                  <a:moveTo>
                    <a:pt x="386080" y="0"/>
                  </a:moveTo>
                  <a:lnTo>
                    <a:pt x="300990" y="335280"/>
                  </a:lnTo>
                  <a:lnTo>
                    <a:pt x="204470" y="478790"/>
                  </a:lnTo>
                  <a:lnTo>
                    <a:pt x="93980" y="566420"/>
                  </a:lnTo>
                  <a:lnTo>
                    <a:pt x="59690" y="749300"/>
                  </a:lnTo>
                  <a:lnTo>
                    <a:pt x="73660" y="916940"/>
                  </a:lnTo>
                  <a:lnTo>
                    <a:pt x="204470" y="1259840"/>
                  </a:lnTo>
                  <a:lnTo>
                    <a:pt x="233680" y="1386840"/>
                  </a:lnTo>
                  <a:lnTo>
                    <a:pt x="217170" y="1475740"/>
                  </a:lnTo>
                  <a:lnTo>
                    <a:pt x="137160" y="1545590"/>
                  </a:lnTo>
                  <a:lnTo>
                    <a:pt x="115570" y="1643380"/>
                  </a:lnTo>
                  <a:lnTo>
                    <a:pt x="137160" y="1786890"/>
                  </a:lnTo>
                  <a:lnTo>
                    <a:pt x="229870" y="2018030"/>
                  </a:lnTo>
                  <a:lnTo>
                    <a:pt x="251460" y="2208530"/>
                  </a:lnTo>
                  <a:lnTo>
                    <a:pt x="226060" y="2338070"/>
                  </a:lnTo>
                  <a:lnTo>
                    <a:pt x="111734" y="2483180"/>
                  </a:lnTo>
                  <a:lnTo>
                    <a:pt x="33020" y="2537460"/>
                  </a:lnTo>
                  <a:lnTo>
                    <a:pt x="0" y="2698750"/>
                  </a:lnTo>
                  <a:lnTo>
                    <a:pt x="12700" y="2844800"/>
                  </a:lnTo>
                  <a:lnTo>
                    <a:pt x="143510" y="3143250"/>
                  </a:lnTo>
                  <a:lnTo>
                    <a:pt x="172720" y="3255010"/>
                  </a:lnTo>
                  <a:lnTo>
                    <a:pt x="156210" y="3332480"/>
                  </a:lnTo>
                  <a:lnTo>
                    <a:pt x="76200" y="3394710"/>
                  </a:lnTo>
                  <a:lnTo>
                    <a:pt x="54610" y="3478530"/>
                  </a:lnTo>
                  <a:lnTo>
                    <a:pt x="76200" y="3604260"/>
                  </a:lnTo>
                  <a:lnTo>
                    <a:pt x="168910" y="3806190"/>
                  </a:lnTo>
                  <a:lnTo>
                    <a:pt x="190500" y="3973830"/>
                  </a:lnTo>
                  <a:lnTo>
                    <a:pt x="165100" y="4085590"/>
                  </a:lnTo>
                  <a:lnTo>
                    <a:pt x="33020" y="4232910"/>
                  </a:lnTo>
                  <a:lnTo>
                    <a:pt x="41910" y="4309110"/>
                  </a:lnTo>
                  <a:lnTo>
                    <a:pt x="143510" y="4224020"/>
                  </a:lnTo>
                  <a:lnTo>
                    <a:pt x="223520" y="4119880"/>
                  </a:lnTo>
                  <a:lnTo>
                    <a:pt x="257810" y="3925570"/>
                  </a:lnTo>
                  <a:lnTo>
                    <a:pt x="220980" y="3743960"/>
                  </a:lnTo>
                  <a:lnTo>
                    <a:pt x="130810" y="3554730"/>
                  </a:lnTo>
                  <a:lnTo>
                    <a:pt x="127000" y="3464560"/>
                  </a:lnTo>
                  <a:lnTo>
                    <a:pt x="228600" y="3366770"/>
                  </a:lnTo>
                  <a:lnTo>
                    <a:pt x="223520" y="3192780"/>
                  </a:lnTo>
                  <a:lnTo>
                    <a:pt x="114300" y="2921000"/>
                  </a:lnTo>
                  <a:lnTo>
                    <a:pt x="67310" y="2767330"/>
                  </a:lnTo>
                  <a:lnTo>
                    <a:pt x="72390" y="2621280"/>
                  </a:lnTo>
                  <a:lnTo>
                    <a:pt x="165100" y="2565400"/>
                  </a:lnTo>
                  <a:lnTo>
                    <a:pt x="250190" y="2467610"/>
                  </a:lnTo>
                  <a:lnTo>
                    <a:pt x="313690" y="2307590"/>
                  </a:lnTo>
                  <a:lnTo>
                    <a:pt x="325120" y="2043430"/>
                  </a:lnTo>
                  <a:lnTo>
                    <a:pt x="308851" y="2100097"/>
                  </a:lnTo>
                  <a:lnTo>
                    <a:pt x="280670" y="1946910"/>
                  </a:lnTo>
                  <a:lnTo>
                    <a:pt x="191770" y="1731010"/>
                  </a:lnTo>
                  <a:lnTo>
                    <a:pt x="186690" y="1626870"/>
                  </a:lnTo>
                  <a:lnTo>
                    <a:pt x="289560" y="1515110"/>
                  </a:lnTo>
                  <a:lnTo>
                    <a:pt x="284480" y="1315720"/>
                  </a:lnTo>
                  <a:lnTo>
                    <a:pt x="175260" y="1004570"/>
                  </a:lnTo>
                  <a:lnTo>
                    <a:pt x="128270" y="828040"/>
                  </a:lnTo>
                  <a:lnTo>
                    <a:pt x="132080" y="660400"/>
                  </a:lnTo>
                  <a:lnTo>
                    <a:pt x="226060" y="596900"/>
                  </a:lnTo>
                  <a:lnTo>
                    <a:pt x="311150" y="485140"/>
                  </a:lnTo>
                  <a:lnTo>
                    <a:pt x="373380" y="303530"/>
                  </a:lnTo>
                  <a:lnTo>
                    <a:pt x="386080" y="0"/>
                  </a:lnTo>
                  <a:close/>
                </a:path>
              </a:pathLst>
            </a:custGeom>
            <a:solidFill>
              <a:srgbClr val="6F3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491219" y="1775460"/>
              <a:ext cx="341630" cy="354330"/>
            </a:xfrm>
            <a:custGeom>
              <a:avLst/>
              <a:gdLst/>
              <a:ahLst/>
              <a:cxnLst/>
              <a:rect l="l" t="t" r="r" b="b"/>
              <a:pathLst>
                <a:path w="341629" h="354330">
                  <a:moveTo>
                    <a:pt x="25400" y="0"/>
                  </a:moveTo>
                  <a:lnTo>
                    <a:pt x="0" y="41910"/>
                  </a:lnTo>
                  <a:lnTo>
                    <a:pt x="152400" y="153669"/>
                  </a:lnTo>
                  <a:lnTo>
                    <a:pt x="330200" y="354329"/>
                  </a:lnTo>
                  <a:lnTo>
                    <a:pt x="341629" y="323850"/>
                  </a:lnTo>
                  <a:lnTo>
                    <a:pt x="189229" y="13716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7852409" y="102870"/>
            <a:ext cx="280670" cy="146050"/>
          </a:xfrm>
          <a:custGeom>
            <a:avLst/>
            <a:gdLst/>
            <a:ahLst/>
            <a:cxnLst/>
            <a:rect l="l" t="t" r="r" b="b"/>
            <a:pathLst>
              <a:path w="280670" h="146050">
                <a:moveTo>
                  <a:pt x="210820" y="0"/>
                </a:moveTo>
                <a:lnTo>
                  <a:pt x="91440" y="33020"/>
                </a:lnTo>
                <a:lnTo>
                  <a:pt x="196850" y="59689"/>
                </a:lnTo>
                <a:lnTo>
                  <a:pt x="39370" y="109220"/>
                </a:lnTo>
                <a:lnTo>
                  <a:pt x="0" y="146050"/>
                </a:lnTo>
                <a:lnTo>
                  <a:pt x="156210" y="113029"/>
                </a:lnTo>
                <a:lnTo>
                  <a:pt x="280670" y="105409"/>
                </a:lnTo>
                <a:lnTo>
                  <a:pt x="2108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7711440" y="39369"/>
            <a:ext cx="1186180" cy="2086610"/>
            <a:chOff x="7711440" y="39369"/>
            <a:chExt cx="1186180" cy="2086610"/>
          </a:xfrm>
        </p:grpSpPr>
        <p:sp>
          <p:nvSpPr>
            <p:cNvPr id="27" name="object 27"/>
            <p:cNvSpPr/>
            <p:nvPr/>
          </p:nvSpPr>
          <p:spPr>
            <a:xfrm>
              <a:off x="7729220" y="39369"/>
              <a:ext cx="1168400" cy="2086610"/>
            </a:xfrm>
            <a:custGeom>
              <a:avLst/>
              <a:gdLst/>
              <a:ahLst/>
              <a:cxnLst/>
              <a:rect l="l" t="t" r="r" b="b"/>
              <a:pathLst>
                <a:path w="1168400" h="2086610">
                  <a:moveTo>
                    <a:pt x="697230" y="1120140"/>
                  </a:moveTo>
                  <a:lnTo>
                    <a:pt x="645160" y="920750"/>
                  </a:lnTo>
                  <a:lnTo>
                    <a:pt x="546100" y="695960"/>
                  </a:lnTo>
                  <a:lnTo>
                    <a:pt x="464820" y="554990"/>
                  </a:lnTo>
                  <a:lnTo>
                    <a:pt x="429336" y="520700"/>
                  </a:lnTo>
                  <a:lnTo>
                    <a:pt x="388620" y="481330"/>
                  </a:lnTo>
                  <a:lnTo>
                    <a:pt x="328930" y="481330"/>
                  </a:lnTo>
                  <a:lnTo>
                    <a:pt x="325120" y="548640"/>
                  </a:lnTo>
                  <a:lnTo>
                    <a:pt x="375920" y="520700"/>
                  </a:lnTo>
                  <a:lnTo>
                    <a:pt x="463550" y="633730"/>
                  </a:lnTo>
                  <a:lnTo>
                    <a:pt x="554990" y="797560"/>
                  </a:lnTo>
                  <a:lnTo>
                    <a:pt x="631190" y="1026160"/>
                  </a:lnTo>
                  <a:lnTo>
                    <a:pt x="622300" y="1137920"/>
                  </a:lnTo>
                  <a:lnTo>
                    <a:pt x="549910" y="1073150"/>
                  </a:lnTo>
                  <a:lnTo>
                    <a:pt x="425450" y="826770"/>
                  </a:lnTo>
                  <a:lnTo>
                    <a:pt x="346710" y="568960"/>
                  </a:lnTo>
                  <a:lnTo>
                    <a:pt x="330200" y="600710"/>
                  </a:lnTo>
                  <a:lnTo>
                    <a:pt x="368300" y="759460"/>
                  </a:lnTo>
                  <a:lnTo>
                    <a:pt x="474980" y="1002030"/>
                  </a:lnTo>
                  <a:lnTo>
                    <a:pt x="589280" y="1169670"/>
                  </a:lnTo>
                  <a:lnTo>
                    <a:pt x="661670" y="1196340"/>
                  </a:lnTo>
                  <a:lnTo>
                    <a:pt x="688924" y="1137920"/>
                  </a:lnTo>
                  <a:lnTo>
                    <a:pt x="697230" y="1120140"/>
                  </a:lnTo>
                  <a:close/>
                </a:path>
                <a:path w="1168400" h="2086610">
                  <a:moveTo>
                    <a:pt x="1168400" y="2086610"/>
                  </a:moveTo>
                  <a:lnTo>
                    <a:pt x="1104353" y="1868170"/>
                  </a:lnTo>
                  <a:lnTo>
                    <a:pt x="1097280" y="1844040"/>
                  </a:lnTo>
                  <a:lnTo>
                    <a:pt x="1112266" y="1739900"/>
                  </a:lnTo>
                  <a:lnTo>
                    <a:pt x="1120140" y="1685290"/>
                  </a:lnTo>
                  <a:lnTo>
                    <a:pt x="1116660" y="1677670"/>
                  </a:lnTo>
                  <a:lnTo>
                    <a:pt x="1071016" y="1577340"/>
                  </a:lnTo>
                  <a:lnTo>
                    <a:pt x="934275" y="1276845"/>
                  </a:lnTo>
                  <a:lnTo>
                    <a:pt x="934275" y="1414754"/>
                  </a:lnTo>
                  <a:lnTo>
                    <a:pt x="815340" y="1424940"/>
                  </a:lnTo>
                  <a:lnTo>
                    <a:pt x="674077" y="1514411"/>
                  </a:lnTo>
                  <a:lnTo>
                    <a:pt x="627773" y="1413637"/>
                  </a:lnTo>
                  <a:lnTo>
                    <a:pt x="725170" y="1341120"/>
                  </a:lnTo>
                  <a:lnTo>
                    <a:pt x="897763" y="1334135"/>
                  </a:lnTo>
                  <a:lnTo>
                    <a:pt x="934275" y="1414754"/>
                  </a:lnTo>
                  <a:lnTo>
                    <a:pt x="934275" y="1276845"/>
                  </a:lnTo>
                  <a:lnTo>
                    <a:pt x="870559" y="1136815"/>
                  </a:lnTo>
                  <a:lnTo>
                    <a:pt x="870559" y="1274013"/>
                  </a:lnTo>
                  <a:lnTo>
                    <a:pt x="728980" y="1303020"/>
                  </a:lnTo>
                  <a:lnTo>
                    <a:pt x="607263" y="1368996"/>
                  </a:lnTo>
                  <a:lnTo>
                    <a:pt x="195122" y="471932"/>
                  </a:lnTo>
                  <a:lnTo>
                    <a:pt x="287020" y="401320"/>
                  </a:lnTo>
                  <a:lnTo>
                    <a:pt x="470344" y="389940"/>
                  </a:lnTo>
                  <a:lnTo>
                    <a:pt x="870559" y="1274013"/>
                  </a:lnTo>
                  <a:lnTo>
                    <a:pt x="870559" y="1136815"/>
                  </a:lnTo>
                  <a:lnTo>
                    <a:pt x="445655" y="203022"/>
                  </a:lnTo>
                  <a:lnTo>
                    <a:pt x="445655" y="335394"/>
                  </a:lnTo>
                  <a:lnTo>
                    <a:pt x="283210" y="359410"/>
                  </a:lnTo>
                  <a:lnTo>
                    <a:pt x="175412" y="429031"/>
                  </a:lnTo>
                  <a:lnTo>
                    <a:pt x="145148" y="363156"/>
                  </a:lnTo>
                  <a:lnTo>
                    <a:pt x="219710" y="299732"/>
                  </a:lnTo>
                  <a:lnTo>
                    <a:pt x="413639" y="264693"/>
                  </a:lnTo>
                  <a:lnTo>
                    <a:pt x="445655" y="335394"/>
                  </a:lnTo>
                  <a:lnTo>
                    <a:pt x="445655" y="203022"/>
                  </a:lnTo>
                  <a:lnTo>
                    <a:pt x="381012" y="60960"/>
                  </a:lnTo>
                  <a:lnTo>
                    <a:pt x="361950" y="19050"/>
                  </a:lnTo>
                  <a:lnTo>
                    <a:pt x="127000" y="0"/>
                  </a:lnTo>
                  <a:lnTo>
                    <a:pt x="0" y="96520"/>
                  </a:lnTo>
                  <a:lnTo>
                    <a:pt x="130810" y="60960"/>
                  </a:lnTo>
                  <a:lnTo>
                    <a:pt x="322580" y="63500"/>
                  </a:lnTo>
                  <a:lnTo>
                    <a:pt x="394881" y="223253"/>
                  </a:lnTo>
                  <a:lnTo>
                    <a:pt x="193040" y="262890"/>
                  </a:lnTo>
                  <a:lnTo>
                    <a:pt x="123240" y="315493"/>
                  </a:lnTo>
                  <a:lnTo>
                    <a:pt x="85090" y="232410"/>
                  </a:lnTo>
                  <a:lnTo>
                    <a:pt x="43180" y="231140"/>
                  </a:lnTo>
                  <a:lnTo>
                    <a:pt x="711200" y="1711960"/>
                  </a:lnTo>
                  <a:lnTo>
                    <a:pt x="725170" y="1625600"/>
                  </a:lnTo>
                  <a:lnTo>
                    <a:pt x="692785" y="1555140"/>
                  </a:lnTo>
                  <a:lnTo>
                    <a:pt x="765810" y="1484630"/>
                  </a:lnTo>
                  <a:lnTo>
                    <a:pt x="948524" y="1446225"/>
                  </a:lnTo>
                  <a:lnTo>
                    <a:pt x="972820" y="1499870"/>
                  </a:lnTo>
                  <a:lnTo>
                    <a:pt x="822960" y="1558290"/>
                  </a:lnTo>
                  <a:lnTo>
                    <a:pt x="750570" y="1638300"/>
                  </a:lnTo>
                  <a:lnTo>
                    <a:pt x="877570" y="1577340"/>
                  </a:lnTo>
                  <a:lnTo>
                    <a:pt x="998220" y="1597660"/>
                  </a:lnTo>
                  <a:lnTo>
                    <a:pt x="815340" y="1675130"/>
                  </a:lnTo>
                  <a:lnTo>
                    <a:pt x="748030" y="1774190"/>
                  </a:lnTo>
                  <a:lnTo>
                    <a:pt x="975360" y="1677670"/>
                  </a:lnTo>
                  <a:lnTo>
                    <a:pt x="934720" y="1747520"/>
                  </a:lnTo>
                  <a:lnTo>
                    <a:pt x="1040130" y="1739900"/>
                  </a:lnTo>
                  <a:lnTo>
                    <a:pt x="979170" y="1789430"/>
                  </a:lnTo>
                  <a:lnTo>
                    <a:pt x="1028700" y="1827530"/>
                  </a:lnTo>
                  <a:lnTo>
                    <a:pt x="914400" y="1864360"/>
                  </a:lnTo>
                  <a:lnTo>
                    <a:pt x="958850" y="1897380"/>
                  </a:lnTo>
                  <a:lnTo>
                    <a:pt x="1060450" y="1868170"/>
                  </a:lnTo>
                  <a:lnTo>
                    <a:pt x="1111250" y="2030730"/>
                  </a:lnTo>
                  <a:lnTo>
                    <a:pt x="1096010" y="2085340"/>
                  </a:lnTo>
                  <a:lnTo>
                    <a:pt x="1168400" y="20866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730489" y="133350"/>
              <a:ext cx="67310" cy="152400"/>
            </a:xfrm>
            <a:custGeom>
              <a:avLst/>
              <a:gdLst/>
              <a:ahLst/>
              <a:cxnLst/>
              <a:rect l="l" t="t" r="r" b="b"/>
              <a:pathLst>
                <a:path w="67309" h="152400">
                  <a:moveTo>
                    <a:pt x="0" y="0"/>
                  </a:moveTo>
                  <a:lnTo>
                    <a:pt x="67309" y="15240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1907539" y="971550"/>
            <a:ext cx="44323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Body Copy</a:t>
            </a:r>
            <a:r>
              <a:rPr spc="-204" dirty="0"/>
              <a:t> </a:t>
            </a:r>
            <a:r>
              <a:rPr spc="-40" dirty="0"/>
              <a:t>Styles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763269" y="1831340"/>
            <a:ext cx="7124700" cy="3669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482600" indent="-342900">
              <a:lnSpc>
                <a:spcPct val="1161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omic Sans MS"/>
                <a:cs typeface="Comic Sans MS"/>
              </a:rPr>
              <a:t>Straight sell-immediately explain </a:t>
            </a:r>
            <a:r>
              <a:rPr sz="2800" dirty="0">
                <a:latin typeface="Comic Sans MS"/>
                <a:cs typeface="Comic Sans MS"/>
              </a:rPr>
              <a:t>or  </a:t>
            </a:r>
            <a:r>
              <a:rPr sz="2800" spc="-5" dirty="0">
                <a:latin typeface="Comic Sans MS"/>
                <a:cs typeface="Comic Sans MS"/>
              </a:rPr>
              <a:t>develop headline and </a:t>
            </a:r>
            <a:r>
              <a:rPr sz="2800" spc="-10" dirty="0">
                <a:latin typeface="Comic Sans MS"/>
                <a:cs typeface="Comic Sans MS"/>
              </a:rPr>
              <a:t>visual </a:t>
            </a:r>
            <a:r>
              <a:rPr sz="2800" spc="-5" dirty="0">
                <a:latin typeface="Comic Sans MS"/>
                <a:cs typeface="Comic Sans MS"/>
              </a:rPr>
              <a:t>in </a:t>
            </a:r>
            <a:r>
              <a:rPr sz="2800" dirty="0">
                <a:latin typeface="Comic Sans MS"/>
                <a:cs typeface="Comic Sans MS"/>
              </a:rPr>
              <a:t>a  </a:t>
            </a:r>
            <a:r>
              <a:rPr sz="2800" spc="-10" dirty="0">
                <a:latin typeface="Comic Sans MS"/>
                <a:cs typeface="Comic Sans MS"/>
              </a:rPr>
              <a:t>straightforward, </a:t>
            </a:r>
            <a:r>
              <a:rPr sz="2800" spc="-5" dirty="0">
                <a:latin typeface="Comic Sans MS"/>
                <a:cs typeface="Comic Sans MS"/>
              </a:rPr>
              <a:t>factual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presentation</a:t>
            </a:r>
            <a:endParaRPr sz="2800">
              <a:latin typeface="Comic Sans MS"/>
              <a:cs typeface="Comic Sans MS"/>
            </a:endParaRPr>
          </a:p>
          <a:p>
            <a:pPr marL="354965" marR="5080" indent="-342900">
              <a:lnSpc>
                <a:spcPct val="116199"/>
              </a:lnSpc>
              <a:spcBef>
                <a:spcPts val="68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omic Sans MS"/>
                <a:cs typeface="Comic Sans MS"/>
              </a:rPr>
              <a:t>Institutional </a:t>
            </a:r>
            <a:r>
              <a:rPr sz="2800" spc="-5" dirty="0">
                <a:latin typeface="Comic Sans MS"/>
                <a:cs typeface="Comic Sans MS"/>
              </a:rPr>
              <a:t>copy-promote philosophy </a:t>
            </a:r>
            <a:r>
              <a:rPr sz="2800" dirty="0">
                <a:latin typeface="Comic Sans MS"/>
                <a:cs typeface="Comic Sans MS"/>
              </a:rPr>
              <a:t>or  </a:t>
            </a:r>
            <a:r>
              <a:rPr sz="2800" spc="-5" dirty="0">
                <a:latin typeface="Comic Sans MS"/>
                <a:cs typeface="Comic Sans MS"/>
              </a:rPr>
              <a:t>extol </a:t>
            </a:r>
            <a:r>
              <a:rPr sz="2800" dirty="0">
                <a:latin typeface="Comic Sans MS"/>
                <a:cs typeface="Comic Sans MS"/>
              </a:rPr>
              <a:t>the </a:t>
            </a:r>
            <a:r>
              <a:rPr sz="2800" spc="-5" dirty="0">
                <a:latin typeface="Comic Sans MS"/>
                <a:cs typeface="Comic Sans MS"/>
              </a:rPr>
              <a:t>merits of </a:t>
            </a:r>
            <a:r>
              <a:rPr sz="2800" dirty="0">
                <a:latin typeface="Comic Sans MS"/>
                <a:cs typeface="Comic Sans MS"/>
              </a:rPr>
              <a:t>the </a:t>
            </a:r>
            <a:r>
              <a:rPr sz="2800" spc="-5" dirty="0">
                <a:latin typeface="Comic Sans MS"/>
                <a:cs typeface="Comic Sans MS"/>
              </a:rPr>
              <a:t>organization  rather than product features.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123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omic Sans MS"/>
                <a:cs typeface="Comic Sans MS"/>
              </a:rPr>
              <a:t>Narrative copy-tells </a:t>
            </a:r>
            <a:r>
              <a:rPr sz="2800" dirty="0">
                <a:latin typeface="Comic Sans MS"/>
                <a:cs typeface="Comic Sans MS"/>
              </a:rPr>
              <a:t>a</a:t>
            </a:r>
            <a:r>
              <a:rPr sz="2800" spc="-6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story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717790" y="69850"/>
            <a:ext cx="1226820" cy="2085339"/>
            <a:chOff x="7717790" y="69850"/>
            <a:chExt cx="1226820" cy="2085339"/>
          </a:xfrm>
        </p:grpSpPr>
        <p:sp>
          <p:nvSpPr>
            <p:cNvPr id="4" name="object 4"/>
            <p:cNvSpPr/>
            <p:nvPr/>
          </p:nvSpPr>
          <p:spPr>
            <a:xfrm>
              <a:off x="7717790" y="69850"/>
              <a:ext cx="1139190" cy="2030730"/>
            </a:xfrm>
            <a:custGeom>
              <a:avLst/>
              <a:gdLst/>
              <a:ahLst/>
              <a:cxnLst/>
              <a:rect l="l" t="t" r="r" b="b"/>
              <a:pathLst>
                <a:path w="1139190" h="2030730">
                  <a:moveTo>
                    <a:pt x="115569" y="0"/>
                  </a:moveTo>
                  <a:lnTo>
                    <a:pt x="0" y="76200"/>
                  </a:lnTo>
                  <a:lnTo>
                    <a:pt x="753109" y="1715770"/>
                  </a:lnTo>
                  <a:lnTo>
                    <a:pt x="941069" y="1858010"/>
                  </a:lnTo>
                  <a:lnTo>
                    <a:pt x="1097279" y="2030729"/>
                  </a:lnTo>
                  <a:lnTo>
                    <a:pt x="1139189" y="2026920"/>
                  </a:lnTo>
                  <a:lnTo>
                    <a:pt x="1078229" y="1795779"/>
                  </a:lnTo>
                  <a:lnTo>
                    <a:pt x="1093469" y="1657350"/>
                  </a:lnTo>
                  <a:lnTo>
                    <a:pt x="355600" y="12700"/>
                  </a:lnTo>
                  <a:lnTo>
                    <a:pt x="1155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14310" y="111759"/>
              <a:ext cx="1130300" cy="2043430"/>
            </a:xfrm>
            <a:custGeom>
              <a:avLst/>
              <a:gdLst/>
              <a:ahLst/>
              <a:cxnLst/>
              <a:rect l="l" t="t" r="r" b="b"/>
              <a:pathLst>
                <a:path w="1130300" h="2043430">
                  <a:moveTo>
                    <a:pt x="114300" y="0"/>
                  </a:moveTo>
                  <a:lnTo>
                    <a:pt x="0" y="60960"/>
                  </a:lnTo>
                  <a:lnTo>
                    <a:pt x="758190" y="1720850"/>
                  </a:lnTo>
                  <a:lnTo>
                    <a:pt x="923290" y="1845310"/>
                  </a:lnTo>
                  <a:lnTo>
                    <a:pt x="1087120" y="2034540"/>
                  </a:lnTo>
                  <a:lnTo>
                    <a:pt x="1130300" y="2043430"/>
                  </a:lnTo>
                  <a:lnTo>
                    <a:pt x="1061720" y="1803400"/>
                  </a:lnTo>
                  <a:lnTo>
                    <a:pt x="1084580" y="1649730"/>
                  </a:lnTo>
                  <a:lnTo>
                    <a:pt x="341630" y="1016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6F3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6380" y="231139"/>
              <a:ext cx="972819" cy="1530350"/>
            </a:xfrm>
            <a:custGeom>
              <a:avLst/>
              <a:gdLst/>
              <a:ahLst/>
              <a:cxnLst/>
              <a:rect l="l" t="t" r="r" b="b"/>
              <a:pathLst>
                <a:path w="972820" h="1530350">
                  <a:moveTo>
                    <a:pt x="340360" y="0"/>
                  </a:moveTo>
                  <a:lnTo>
                    <a:pt x="90170" y="33019"/>
                  </a:lnTo>
                  <a:lnTo>
                    <a:pt x="0" y="74929"/>
                  </a:lnTo>
                  <a:lnTo>
                    <a:pt x="662940" y="1530349"/>
                  </a:lnTo>
                  <a:lnTo>
                    <a:pt x="797560" y="1416049"/>
                  </a:lnTo>
                  <a:lnTo>
                    <a:pt x="972820" y="1394459"/>
                  </a:lnTo>
                  <a:lnTo>
                    <a:pt x="340360" y="0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7620" y="5539740"/>
            <a:ext cx="1784350" cy="1247140"/>
            <a:chOff x="7620" y="5539740"/>
            <a:chExt cx="1784350" cy="1247140"/>
          </a:xfrm>
        </p:grpSpPr>
        <p:sp>
          <p:nvSpPr>
            <p:cNvPr id="8" name="object 8"/>
            <p:cNvSpPr/>
            <p:nvPr/>
          </p:nvSpPr>
          <p:spPr>
            <a:xfrm>
              <a:off x="38100" y="5563870"/>
              <a:ext cx="1729739" cy="1031240"/>
            </a:xfrm>
            <a:custGeom>
              <a:avLst/>
              <a:gdLst/>
              <a:ahLst/>
              <a:cxnLst/>
              <a:rect l="l" t="t" r="r" b="b"/>
              <a:pathLst>
                <a:path w="1729739" h="1031240">
                  <a:moveTo>
                    <a:pt x="1255712" y="996949"/>
                  </a:moveTo>
                  <a:lnTo>
                    <a:pt x="1094740" y="996949"/>
                  </a:lnTo>
                  <a:lnTo>
                    <a:pt x="1247140" y="1031239"/>
                  </a:lnTo>
                  <a:lnTo>
                    <a:pt x="1259840" y="1000759"/>
                  </a:lnTo>
                  <a:lnTo>
                    <a:pt x="1255712" y="996949"/>
                  </a:lnTo>
                  <a:close/>
                </a:path>
                <a:path w="1729739" h="1031240">
                  <a:moveTo>
                    <a:pt x="111759" y="372109"/>
                  </a:moveTo>
                  <a:lnTo>
                    <a:pt x="36830" y="403859"/>
                  </a:lnTo>
                  <a:lnTo>
                    <a:pt x="0" y="505459"/>
                  </a:lnTo>
                  <a:lnTo>
                    <a:pt x="43180" y="618489"/>
                  </a:lnTo>
                  <a:lnTo>
                    <a:pt x="904240" y="1022349"/>
                  </a:lnTo>
                  <a:lnTo>
                    <a:pt x="1094740" y="996949"/>
                  </a:lnTo>
                  <a:lnTo>
                    <a:pt x="1255712" y="996949"/>
                  </a:lnTo>
                  <a:lnTo>
                    <a:pt x="1127760" y="878839"/>
                  </a:lnTo>
                  <a:lnTo>
                    <a:pt x="1103210" y="706119"/>
                  </a:lnTo>
                  <a:lnTo>
                    <a:pt x="882650" y="706119"/>
                  </a:lnTo>
                  <a:lnTo>
                    <a:pt x="111759" y="372109"/>
                  </a:lnTo>
                  <a:close/>
                </a:path>
                <a:path w="1729739" h="1031240">
                  <a:moveTo>
                    <a:pt x="861060" y="0"/>
                  </a:moveTo>
                  <a:lnTo>
                    <a:pt x="760730" y="22859"/>
                  </a:lnTo>
                  <a:lnTo>
                    <a:pt x="704850" y="83819"/>
                  </a:lnTo>
                  <a:lnTo>
                    <a:pt x="744220" y="226059"/>
                  </a:lnTo>
                  <a:lnTo>
                    <a:pt x="524510" y="350519"/>
                  </a:lnTo>
                  <a:lnTo>
                    <a:pt x="781050" y="375919"/>
                  </a:lnTo>
                  <a:lnTo>
                    <a:pt x="882650" y="706119"/>
                  </a:lnTo>
                  <a:lnTo>
                    <a:pt x="1103210" y="706119"/>
                  </a:lnTo>
                  <a:lnTo>
                    <a:pt x="1056640" y="378459"/>
                  </a:lnTo>
                  <a:lnTo>
                    <a:pt x="1699260" y="261619"/>
                  </a:lnTo>
                  <a:lnTo>
                    <a:pt x="1727810" y="167639"/>
                  </a:lnTo>
                  <a:lnTo>
                    <a:pt x="1013460" y="167639"/>
                  </a:lnTo>
                  <a:lnTo>
                    <a:pt x="967740" y="25399"/>
                  </a:lnTo>
                  <a:lnTo>
                    <a:pt x="861060" y="0"/>
                  </a:lnTo>
                  <a:close/>
                </a:path>
                <a:path w="1729739" h="1031240">
                  <a:moveTo>
                    <a:pt x="1666239" y="80009"/>
                  </a:moveTo>
                  <a:lnTo>
                    <a:pt x="1013460" y="167639"/>
                  </a:lnTo>
                  <a:lnTo>
                    <a:pt x="1727810" y="167639"/>
                  </a:lnTo>
                  <a:lnTo>
                    <a:pt x="1729739" y="161289"/>
                  </a:lnTo>
                  <a:lnTo>
                    <a:pt x="1666239" y="80009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21789" y="5687060"/>
              <a:ext cx="113030" cy="204470"/>
            </a:xfrm>
            <a:custGeom>
              <a:avLst/>
              <a:gdLst/>
              <a:ahLst/>
              <a:cxnLst/>
              <a:rect l="l" t="t" r="r" b="b"/>
              <a:pathLst>
                <a:path w="113030" h="204470">
                  <a:moveTo>
                    <a:pt x="95249" y="0"/>
                  </a:moveTo>
                  <a:lnTo>
                    <a:pt x="0" y="5079"/>
                  </a:lnTo>
                  <a:lnTo>
                    <a:pt x="6349" y="204469"/>
                  </a:lnTo>
                  <a:lnTo>
                    <a:pt x="113029" y="184149"/>
                  </a:lnTo>
                  <a:lnTo>
                    <a:pt x="95249" y="0"/>
                  </a:lnTo>
                  <a:close/>
                </a:path>
              </a:pathLst>
            </a:custGeom>
            <a:solidFill>
              <a:srgbClr val="FFE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750" y="5990590"/>
              <a:ext cx="1257300" cy="651510"/>
            </a:xfrm>
            <a:custGeom>
              <a:avLst/>
              <a:gdLst/>
              <a:ahLst/>
              <a:cxnLst/>
              <a:rect l="l" t="t" r="r" b="b"/>
              <a:pathLst>
                <a:path w="1257300" h="651509">
                  <a:moveTo>
                    <a:pt x="1253370" y="624840"/>
                  </a:moveTo>
                  <a:lnTo>
                    <a:pt x="1070610" y="624840"/>
                  </a:lnTo>
                  <a:lnTo>
                    <a:pt x="1240790" y="651510"/>
                  </a:lnTo>
                  <a:lnTo>
                    <a:pt x="1257300" y="628650"/>
                  </a:lnTo>
                  <a:lnTo>
                    <a:pt x="1253370" y="624840"/>
                  </a:lnTo>
                  <a:close/>
                </a:path>
                <a:path w="1257300" h="651509">
                  <a:moveTo>
                    <a:pt x="107950" y="0"/>
                  </a:moveTo>
                  <a:lnTo>
                    <a:pt x="35560" y="25400"/>
                  </a:lnTo>
                  <a:lnTo>
                    <a:pt x="0" y="119380"/>
                  </a:lnTo>
                  <a:lnTo>
                    <a:pt x="33019" y="236220"/>
                  </a:lnTo>
                  <a:lnTo>
                    <a:pt x="908050" y="643890"/>
                  </a:lnTo>
                  <a:lnTo>
                    <a:pt x="1070610" y="624840"/>
                  </a:lnTo>
                  <a:lnTo>
                    <a:pt x="1253370" y="624840"/>
                  </a:lnTo>
                  <a:lnTo>
                    <a:pt x="1131570" y="506730"/>
                  </a:lnTo>
                  <a:lnTo>
                    <a:pt x="1055370" y="41148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4470" y="6045200"/>
              <a:ext cx="834390" cy="593090"/>
            </a:xfrm>
            <a:custGeom>
              <a:avLst/>
              <a:gdLst/>
              <a:ahLst/>
              <a:cxnLst/>
              <a:rect l="l" t="t" r="r" b="b"/>
              <a:pathLst>
                <a:path w="834390" h="593090">
                  <a:moveTo>
                    <a:pt x="62229" y="0"/>
                  </a:moveTo>
                  <a:lnTo>
                    <a:pt x="0" y="100329"/>
                  </a:lnTo>
                  <a:lnTo>
                    <a:pt x="0" y="257809"/>
                  </a:lnTo>
                  <a:lnTo>
                    <a:pt x="732790" y="593090"/>
                  </a:lnTo>
                  <a:lnTo>
                    <a:pt x="746760" y="424180"/>
                  </a:lnTo>
                  <a:lnTo>
                    <a:pt x="834389" y="335280"/>
                  </a:lnTo>
                  <a:lnTo>
                    <a:pt x="62229" y="0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9620" y="5607050"/>
              <a:ext cx="214629" cy="1930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17270" y="6609080"/>
              <a:ext cx="120650" cy="177800"/>
            </a:xfrm>
            <a:custGeom>
              <a:avLst/>
              <a:gdLst/>
              <a:ahLst/>
              <a:cxnLst/>
              <a:rect l="l" t="t" r="r" b="b"/>
              <a:pathLst>
                <a:path w="120650" h="177800">
                  <a:moveTo>
                    <a:pt x="57150" y="0"/>
                  </a:moveTo>
                  <a:lnTo>
                    <a:pt x="0" y="6350"/>
                  </a:lnTo>
                  <a:lnTo>
                    <a:pt x="120650" y="177800"/>
                  </a:lnTo>
                  <a:lnTo>
                    <a:pt x="120650" y="2540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00B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0100" y="5698490"/>
              <a:ext cx="838200" cy="636270"/>
            </a:xfrm>
            <a:custGeom>
              <a:avLst/>
              <a:gdLst/>
              <a:ahLst/>
              <a:cxnLst/>
              <a:rect l="l" t="t" r="r" b="b"/>
              <a:pathLst>
                <a:path w="838200" h="636270">
                  <a:moveTo>
                    <a:pt x="306070" y="636270"/>
                  </a:moveTo>
                  <a:lnTo>
                    <a:pt x="184150" y="31750"/>
                  </a:lnTo>
                  <a:lnTo>
                    <a:pt x="68580" y="27940"/>
                  </a:lnTo>
                  <a:lnTo>
                    <a:pt x="0" y="90170"/>
                  </a:lnTo>
                  <a:lnTo>
                    <a:pt x="120650" y="566420"/>
                  </a:lnTo>
                  <a:lnTo>
                    <a:pt x="220980" y="600710"/>
                  </a:lnTo>
                  <a:lnTo>
                    <a:pt x="306070" y="636270"/>
                  </a:lnTo>
                  <a:close/>
                </a:path>
                <a:path w="838200" h="636270">
                  <a:moveTo>
                    <a:pt x="838200" y="34290"/>
                  </a:moveTo>
                  <a:lnTo>
                    <a:pt x="808990" y="0"/>
                  </a:lnTo>
                  <a:lnTo>
                    <a:pt x="260350" y="83820"/>
                  </a:lnTo>
                  <a:lnTo>
                    <a:pt x="281940" y="276860"/>
                  </a:lnTo>
                  <a:lnTo>
                    <a:pt x="828027" y="187960"/>
                  </a:lnTo>
                  <a:lnTo>
                    <a:pt x="838200" y="34290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1179" y="5862320"/>
              <a:ext cx="247650" cy="106680"/>
            </a:xfrm>
            <a:custGeom>
              <a:avLst/>
              <a:gdLst/>
              <a:ahLst/>
              <a:cxnLst/>
              <a:rect l="l" t="t" r="r" b="b"/>
              <a:pathLst>
                <a:path w="247650" h="106679">
                  <a:moveTo>
                    <a:pt x="215900" y="0"/>
                  </a:moveTo>
                  <a:lnTo>
                    <a:pt x="0" y="62229"/>
                  </a:lnTo>
                  <a:lnTo>
                    <a:pt x="247650" y="106679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FFE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91210" y="5694680"/>
              <a:ext cx="250190" cy="1371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09650" y="6567170"/>
              <a:ext cx="182880" cy="2120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93850" y="5654040"/>
              <a:ext cx="68580" cy="18669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0650" y="5842000"/>
              <a:ext cx="946150" cy="562610"/>
            </a:xfrm>
            <a:custGeom>
              <a:avLst/>
              <a:gdLst/>
              <a:ahLst/>
              <a:cxnLst/>
              <a:rect l="l" t="t" r="r" b="b"/>
              <a:pathLst>
                <a:path w="946150" h="562610">
                  <a:moveTo>
                    <a:pt x="679450" y="504190"/>
                  </a:moveTo>
                  <a:lnTo>
                    <a:pt x="604520" y="421640"/>
                  </a:lnTo>
                  <a:lnTo>
                    <a:pt x="426720" y="340360"/>
                  </a:lnTo>
                  <a:lnTo>
                    <a:pt x="292100" y="326390"/>
                  </a:lnTo>
                  <a:lnTo>
                    <a:pt x="303530" y="353060"/>
                  </a:lnTo>
                  <a:lnTo>
                    <a:pt x="419100" y="378460"/>
                  </a:lnTo>
                  <a:lnTo>
                    <a:pt x="548640" y="435610"/>
                  </a:lnTo>
                  <a:lnTo>
                    <a:pt x="641350" y="519430"/>
                  </a:lnTo>
                  <a:lnTo>
                    <a:pt x="551180" y="509270"/>
                  </a:lnTo>
                  <a:lnTo>
                    <a:pt x="402590" y="441960"/>
                  </a:lnTo>
                  <a:lnTo>
                    <a:pt x="331470" y="389890"/>
                  </a:lnTo>
                  <a:lnTo>
                    <a:pt x="377190" y="455930"/>
                  </a:lnTo>
                  <a:lnTo>
                    <a:pt x="508000" y="541020"/>
                  </a:lnTo>
                  <a:lnTo>
                    <a:pt x="661670" y="562610"/>
                  </a:lnTo>
                  <a:lnTo>
                    <a:pt x="674801" y="519430"/>
                  </a:lnTo>
                  <a:lnTo>
                    <a:pt x="679450" y="504190"/>
                  </a:lnTo>
                  <a:close/>
                </a:path>
                <a:path w="946150" h="562610">
                  <a:moveTo>
                    <a:pt x="944880" y="471170"/>
                  </a:moveTo>
                  <a:lnTo>
                    <a:pt x="78740" y="82550"/>
                  </a:lnTo>
                  <a:lnTo>
                    <a:pt x="0" y="102870"/>
                  </a:lnTo>
                  <a:lnTo>
                    <a:pt x="854710" y="480060"/>
                  </a:lnTo>
                  <a:lnTo>
                    <a:pt x="944880" y="471170"/>
                  </a:lnTo>
                  <a:close/>
                </a:path>
                <a:path w="946150" h="562610">
                  <a:moveTo>
                    <a:pt x="946150" y="355600"/>
                  </a:moveTo>
                  <a:lnTo>
                    <a:pt x="861060" y="257810"/>
                  </a:lnTo>
                  <a:lnTo>
                    <a:pt x="839470" y="151130"/>
                  </a:lnTo>
                  <a:lnTo>
                    <a:pt x="848360" y="19050"/>
                  </a:lnTo>
                  <a:lnTo>
                    <a:pt x="795020" y="0"/>
                  </a:lnTo>
                  <a:lnTo>
                    <a:pt x="775970" y="44450"/>
                  </a:lnTo>
                  <a:lnTo>
                    <a:pt x="800100" y="271780"/>
                  </a:lnTo>
                  <a:lnTo>
                    <a:pt x="853440" y="377190"/>
                  </a:lnTo>
                  <a:lnTo>
                    <a:pt x="946150" y="355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61720" y="6426200"/>
              <a:ext cx="119380" cy="1371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620" y="5539740"/>
              <a:ext cx="1784350" cy="1076960"/>
            </a:xfrm>
            <a:custGeom>
              <a:avLst/>
              <a:gdLst/>
              <a:ahLst/>
              <a:cxnLst/>
              <a:rect l="l" t="t" r="r" b="b"/>
              <a:pathLst>
                <a:path w="1784350" h="1076959">
                  <a:moveTo>
                    <a:pt x="1061720" y="655320"/>
                  </a:moveTo>
                  <a:lnTo>
                    <a:pt x="1057910" y="541020"/>
                  </a:lnTo>
                  <a:lnTo>
                    <a:pt x="1037590" y="419100"/>
                  </a:lnTo>
                  <a:lnTo>
                    <a:pt x="988060" y="300990"/>
                  </a:lnTo>
                  <a:lnTo>
                    <a:pt x="960120" y="254000"/>
                  </a:lnTo>
                  <a:lnTo>
                    <a:pt x="909320" y="275590"/>
                  </a:lnTo>
                  <a:lnTo>
                    <a:pt x="970280" y="408940"/>
                  </a:lnTo>
                  <a:lnTo>
                    <a:pt x="999490" y="506730"/>
                  </a:lnTo>
                  <a:lnTo>
                    <a:pt x="1002030" y="655320"/>
                  </a:lnTo>
                  <a:lnTo>
                    <a:pt x="1061720" y="655320"/>
                  </a:lnTo>
                  <a:close/>
                </a:path>
                <a:path w="1784350" h="1076959">
                  <a:moveTo>
                    <a:pt x="1784350" y="220980"/>
                  </a:moveTo>
                  <a:lnTo>
                    <a:pt x="1772920" y="138430"/>
                  </a:lnTo>
                  <a:lnTo>
                    <a:pt x="1759153" y="121920"/>
                  </a:lnTo>
                  <a:lnTo>
                    <a:pt x="1746250" y="106438"/>
                  </a:lnTo>
                  <a:lnTo>
                    <a:pt x="1746250" y="191770"/>
                  </a:lnTo>
                  <a:lnTo>
                    <a:pt x="1722120" y="269240"/>
                  </a:lnTo>
                  <a:lnTo>
                    <a:pt x="1095057" y="378079"/>
                  </a:lnTo>
                  <a:lnTo>
                    <a:pt x="1061021" y="219773"/>
                  </a:lnTo>
                  <a:lnTo>
                    <a:pt x="1214882" y="196380"/>
                  </a:lnTo>
                  <a:lnTo>
                    <a:pt x="1143000" y="245110"/>
                  </a:lnTo>
                  <a:lnTo>
                    <a:pt x="1220470" y="260350"/>
                  </a:lnTo>
                  <a:lnTo>
                    <a:pt x="1350010" y="226060"/>
                  </a:lnTo>
                  <a:lnTo>
                    <a:pt x="1461770" y="226060"/>
                  </a:lnTo>
                  <a:lnTo>
                    <a:pt x="1343660" y="271780"/>
                  </a:lnTo>
                  <a:lnTo>
                    <a:pt x="1243330" y="284480"/>
                  </a:lnTo>
                  <a:lnTo>
                    <a:pt x="1130300" y="284480"/>
                  </a:lnTo>
                  <a:lnTo>
                    <a:pt x="1183640" y="321310"/>
                  </a:lnTo>
                  <a:lnTo>
                    <a:pt x="1306830" y="316230"/>
                  </a:lnTo>
                  <a:lnTo>
                    <a:pt x="1464310" y="276860"/>
                  </a:lnTo>
                  <a:lnTo>
                    <a:pt x="1511858" y="226060"/>
                  </a:lnTo>
                  <a:lnTo>
                    <a:pt x="1520190" y="217170"/>
                  </a:lnTo>
                  <a:lnTo>
                    <a:pt x="1483360" y="186690"/>
                  </a:lnTo>
                  <a:lnTo>
                    <a:pt x="1332230" y="184150"/>
                  </a:lnTo>
                  <a:lnTo>
                    <a:pt x="1243177" y="192074"/>
                  </a:lnTo>
                  <a:lnTo>
                    <a:pt x="1704340" y="121920"/>
                  </a:lnTo>
                  <a:lnTo>
                    <a:pt x="1746250" y="191770"/>
                  </a:lnTo>
                  <a:lnTo>
                    <a:pt x="1746250" y="106438"/>
                  </a:lnTo>
                  <a:lnTo>
                    <a:pt x="1722120" y="77470"/>
                  </a:lnTo>
                  <a:lnTo>
                    <a:pt x="1052042" y="177990"/>
                  </a:lnTo>
                  <a:lnTo>
                    <a:pt x="1024153" y="48260"/>
                  </a:lnTo>
                  <a:lnTo>
                    <a:pt x="1023620" y="45720"/>
                  </a:lnTo>
                  <a:lnTo>
                    <a:pt x="910590" y="0"/>
                  </a:lnTo>
                  <a:lnTo>
                    <a:pt x="769620" y="30480"/>
                  </a:lnTo>
                  <a:lnTo>
                    <a:pt x="704850" y="99060"/>
                  </a:lnTo>
                  <a:lnTo>
                    <a:pt x="740905" y="225945"/>
                  </a:lnTo>
                  <a:lnTo>
                    <a:pt x="717550" y="236220"/>
                  </a:lnTo>
                  <a:lnTo>
                    <a:pt x="713740" y="275590"/>
                  </a:lnTo>
                  <a:lnTo>
                    <a:pt x="513080" y="358140"/>
                  </a:lnTo>
                  <a:lnTo>
                    <a:pt x="513080" y="400050"/>
                  </a:lnTo>
                  <a:lnTo>
                    <a:pt x="737870" y="402590"/>
                  </a:lnTo>
                  <a:lnTo>
                    <a:pt x="767080" y="438150"/>
                  </a:lnTo>
                  <a:lnTo>
                    <a:pt x="800785" y="436626"/>
                  </a:lnTo>
                  <a:lnTo>
                    <a:pt x="878840" y="711200"/>
                  </a:lnTo>
                  <a:lnTo>
                    <a:pt x="948690" y="734060"/>
                  </a:lnTo>
                  <a:lnTo>
                    <a:pt x="782650" y="169075"/>
                  </a:lnTo>
                  <a:lnTo>
                    <a:pt x="782650" y="372821"/>
                  </a:lnTo>
                  <a:lnTo>
                    <a:pt x="604520" y="363220"/>
                  </a:lnTo>
                  <a:lnTo>
                    <a:pt x="761847" y="299605"/>
                  </a:lnTo>
                  <a:lnTo>
                    <a:pt x="782650" y="372821"/>
                  </a:lnTo>
                  <a:lnTo>
                    <a:pt x="782650" y="169075"/>
                  </a:lnTo>
                  <a:lnTo>
                    <a:pt x="765810" y="111760"/>
                  </a:lnTo>
                  <a:lnTo>
                    <a:pt x="800100" y="58420"/>
                  </a:lnTo>
                  <a:lnTo>
                    <a:pt x="885190" y="48260"/>
                  </a:lnTo>
                  <a:lnTo>
                    <a:pt x="988060" y="77470"/>
                  </a:lnTo>
                  <a:lnTo>
                    <a:pt x="1130617" y="785710"/>
                  </a:lnTo>
                  <a:lnTo>
                    <a:pt x="1087120" y="796290"/>
                  </a:lnTo>
                  <a:lnTo>
                    <a:pt x="1141730" y="905510"/>
                  </a:lnTo>
                  <a:lnTo>
                    <a:pt x="1252220" y="1021080"/>
                  </a:lnTo>
                  <a:lnTo>
                    <a:pt x="1121410" y="1003300"/>
                  </a:lnTo>
                  <a:lnTo>
                    <a:pt x="967740" y="1024890"/>
                  </a:lnTo>
                  <a:lnTo>
                    <a:pt x="971804" y="1005840"/>
                  </a:lnTo>
                  <a:lnTo>
                    <a:pt x="995680" y="894080"/>
                  </a:lnTo>
                  <a:lnTo>
                    <a:pt x="1061720" y="805180"/>
                  </a:lnTo>
                  <a:lnTo>
                    <a:pt x="985520" y="816610"/>
                  </a:lnTo>
                  <a:lnTo>
                    <a:pt x="924560" y="900430"/>
                  </a:lnTo>
                  <a:lnTo>
                    <a:pt x="904240" y="1005840"/>
                  </a:lnTo>
                  <a:lnTo>
                    <a:pt x="233159" y="692683"/>
                  </a:lnTo>
                  <a:lnTo>
                    <a:pt x="220980" y="566420"/>
                  </a:lnTo>
                  <a:lnTo>
                    <a:pt x="287020" y="458470"/>
                  </a:lnTo>
                  <a:lnTo>
                    <a:pt x="252730" y="445770"/>
                  </a:lnTo>
                  <a:lnTo>
                    <a:pt x="175260" y="529590"/>
                  </a:lnTo>
                  <a:lnTo>
                    <a:pt x="160020" y="627380"/>
                  </a:lnTo>
                  <a:lnTo>
                    <a:pt x="175526" y="665784"/>
                  </a:lnTo>
                  <a:lnTo>
                    <a:pt x="85077" y="623570"/>
                  </a:lnTo>
                  <a:lnTo>
                    <a:pt x="63500" y="548640"/>
                  </a:lnTo>
                  <a:lnTo>
                    <a:pt x="81280" y="453390"/>
                  </a:lnTo>
                  <a:lnTo>
                    <a:pt x="171450" y="378460"/>
                  </a:lnTo>
                  <a:lnTo>
                    <a:pt x="123190" y="378460"/>
                  </a:lnTo>
                  <a:lnTo>
                    <a:pt x="49530" y="419100"/>
                  </a:lnTo>
                  <a:lnTo>
                    <a:pt x="0" y="543560"/>
                  </a:lnTo>
                  <a:lnTo>
                    <a:pt x="53340" y="662940"/>
                  </a:lnTo>
                  <a:lnTo>
                    <a:pt x="938530" y="1066800"/>
                  </a:lnTo>
                  <a:lnTo>
                    <a:pt x="1129030" y="1041400"/>
                  </a:lnTo>
                  <a:lnTo>
                    <a:pt x="1282700" y="1076960"/>
                  </a:lnTo>
                  <a:lnTo>
                    <a:pt x="1316672" y="1041400"/>
                  </a:lnTo>
                  <a:lnTo>
                    <a:pt x="1332445" y="1024890"/>
                  </a:lnTo>
                  <a:lnTo>
                    <a:pt x="1336090" y="1021080"/>
                  </a:lnTo>
                  <a:lnTo>
                    <a:pt x="1337310" y="1019810"/>
                  </a:lnTo>
                  <a:lnTo>
                    <a:pt x="1211719" y="920673"/>
                  </a:lnTo>
                  <a:lnTo>
                    <a:pt x="1101801" y="409473"/>
                  </a:lnTo>
                  <a:lnTo>
                    <a:pt x="1755140" y="300990"/>
                  </a:lnTo>
                  <a:lnTo>
                    <a:pt x="1784350" y="2209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8491219" y="1775460"/>
            <a:ext cx="575310" cy="4649470"/>
            <a:chOff x="8491219" y="1775460"/>
            <a:chExt cx="575310" cy="4649470"/>
          </a:xfrm>
        </p:grpSpPr>
        <p:sp>
          <p:nvSpPr>
            <p:cNvPr id="23" name="object 23"/>
            <p:cNvSpPr/>
            <p:nvPr/>
          </p:nvSpPr>
          <p:spPr>
            <a:xfrm>
              <a:off x="8680450" y="2115819"/>
              <a:ext cx="386080" cy="4309110"/>
            </a:xfrm>
            <a:custGeom>
              <a:avLst/>
              <a:gdLst/>
              <a:ahLst/>
              <a:cxnLst/>
              <a:rect l="l" t="t" r="r" b="b"/>
              <a:pathLst>
                <a:path w="386079" h="4309110">
                  <a:moveTo>
                    <a:pt x="386080" y="0"/>
                  </a:moveTo>
                  <a:lnTo>
                    <a:pt x="300990" y="335280"/>
                  </a:lnTo>
                  <a:lnTo>
                    <a:pt x="204470" y="478790"/>
                  </a:lnTo>
                  <a:lnTo>
                    <a:pt x="93980" y="566420"/>
                  </a:lnTo>
                  <a:lnTo>
                    <a:pt x="59690" y="749300"/>
                  </a:lnTo>
                  <a:lnTo>
                    <a:pt x="73660" y="916940"/>
                  </a:lnTo>
                  <a:lnTo>
                    <a:pt x="204470" y="1259840"/>
                  </a:lnTo>
                  <a:lnTo>
                    <a:pt x="233680" y="1386840"/>
                  </a:lnTo>
                  <a:lnTo>
                    <a:pt x="217170" y="1475740"/>
                  </a:lnTo>
                  <a:lnTo>
                    <a:pt x="137160" y="1545590"/>
                  </a:lnTo>
                  <a:lnTo>
                    <a:pt x="115570" y="1643380"/>
                  </a:lnTo>
                  <a:lnTo>
                    <a:pt x="137160" y="1786890"/>
                  </a:lnTo>
                  <a:lnTo>
                    <a:pt x="229870" y="2018030"/>
                  </a:lnTo>
                  <a:lnTo>
                    <a:pt x="251460" y="2208530"/>
                  </a:lnTo>
                  <a:lnTo>
                    <a:pt x="226060" y="2338070"/>
                  </a:lnTo>
                  <a:lnTo>
                    <a:pt x="111734" y="2483180"/>
                  </a:lnTo>
                  <a:lnTo>
                    <a:pt x="33020" y="2537460"/>
                  </a:lnTo>
                  <a:lnTo>
                    <a:pt x="0" y="2698750"/>
                  </a:lnTo>
                  <a:lnTo>
                    <a:pt x="12700" y="2844800"/>
                  </a:lnTo>
                  <a:lnTo>
                    <a:pt x="143510" y="3143250"/>
                  </a:lnTo>
                  <a:lnTo>
                    <a:pt x="172720" y="3255010"/>
                  </a:lnTo>
                  <a:lnTo>
                    <a:pt x="156210" y="3332480"/>
                  </a:lnTo>
                  <a:lnTo>
                    <a:pt x="76200" y="3394710"/>
                  </a:lnTo>
                  <a:lnTo>
                    <a:pt x="54610" y="3478530"/>
                  </a:lnTo>
                  <a:lnTo>
                    <a:pt x="76200" y="3604260"/>
                  </a:lnTo>
                  <a:lnTo>
                    <a:pt x="168910" y="3806190"/>
                  </a:lnTo>
                  <a:lnTo>
                    <a:pt x="190500" y="3973830"/>
                  </a:lnTo>
                  <a:lnTo>
                    <a:pt x="165100" y="4085590"/>
                  </a:lnTo>
                  <a:lnTo>
                    <a:pt x="33020" y="4232910"/>
                  </a:lnTo>
                  <a:lnTo>
                    <a:pt x="41910" y="4309110"/>
                  </a:lnTo>
                  <a:lnTo>
                    <a:pt x="143510" y="4224020"/>
                  </a:lnTo>
                  <a:lnTo>
                    <a:pt x="223520" y="4119880"/>
                  </a:lnTo>
                  <a:lnTo>
                    <a:pt x="257810" y="3925570"/>
                  </a:lnTo>
                  <a:lnTo>
                    <a:pt x="220980" y="3743960"/>
                  </a:lnTo>
                  <a:lnTo>
                    <a:pt x="130810" y="3554730"/>
                  </a:lnTo>
                  <a:lnTo>
                    <a:pt x="127000" y="3464560"/>
                  </a:lnTo>
                  <a:lnTo>
                    <a:pt x="228600" y="3366770"/>
                  </a:lnTo>
                  <a:lnTo>
                    <a:pt x="223520" y="3192780"/>
                  </a:lnTo>
                  <a:lnTo>
                    <a:pt x="114300" y="2921000"/>
                  </a:lnTo>
                  <a:lnTo>
                    <a:pt x="67310" y="2767330"/>
                  </a:lnTo>
                  <a:lnTo>
                    <a:pt x="72390" y="2621280"/>
                  </a:lnTo>
                  <a:lnTo>
                    <a:pt x="165100" y="2565400"/>
                  </a:lnTo>
                  <a:lnTo>
                    <a:pt x="250190" y="2467610"/>
                  </a:lnTo>
                  <a:lnTo>
                    <a:pt x="313690" y="2307590"/>
                  </a:lnTo>
                  <a:lnTo>
                    <a:pt x="325120" y="2043430"/>
                  </a:lnTo>
                  <a:lnTo>
                    <a:pt x="308851" y="2100097"/>
                  </a:lnTo>
                  <a:lnTo>
                    <a:pt x="280670" y="1946910"/>
                  </a:lnTo>
                  <a:lnTo>
                    <a:pt x="191770" y="1731010"/>
                  </a:lnTo>
                  <a:lnTo>
                    <a:pt x="186690" y="1626870"/>
                  </a:lnTo>
                  <a:lnTo>
                    <a:pt x="289560" y="1515110"/>
                  </a:lnTo>
                  <a:lnTo>
                    <a:pt x="284480" y="1315720"/>
                  </a:lnTo>
                  <a:lnTo>
                    <a:pt x="175260" y="1004570"/>
                  </a:lnTo>
                  <a:lnTo>
                    <a:pt x="128270" y="828040"/>
                  </a:lnTo>
                  <a:lnTo>
                    <a:pt x="132080" y="660400"/>
                  </a:lnTo>
                  <a:lnTo>
                    <a:pt x="226060" y="596900"/>
                  </a:lnTo>
                  <a:lnTo>
                    <a:pt x="311150" y="485140"/>
                  </a:lnTo>
                  <a:lnTo>
                    <a:pt x="373380" y="303530"/>
                  </a:lnTo>
                  <a:lnTo>
                    <a:pt x="386080" y="0"/>
                  </a:lnTo>
                  <a:close/>
                </a:path>
              </a:pathLst>
            </a:custGeom>
            <a:solidFill>
              <a:srgbClr val="6F3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491219" y="1775460"/>
              <a:ext cx="341630" cy="354330"/>
            </a:xfrm>
            <a:custGeom>
              <a:avLst/>
              <a:gdLst/>
              <a:ahLst/>
              <a:cxnLst/>
              <a:rect l="l" t="t" r="r" b="b"/>
              <a:pathLst>
                <a:path w="341629" h="354330">
                  <a:moveTo>
                    <a:pt x="25400" y="0"/>
                  </a:moveTo>
                  <a:lnTo>
                    <a:pt x="0" y="41910"/>
                  </a:lnTo>
                  <a:lnTo>
                    <a:pt x="152400" y="153669"/>
                  </a:lnTo>
                  <a:lnTo>
                    <a:pt x="330200" y="354329"/>
                  </a:lnTo>
                  <a:lnTo>
                    <a:pt x="341629" y="323850"/>
                  </a:lnTo>
                  <a:lnTo>
                    <a:pt x="189229" y="13716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7852409" y="102870"/>
            <a:ext cx="280670" cy="146050"/>
          </a:xfrm>
          <a:custGeom>
            <a:avLst/>
            <a:gdLst/>
            <a:ahLst/>
            <a:cxnLst/>
            <a:rect l="l" t="t" r="r" b="b"/>
            <a:pathLst>
              <a:path w="280670" h="146050">
                <a:moveTo>
                  <a:pt x="210820" y="0"/>
                </a:moveTo>
                <a:lnTo>
                  <a:pt x="91440" y="33020"/>
                </a:lnTo>
                <a:lnTo>
                  <a:pt x="196850" y="59689"/>
                </a:lnTo>
                <a:lnTo>
                  <a:pt x="39370" y="109220"/>
                </a:lnTo>
                <a:lnTo>
                  <a:pt x="0" y="146050"/>
                </a:lnTo>
                <a:lnTo>
                  <a:pt x="156210" y="113029"/>
                </a:lnTo>
                <a:lnTo>
                  <a:pt x="280670" y="105409"/>
                </a:lnTo>
                <a:lnTo>
                  <a:pt x="2108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7711440" y="39369"/>
            <a:ext cx="1186180" cy="2086610"/>
            <a:chOff x="7711440" y="39369"/>
            <a:chExt cx="1186180" cy="2086610"/>
          </a:xfrm>
        </p:grpSpPr>
        <p:sp>
          <p:nvSpPr>
            <p:cNvPr id="27" name="object 27"/>
            <p:cNvSpPr/>
            <p:nvPr/>
          </p:nvSpPr>
          <p:spPr>
            <a:xfrm>
              <a:off x="7729220" y="39369"/>
              <a:ext cx="1168400" cy="2086610"/>
            </a:xfrm>
            <a:custGeom>
              <a:avLst/>
              <a:gdLst/>
              <a:ahLst/>
              <a:cxnLst/>
              <a:rect l="l" t="t" r="r" b="b"/>
              <a:pathLst>
                <a:path w="1168400" h="2086610">
                  <a:moveTo>
                    <a:pt x="697230" y="1120140"/>
                  </a:moveTo>
                  <a:lnTo>
                    <a:pt x="645160" y="920750"/>
                  </a:lnTo>
                  <a:lnTo>
                    <a:pt x="546100" y="695960"/>
                  </a:lnTo>
                  <a:lnTo>
                    <a:pt x="464820" y="554990"/>
                  </a:lnTo>
                  <a:lnTo>
                    <a:pt x="429336" y="520700"/>
                  </a:lnTo>
                  <a:lnTo>
                    <a:pt x="388620" y="481330"/>
                  </a:lnTo>
                  <a:lnTo>
                    <a:pt x="328930" y="481330"/>
                  </a:lnTo>
                  <a:lnTo>
                    <a:pt x="325120" y="548640"/>
                  </a:lnTo>
                  <a:lnTo>
                    <a:pt x="375920" y="520700"/>
                  </a:lnTo>
                  <a:lnTo>
                    <a:pt x="463550" y="633730"/>
                  </a:lnTo>
                  <a:lnTo>
                    <a:pt x="554990" y="797560"/>
                  </a:lnTo>
                  <a:lnTo>
                    <a:pt x="631190" y="1026160"/>
                  </a:lnTo>
                  <a:lnTo>
                    <a:pt x="622300" y="1137920"/>
                  </a:lnTo>
                  <a:lnTo>
                    <a:pt x="549910" y="1073150"/>
                  </a:lnTo>
                  <a:lnTo>
                    <a:pt x="425450" y="826770"/>
                  </a:lnTo>
                  <a:lnTo>
                    <a:pt x="346710" y="568960"/>
                  </a:lnTo>
                  <a:lnTo>
                    <a:pt x="330200" y="600710"/>
                  </a:lnTo>
                  <a:lnTo>
                    <a:pt x="368300" y="759460"/>
                  </a:lnTo>
                  <a:lnTo>
                    <a:pt x="474980" y="1002030"/>
                  </a:lnTo>
                  <a:lnTo>
                    <a:pt x="589280" y="1169670"/>
                  </a:lnTo>
                  <a:lnTo>
                    <a:pt x="661670" y="1196340"/>
                  </a:lnTo>
                  <a:lnTo>
                    <a:pt x="688924" y="1137920"/>
                  </a:lnTo>
                  <a:lnTo>
                    <a:pt x="697230" y="1120140"/>
                  </a:lnTo>
                  <a:close/>
                </a:path>
                <a:path w="1168400" h="2086610">
                  <a:moveTo>
                    <a:pt x="1168400" y="2086610"/>
                  </a:moveTo>
                  <a:lnTo>
                    <a:pt x="1104353" y="1868170"/>
                  </a:lnTo>
                  <a:lnTo>
                    <a:pt x="1097280" y="1844040"/>
                  </a:lnTo>
                  <a:lnTo>
                    <a:pt x="1112266" y="1739900"/>
                  </a:lnTo>
                  <a:lnTo>
                    <a:pt x="1120140" y="1685290"/>
                  </a:lnTo>
                  <a:lnTo>
                    <a:pt x="1116660" y="1677670"/>
                  </a:lnTo>
                  <a:lnTo>
                    <a:pt x="1071016" y="1577340"/>
                  </a:lnTo>
                  <a:lnTo>
                    <a:pt x="934275" y="1276845"/>
                  </a:lnTo>
                  <a:lnTo>
                    <a:pt x="934275" y="1414754"/>
                  </a:lnTo>
                  <a:lnTo>
                    <a:pt x="815340" y="1424940"/>
                  </a:lnTo>
                  <a:lnTo>
                    <a:pt x="674077" y="1514411"/>
                  </a:lnTo>
                  <a:lnTo>
                    <a:pt x="627773" y="1413637"/>
                  </a:lnTo>
                  <a:lnTo>
                    <a:pt x="725170" y="1341120"/>
                  </a:lnTo>
                  <a:lnTo>
                    <a:pt x="897763" y="1334135"/>
                  </a:lnTo>
                  <a:lnTo>
                    <a:pt x="934275" y="1414754"/>
                  </a:lnTo>
                  <a:lnTo>
                    <a:pt x="934275" y="1276845"/>
                  </a:lnTo>
                  <a:lnTo>
                    <a:pt x="870559" y="1136815"/>
                  </a:lnTo>
                  <a:lnTo>
                    <a:pt x="870559" y="1274013"/>
                  </a:lnTo>
                  <a:lnTo>
                    <a:pt x="728980" y="1303020"/>
                  </a:lnTo>
                  <a:lnTo>
                    <a:pt x="607263" y="1368996"/>
                  </a:lnTo>
                  <a:lnTo>
                    <a:pt x="195122" y="471932"/>
                  </a:lnTo>
                  <a:lnTo>
                    <a:pt x="287020" y="401320"/>
                  </a:lnTo>
                  <a:lnTo>
                    <a:pt x="470344" y="389940"/>
                  </a:lnTo>
                  <a:lnTo>
                    <a:pt x="870559" y="1274013"/>
                  </a:lnTo>
                  <a:lnTo>
                    <a:pt x="870559" y="1136815"/>
                  </a:lnTo>
                  <a:lnTo>
                    <a:pt x="445655" y="203022"/>
                  </a:lnTo>
                  <a:lnTo>
                    <a:pt x="445655" y="335394"/>
                  </a:lnTo>
                  <a:lnTo>
                    <a:pt x="283210" y="359410"/>
                  </a:lnTo>
                  <a:lnTo>
                    <a:pt x="175412" y="429031"/>
                  </a:lnTo>
                  <a:lnTo>
                    <a:pt x="145148" y="363156"/>
                  </a:lnTo>
                  <a:lnTo>
                    <a:pt x="219710" y="299732"/>
                  </a:lnTo>
                  <a:lnTo>
                    <a:pt x="413639" y="264693"/>
                  </a:lnTo>
                  <a:lnTo>
                    <a:pt x="445655" y="335394"/>
                  </a:lnTo>
                  <a:lnTo>
                    <a:pt x="445655" y="203022"/>
                  </a:lnTo>
                  <a:lnTo>
                    <a:pt x="381012" y="60960"/>
                  </a:lnTo>
                  <a:lnTo>
                    <a:pt x="361950" y="19050"/>
                  </a:lnTo>
                  <a:lnTo>
                    <a:pt x="127000" y="0"/>
                  </a:lnTo>
                  <a:lnTo>
                    <a:pt x="0" y="96520"/>
                  </a:lnTo>
                  <a:lnTo>
                    <a:pt x="130810" y="60960"/>
                  </a:lnTo>
                  <a:lnTo>
                    <a:pt x="322580" y="63500"/>
                  </a:lnTo>
                  <a:lnTo>
                    <a:pt x="394881" y="223253"/>
                  </a:lnTo>
                  <a:lnTo>
                    <a:pt x="193040" y="262890"/>
                  </a:lnTo>
                  <a:lnTo>
                    <a:pt x="123240" y="315493"/>
                  </a:lnTo>
                  <a:lnTo>
                    <a:pt x="85090" y="232410"/>
                  </a:lnTo>
                  <a:lnTo>
                    <a:pt x="43180" y="231140"/>
                  </a:lnTo>
                  <a:lnTo>
                    <a:pt x="711200" y="1711960"/>
                  </a:lnTo>
                  <a:lnTo>
                    <a:pt x="725170" y="1625600"/>
                  </a:lnTo>
                  <a:lnTo>
                    <a:pt x="692785" y="1555140"/>
                  </a:lnTo>
                  <a:lnTo>
                    <a:pt x="765810" y="1484630"/>
                  </a:lnTo>
                  <a:lnTo>
                    <a:pt x="948524" y="1446225"/>
                  </a:lnTo>
                  <a:lnTo>
                    <a:pt x="972820" y="1499870"/>
                  </a:lnTo>
                  <a:lnTo>
                    <a:pt x="822960" y="1558290"/>
                  </a:lnTo>
                  <a:lnTo>
                    <a:pt x="750570" y="1638300"/>
                  </a:lnTo>
                  <a:lnTo>
                    <a:pt x="877570" y="1577340"/>
                  </a:lnTo>
                  <a:lnTo>
                    <a:pt x="998220" y="1597660"/>
                  </a:lnTo>
                  <a:lnTo>
                    <a:pt x="815340" y="1675130"/>
                  </a:lnTo>
                  <a:lnTo>
                    <a:pt x="748030" y="1774190"/>
                  </a:lnTo>
                  <a:lnTo>
                    <a:pt x="975360" y="1677670"/>
                  </a:lnTo>
                  <a:lnTo>
                    <a:pt x="934720" y="1747520"/>
                  </a:lnTo>
                  <a:lnTo>
                    <a:pt x="1040130" y="1739900"/>
                  </a:lnTo>
                  <a:lnTo>
                    <a:pt x="979170" y="1789430"/>
                  </a:lnTo>
                  <a:lnTo>
                    <a:pt x="1028700" y="1827530"/>
                  </a:lnTo>
                  <a:lnTo>
                    <a:pt x="914400" y="1864360"/>
                  </a:lnTo>
                  <a:lnTo>
                    <a:pt x="958850" y="1897380"/>
                  </a:lnTo>
                  <a:lnTo>
                    <a:pt x="1060450" y="1868170"/>
                  </a:lnTo>
                  <a:lnTo>
                    <a:pt x="1111250" y="2030730"/>
                  </a:lnTo>
                  <a:lnTo>
                    <a:pt x="1096010" y="2085340"/>
                  </a:lnTo>
                  <a:lnTo>
                    <a:pt x="1168400" y="20866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730489" y="133350"/>
              <a:ext cx="67310" cy="152400"/>
            </a:xfrm>
            <a:custGeom>
              <a:avLst/>
              <a:gdLst/>
              <a:ahLst/>
              <a:cxnLst/>
              <a:rect l="l" t="t" r="r" b="b"/>
              <a:pathLst>
                <a:path w="67309" h="152400">
                  <a:moveTo>
                    <a:pt x="0" y="0"/>
                  </a:moveTo>
                  <a:lnTo>
                    <a:pt x="67309" y="15240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1356360" y="971550"/>
            <a:ext cx="55314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B</a:t>
            </a:r>
            <a:r>
              <a:rPr spc="-55" dirty="0"/>
              <a:t>o</a:t>
            </a:r>
            <a:r>
              <a:rPr spc="-50" dirty="0"/>
              <a:t>d</a:t>
            </a:r>
            <a:r>
              <a:rPr dirty="0"/>
              <a:t>y</a:t>
            </a:r>
            <a:r>
              <a:rPr spc="-80" dirty="0"/>
              <a:t> </a:t>
            </a:r>
            <a:r>
              <a:rPr spc="-55" dirty="0"/>
              <a:t>C</a:t>
            </a:r>
            <a:r>
              <a:rPr spc="-45" dirty="0"/>
              <a:t>o</a:t>
            </a:r>
            <a:r>
              <a:rPr spc="-55" dirty="0"/>
              <a:t>p</a:t>
            </a:r>
            <a:r>
              <a:rPr dirty="0"/>
              <a:t>y</a:t>
            </a:r>
            <a:r>
              <a:rPr spc="-80" dirty="0"/>
              <a:t> </a:t>
            </a:r>
            <a:r>
              <a:rPr spc="-60" dirty="0"/>
              <a:t>S</a:t>
            </a:r>
            <a:r>
              <a:rPr spc="-45" dirty="0"/>
              <a:t>t</a:t>
            </a:r>
            <a:r>
              <a:rPr spc="-55" dirty="0"/>
              <a:t>y</a:t>
            </a:r>
            <a:r>
              <a:rPr spc="-20" dirty="0"/>
              <a:t>l</a:t>
            </a:r>
            <a:r>
              <a:rPr spc="-55" dirty="0"/>
              <a:t>e</a:t>
            </a:r>
            <a:r>
              <a:rPr spc="-45" dirty="0"/>
              <a:t>s</a:t>
            </a:r>
            <a:r>
              <a:rPr spc="15" dirty="0"/>
              <a:t>…</a:t>
            </a:r>
            <a:r>
              <a:rPr sz="2050" i="1" spc="-65" dirty="0">
                <a:latin typeface="Comic Sans MS"/>
                <a:cs typeface="Comic Sans MS"/>
              </a:rPr>
              <a:t>C</a:t>
            </a:r>
            <a:r>
              <a:rPr sz="2050" i="1" spc="-45" dirty="0">
                <a:latin typeface="Comic Sans MS"/>
                <a:cs typeface="Comic Sans MS"/>
              </a:rPr>
              <a:t>o</a:t>
            </a:r>
            <a:r>
              <a:rPr sz="2050" i="1" spc="-50" dirty="0">
                <a:latin typeface="Comic Sans MS"/>
                <a:cs typeface="Comic Sans MS"/>
              </a:rPr>
              <a:t>nt</a:t>
            </a:r>
            <a:r>
              <a:rPr sz="2050" i="1" spc="-25" dirty="0">
                <a:latin typeface="Comic Sans MS"/>
                <a:cs typeface="Comic Sans MS"/>
              </a:rPr>
              <a:t>’d</a:t>
            </a:r>
            <a:endParaRPr sz="2050">
              <a:latin typeface="Comic Sans MS"/>
              <a:cs typeface="Comic Sans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63269" y="1831340"/>
            <a:ext cx="7497445" cy="3173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167640" indent="-342900">
              <a:lnSpc>
                <a:spcPct val="1161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omic Sans MS"/>
                <a:cs typeface="Comic Sans MS"/>
              </a:rPr>
              <a:t>Dialogue/monologue copy-character in </a:t>
            </a:r>
            <a:r>
              <a:rPr sz="2800" dirty="0">
                <a:latin typeface="Comic Sans MS"/>
                <a:cs typeface="Comic Sans MS"/>
              </a:rPr>
              <a:t>the  </a:t>
            </a:r>
            <a:r>
              <a:rPr sz="2800" spc="-5" dirty="0">
                <a:latin typeface="Comic Sans MS"/>
                <a:cs typeface="Comic Sans MS"/>
              </a:rPr>
              <a:t>print </a:t>
            </a:r>
            <a:r>
              <a:rPr sz="2800" spc="-10" dirty="0">
                <a:latin typeface="Comic Sans MS"/>
                <a:cs typeface="Comic Sans MS"/>
              </a:rPr>
              <a:t>ad </a:t>
            </a:r>
            <a:r>
              <a:rPr sz="2800" spc="-5" dirty="0">
                <a:latin typeface="Comic Sans MS"/>
                <a:cs typeface="Comic Sans MS"/>
              </a:rPr>
              <a:t>do </a:t>
            </a:r>
            <a:r>
              <a:rPr sz="2800" dirty="0">
                <a:latin typeface="Comic Sans MS"/>
                <a:cs typeface="Comic Sans MS"/>
              </a:rPr>
              <a:t>the </a:t>
            </a:r>
            <a:r>
              <a:rPr sz="2800" spc="-5" dirty="0">
                <a:latin typeface="Comic Sans MS"/>
                <a:cs typeface="Comic Sans MS"/>
              </a:rPr>
              <a:t>selling in their own</a:t>
            </a:r>
            <a:r>
              <a:rPr sz="2800" spc="3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words</a:t>
            </a:r>
            <a:endParaRPr sz="2800">
              <a:latin typeface="Comic Sans MS"/>
              <a:cs typeface="Comic Sans MS"/>
            </a:endParaRPr>
          </a:p>
          <a:p>
            <a:pPr marL="354965" marR="5080" indent="-342900">
              <a:lnSpc>
                <a:spcPct val="116100"/>
              </a:lnSpc>
              <a:spcBef>
                <a:spcPts val="68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omic Sans MS"/>
                <a:cs typeface="Comic Sans MS"/>
              </a:rPr>
              <a:t>Picture-caption copy-using illustrations and  captions</a:t>
            </a:r>
            <a:endParaRPr sz="2800">
              <a:latin typeface="Comic Sans MS"/>
              <a:cs typeface="Comic Sans MS"/>
            </a:endParaRPr>
          </a:p>
          <a:p>
            <a:pPr marL="354965" marR="396240" indent="-342900">
              <a:lnSpc>
                <a:spcPct val="1161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omic Sans MS"/>
                <a:cs typeface="Comic Sans MS"/>
              </a:rPr>
              <a:t>Device copy-use </a:t>
            </a:r>
            <a:r>
              <a:rPr sz="2800" spc="-10" dirty="0">
                <a:latin typeface="Comic Sans MS"/>
                <a:cs typeface="Comic Sans MS"/>
              </a:rPr>
              <a:t>figures </a:t>
            </a:r>
            <a:r>
              <a:rPr sz="2800" dirty="0">
                <a:latin typeface="Comic Sans MS"/>
                <a:cs typeface="Comic Sans MS"/>
              </a:rPr>
              <a:t>of </a:t>
            </a:r>
            <a:r>
              <a:rPr sz="2800" spc="-5" dirty="0">
                <a:latin typeface="Comic Sans MS"/>
                <a:cs typeface="Comic Sans MS"/>
              </a:rPr>
              <a:t>speech </a:t>
            </a:r>
            <a:r>
              <a:rPr sz="2800" spc="-10" dirty="0">
                <a:latin typeface="Comic Sans MS"/>
                <a:cs typeface="Comic Sans MS"/>
              </a:rPr>
              <a:t>(puns,  </a:t>
            </a:r>
            <a:r>
              <a:rPr sz="2800" spc="-5" dirty="0">
                <a:latin typeface="Comic Sans MS"/>
                <a:cs typeface="Comic Sans MS"/>
              </a:rPr>
              <a:t>alliteration, assonance,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rhymes)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717790" y="69850"/>
            <a:ext cx="1226820" cy="2085339"/>
            <a:chOff x="7717790" y="69850"/>
            <a:chExt cx="1226820" cy="2085339"/>
          </a:xfrm>
        </p:grpSpPr>
        <p:sp>
          <p:nvSpPr>
            <p:cNvPr id="4" name="object 4"/>
            <p:cNvSpPr/>
            <p:nvPr/>
          </p:nvSpPr>
          <p:spPr>
            <a:xfrm>
              <a:off x="7717790" y="69850"/>
              <a:ext cx="1139190" cy="2030730"/>
            </a:xfrm>
            <a:custGeom>
              <a:avLst/>
              <a:gdLst/>
              <a:ahLst/>
              <a:cxnLst/>
              <a:rect l="l" t="t" r="r" b="b"/>
              <a:pathLst>
                <a:path w="1139190" h="2030730">
                  <a:moveTo>
                    <a:pt x="115569" y="0"/>
                  </a:moveTo>
                  <a:lnTo>
                    <a:pt x="0" y="76200"/>
                  </a:lnTo>
                  <a:lnTo>
                    <a:pt x="753109" y="1715770"/>
                  </a:lnTo>
                  <a:lnTo>
                    <a:pt x="941069" y="1858010"/>
                  </a:lnTo>
                  <a:lnTo>
                    <a:pt x="1097279" y="2030729"/>
                  </a:lnTo>
                  <a:lnTo>
                    <a:pt x="1139189" y="2026920"/>
                  </a:lnTo>
                  <a:lnTo>
                    <a:pt x="1078229" y="1795779"/>
                  </a:lnTo>
                  <a:lnTo>
                    <a:pt x="1093469" y="1657350"/>
                  </a:lnTo>
                  <a:lnTo>
                    <a:pt x="355600" y="12700"/>
                  </a:lnTo>
                  <a:lnTo>
                    <a:pt x="1155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14310" y="111759"/>
              <a:ext cx="1130300" cy="2043430"/>
            </a:xfrm>
            <a:custGeom>
              <a:avLst/>
              <a:gdLst/>
              <a:ahLst/>
              <a:cxnLst/>
              <a:rect l="l" t="t" r="r" b="b"/>
              <a:pathLst>
                <a:path w="1130300" h="2043430">
                  <a:moveTo>
                    <a:pt x="114300" y="0"/>
                  </a:moveTo>
                  <a:lnTo>
                    <a:pt x="0" y="60960"/>
                  </a:lnTo>
                  <a:lnTo>
                    <a:pt x="758190" y="1720850"/>
                  </a:lnTo>
                  <a:lnTo>
                    <a:pt x="923290" y="1845310"/>
                  </a:lnTo>
                  <a:lnTo>
                    <a:pt x="1087120" y="2034540"/>
                  </a:lnTo>
                  <a:lnTo>
                    <a:pt x="1130300" y="2043430"/>
                  </a:lnTo>
                  <a:lnTo>
                    <a:pt x="1061720" y="1803400"/>
                  </a:lnTo>
                  <a:lnTo>
                    <a:pt x="1084580" y="1649730"/>
                  </a:lnTo>
                  <a:lnTo>
                    <a:pt x="341630" y="1016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6F3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6380" y="231139"/>
              <a:ext cx="972819" cy="1530350"/>
            </a:xfrm>
            <a:custGeom>
              <a:avLst/>
              <a:gdLst/>
              <a:ahLst/>
              <a:cxnLst/>
              <a:rect l="l" t="t" r="r" b="b"/>
              <a:pathLst>
                <a:path w="972820" h="1530350">
                  <a:moveTo>
                    <a:pt x="340360" y="0"/>
                  </a:moveTo>
                  <a:lnTo>
                    <a:pt x="90170" y="33019"/>
                  </a:lnTo>
                  <a:lnTo>
                    <a:pt x="0" y="74929"/>
                  </a:lnTo>
                  <a:lnTo>
                    <a:pt x="662940" y="1530349"/>
                  </a:lnTo>
                  <a:lnTo>
                    <a:pt x="797560" y="1416049"/>
                  </a:lnTo>
                  <a:lnTo>
                    <a:pt x="972820" y="1394459"/>
                  </a:lnTo>
                  <a:lnTo>
                    <a:pt x="340360" y="0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7620" y="5539740"/>
            <a:ext cx="1784350" cy="1247140"/>
            <a:chOff x="7620" y="5539740"/>
            <a:chExt cx="1784350" cy="1247140"/>
          </a:xfrm>
        </p:grpSpPr>
        <p:sp>
          <p:nvSpPr>
            <p:cNvPr id="8" name="object 8"/>
            <p:cNvSpPr/>
            <p:nvPr/>
          </p:nvSpPr>
          <p:spPr>
            <a:xfrm>
              <a:off x="38100" y="5563870"/>
              <a:ext cx="1729739" cy="1031240"/>
            </a:xfrm>
            <a:custGeom>
              <a:avLst/>
              <a:gdLst/>
              <a:ahLst/>
              <a:cxnLst/>
              <a:rect l="l" t="t" r="r" b="b"/>
              <a:pathLst>
                <a:path w="1729739" h="1031240">
                  <a:moveTo>
                    <a:pt x="1255712" y="996949"/>
                  </a:moveTo>
                  <a:lnTo>
                    <a:pt x="1094740" y="996949"/>
                  </a:lnTo>
                  <a:lnTo>
                    <a:pt x="1247140" y="1031239"/>
                  </a:lnTo>
                  <a:lnTo>
                    <a:pt x="1259840" y="1000759"/>
                  </a:lnTo>
                  <a:lnTo>
                    <a:pt x="1255712" y="996949"/>
                  </a:lnTo>
                  <a:close/>
                </a:path>
                <a:path w="1729739" h="1031240">
                  <a:moveTo>
                    <a:pt x="111759" y="372109"/>
                  </a:moveTo>
                  <a:lnTo>
                    <a:pt x="36830" y="403859"/>
                  </a:lnTo>
                  <a:lnTo>
                    <a:pt x="0" y="505459"/>
                  </a:lnTo>
                  <a:lnTo>
                    <a:pt x="43180" y="618489"/>
                  </a:lnTo>
                  <a:lnTo>
                    <a:pt x="904240" y="1022349"/>
                  </a:lnTo>
                  <a:lnTo>
                    <a:pt x="1094740" y="996949"/>
                  </a:lnTo>
                  <a:lnTo>
                    <a:pt x="1255712" y="996949"/>
                  </a:lnTo>
                  <a:lnTo>
                    <a:pt x="1127760" y="878839"/>
                  </a:lnTo>
                  <a:lnTo>
                    <a:pt x="1103210" y="706119"/>
                  </a:lnTo>
                  <a:lnTo>
                    <a:pt x="882650" y="706119"/>
                  </a:lnTo>
                  <a:lnTo>
                    <a:pt x="111759" y="372109"/>
                  </a:lnTo>
                  <a:close/>
                </a:path>
                <a:path w="1729739" h="1031240">
                  <a:moveTo>
                    <a:pt x="861060" y="0"/>
                  </a:moveTo>
                  <a:lnTo>
                    <a:pt x="760730" y="22859"/>
                  </a:lnTo>
                  <a:lnTo>
                    <a:pt x="704850" y="83819"/>
                  </a:lnTo>
                  <a:lnTo>
                    <a:pt x="744220" y="226059"/>
                  </a:lnTo>
                  <a:lnTo>
                    <a:pt x="524510" y="350519"/>
                  </a:lnTo>
                  <a:lnTo>
                    <a:pt x="781050" y="375919"/>
                  </a:lnTo>
                  <a:lnTo>
                    <a:pt x="882650" y="706119"/>
                  </a:lnTo>
                  <a:lnTo>
                    <a:pt x="1103210" y="706119"/>
                  </a:lnTo>
                  <a:lnTo>
                    <a:pt x="1056640" y="378459"/>
                  </a:lnTo>
                  <a:lnTo>
                    <a:pt x="1699260" y="261619"/>
                  </a:lnTo>
                  <a:lnTo>
                    <a:pt x="1727810" y="167639"/>
                  </a:lnTo>
                  <a:lnTo>
                    <a:pt x="1013460" y="167639"/>
                  </a:lnTo>
                  <a:lnTo>
                    <a:pt x="967740" y="25399"/>
                  </a:lnTo>
                  <a:lnTo>
                    <a:pt x="861060" y="0"/>
                  </a:lnTo>
                  <a:close/>
                </a:path>
                <a:path w="1729739" h="1031240">
                  <a:moveTo>
                    <a:pt x="1666239" y="80009"/>
                  </a:moveTo>
                  <a:lnTo>
                    <a:pt x="1013460" y="167639"/>
                  </a:lnTo>
                  <a:lnTo>
                    <a:pt x="1727810" y="167639"/>
                  </a:lnTo>
                  <a:lnTo>
                    <a:pt x="1729739" y="161289"/>
                  </a:lnTo>
                  <a:lnTo>
                    <a:pt x="1666239" y="80009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21789" y="5687060"/>
              <a:ext cx="113030" cy="204470"/>
            </a:xfrm>
            <a:custGeom>
              <a:avLst/>
              <a:gdLst/>
              <a:ahLst/>
              <a:cxnLst/>
              <a:rect l="l" t="t" r="r" b="b"/>
              <a:pathLst>
                <a:path w="113030" h="204470">
                  <a:moveTo>
                    <a:pt x="95249" y="0"/>
                  </a:moveTo>
                  <a:lnTo>
                    <a:pt x="0" y="5079"/>
                  </a:lnTo>
                  <a:lnTo>
                    <a:pt x="6349" y="204469"/>
                  </a:lnTo>
                  <a:lnTo>
                    <a:pt x="113029" y="184149"/>
                  </a:lnTo>
                  <a:lnTo>
                    <a:pt x="95249" y="0"/>
                  </a:lnTo>
                  <a:close/>
                </a:path>
              </a:pathLst>
            </a:custGeom>
            <a:solidFill>
              <a:srgbClr val="FFE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750" y="5990590"/>
              <a:ext cx="1257300" cy="651510"/>
            </a:xfrm>
            <a:custGeom>
              <a:avLst/>
              <a:gdLst/>
              <a:ahLst/>
              <a:cxnLst/>
              <a:rect l="l" t="t" r="r" b="b"/>
              <a:pathLst>
                <a:path w="1257300" h="651509">
                  <a:moveTo>
                    <a:pt x="1253370" y="624840"/>
                  </a:moveTo>
                  <a:lnTo>
                    <a:pt x="1070610" y="624840"/>
                  </a:lnTo>
                  <a:lnTo>
                    <a:pt x="1240790" y="651510"/>
                  </a:lnTo>
                  <a:lnTo>
                    <a:pt x="1257300" y="628650"/>
                  </a:lnTo>
                  <a:lnTo>
                    <a:pt x="1253370" y="624840"/>
                  </a:lnTo>
                  <a:close/>
                </a:path>
                <a:path w="1257300" h="651509">
                  <a:moveTo>
                    <a:pt x="107950" y="0"/>
                  </a:moveTo>
                  <a:lnTo>
                    <a:pt x="35560" y="25400"/>
                  </a:lnTo>
                  <a:lnTo>
                    <a:pt x="0" y="119380"/>
                  </a:lnTo>
                  <a:lnTo>
                    <a:pt x="33019" y="236220"/>
                  </a:lnTo>
                  <a:lnTo>
                    <a:pt x="908050" y="643890"/>
                  </a:lnTo>
                  <a:lnTo>
                    <a:pt x="1070610" y="624840"/>
                  </a:lnTo>
                  <a:lnTo>
                    <a:pt x="1253370" y="624840"/>
                  </a:lnTo>
                  <a:lnTo>
                    <a:pt x="1131570" y="506730"/>
                  </a:lnTo>
                  <a:lnTo>
                    <a:pt x="1055370" y="41148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4470" y="6045200"/>
              <a:ext cx="834390" cy="593090"/>
            </a:xfrm>
            <a:custGeom>
              <a:avLst/>
              <a:gdLst/>
              <a:ahLst/>
              <a:cxnLst/>
              <a:rect l="l" t="t" r="r" b="b"/>
              <a:pathLst>
                <a:path w="834390" h="593090">
                  <a:moveTo>
                    <a:pt x="62229" y="0"/>
                  </a:moveTo>
                  <a:lnTo>
                    <a:pt x="0" y="100329"/>
                  </a:lnTo>
                  <a:lnTo>
                    <a:pt x="0" y="257809"/>
                  </a:lnTo>
                  <a:lnTo>
                    <a:pt x="732790" y="593090"/>
                  </a:lnTo>
                  <a:lnTo>
                    <a:pt x="746760" y="424180"/>
                  </a:lnTo>
                  <a:lnTo>
                    <a:pt x="834389" y="335280"/>
                  </a:lnTo>
                  <a:lnTo>
                    <a:pt x="62229" y="0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9620" y="5607050"/>
              <a:ext cx="214629" cy="1930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17270" y="6609080"/>
              <a:ext cx="120650" cy="177800"/>
            </a:xfrm>
            <a:custGeom>
              <a:avLst/>
              <a:gdLst/>
              <a:ahLst/>
              <a:cxnLst/>
              <a:rect l="l" t="t" r="r" b="b"/>
              <a:pathLst>
                <a:path w="120650" h="177800">
                  <a:moveTo>
                    <a:pt x="57150" y="0"/>
                  </a:moveTo>
                  <a:lnTo>
                    <a:pt x="0" y="6350"/>
                  </a:lnTo>
                  <a:lnTo>
                    <a:pt x="120650" y="177800"/>
                  </a:lnTo>
                  <a:lnTo>
                    <a:pt x="120650" y="2540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00B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0100" y="5698490"/>
              <a:ext cx="838200" cy="636270"/>
            </a:xfrm>
            <a:custGeom>
              <a:avLst/>
              <a:gdLst/>
              <a:ahLst/>
              <a:cxnLst/>
              <a:rect l="l" t="t" r="r" b="b"/>
              <a:pathLst>
                <a:path w="838200" h="636270">
                  <a:moveTo>
                    <a:pt x="306070" y="636270"/>
                  </a:moveTo>
                  <a:lnTo>
                    <a:pt x="184150" y="31750"/>
                  </a:lnTo>
                  <a:lnTo>
                    <a:pt x="68580" y="27940"/>
                  </a:lnTo>
                  <a:lnTo>
                    <a:pt x="0" y="90170"/>
                  </a:lnTo>
                  <a:lnTo>
                    <a:pt x="120650" y="566420"/>
                  </a:lnTo>
                  <a:lnTo>
                    <a:pt x="220980" y="600710"/>
                  </a:lnTo>
                  <a:lnTo>
                    <a:pt x="306070" y="636270"/>
                  </a:lnTo>
                  <a:close/>
                </a:path>
                <a:path w="838200" h="636270">
                  <a:moveTo>
                    <a:pt x="838200" y="34290"/>
                  </a:moveTo>
                  <a:lnTo>
                    <a:pt x="808990" y="0"/>
                  </a:lnTo>
                  <a:lnTo>
                    <a:pt x="260350" y="83820"/>
                  </a:lnTo>
                  <a:lnTo>
                    <a:pt x="281940" y="276860"/>
                  </a:lnTo>
                  <a:lnTo>
                    <a:pt x="828027" y="187960"/>
                  </a:lnTo>
                  <a:lnTo>
                    <a:pt x="838200" y="34290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1179" y="5862320"/>
              <a:ext cx="247650" cy="106680"/>
            </a:xfrm>
            <a:custGeom>
              <a:avLst/>
              <a:gdLst/>
              <a:ahLst/>
              <a:cxnLst/>
              <a:rect l="l" t="t" r="r" b="b"/>
              <a:pathLst>
                <a:path w="247650" h="106679">
                  <a:moveTo>
                    <a:pt x="215900" y="0"/>
                  </a:moveTo>
                  <a:lnTo>
                    <a:pt x="0" y="62229"/>
                  </a:lnTo>
                  <a:lnTo>
                    <a:pt x="247650" y="106679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FFE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91210" y="5694680"/>
              <a:ext cx="250190" cy="1371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09650" y="6567170"/>
              <a:ext cx="182880" cy="2120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93850" y="5654040"/>
              <a:ext cx="68580" cy="18669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0650" y="5842000"/>
              <a:ext cx="946150" cy="562610"/>
            </a:xfrm>
            <a:custGeom>
              <a:avLst/>
              <a:gdLst/>
              <a:ahLst/>
              <a:cxnLst/>
              <a:rect l="l" t="t" r="r" b="b"/>
              <a:pathLst>
                <a:path w="946150" h="562610">
                  <a:moveTo>
                    <a:pt x="679450" y="504190"/>
                  </a:moveTo>
                  <a:lnTo>
                    <a:pt x="604520" y="421640"/>
                  </a:lnTo>
                  <a:lnTo>
                    <a:pt x="426720" y="340360"/>
                  </a:lnTo>
                  <a:lnTo>
                    <a:pt x="292100" y="326390"/>
                  </a:lnTo>
                  <a:lnTo>
                    <a:pt x="303530" y="353060"/>
                  </a:lnTo>
                  <a:lnTo>
                    <a:pt x="419100" y="378460"/>
                  </a:lnTo>
                  <a:lnTo>
                    <a:pt x="548640" y="435610"/>
                  </a:lnTo>
                  <a:lnTo>
                    <a:pt x="641350" y="519430"/>
                  </a:lnTo>
                  <a:lnTo>
                    <a:pt x="551180" y="509270"/>
                  </a:lnTo>
                  <a:lnTo>
                    <a:pt x="402590" y="441960"/>
                  </a:lnTo>
                  <a:lnTo>
                    <a:pt x="331470" y="389890"/>
                  </a:lnTo>
                  <a:lnTo>
                    <a:pt x="377190" y="455930"/>
                  </a:lnTo>
                  <a:lnTo>
                    <a:pt x="508000" y="541020"/>
                  </a:lnTo>
                  <a:lnTo>
                    <a:pt x="661670" y="562610"/>
                  </a:lnTo>
                  <a:lnTo>
                    <a:pt x="674801" y="519430"/>
                  </a:lnTo>
                  <a:lnTo>
                    <a:pt x="679450" y="504190"/>
                  </a:lnTo>
                  <a:close/>
                </a:path>
                <a:path w="946150" h="562610">
                  <a:moveTo>
                    <a:pt x="944880" y="471170"/>
                  </a:moveTo>
                  <a:lnTo>
                    <a:pt x="78740" y="82550"/>
                  </a:lnTo>
                  <a:lnTo>
                    <a:pt x="0" y="102870"/>
                  </a:lnTo>
                  <a:lnTo>
                    <a:pt x="854710" y="480060"/>
                  </a:lnTo>
                  <a:lnTo>
                    <a:pt x="944880" y="471170"/>
                  </a:lnTo>
                  <a:close/>
                </a:path>
                <a:path w="946150" h="562610">
                  <a:moveTo>
                    <a:pt x="946150" y="355600"/>
                  </a:moveTo>
                  <a:lnTo>
                    <a:pt x="861060" y="257810"/>
                  </a:lnTo>
                  <a:lnTo>
                    <a:pt x="839470" y="151130"/>
                  </a:lnTo>
                  <a:lnTo>
                    <a:pt x="848360" y="19050"/>
                  </a:lnTo>
                  <a:lnTo>
                    <a:pt x="795020" y="0"/>
                  </a:lnTo>
                  <a:lnTo>
                    <a:pt x="775970" y="44450"/>
                  </a:lnTo>
                  <a:lnTo>
                    <a:pt x="800100" y="271780"/>
                  </a:lnTo>
                  <a:lnTo>
                    <a:pt x="853440" y="377190"/>
                  </a:lnTo>
                  <a:lnTo>
                    <a:pt x="946150" y="355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61720" y="6426200"/>
              <a:ext cx="119380" cy="1371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620" y="5539740"/>
              <a:ext cx="1784350" cy="1076960"/>
            </a:xfrm>
            <a:custGeom>
              <a:avLst/>
              <a:gdLst/>
              <a:ahLst/>
              <a:cxnLst/>
              <a:rect l="l" t="t" r="r" b="b"/>
              <a:pathLst>
                <a:path w="1784350" h="1076959">
                  <a:moveTo>
                    <a:pt x="1061720" y="655320"/>
                  </a:moveTo>
                  <a:lnTo>
                    <a:pt x="1057910" y="541020"/>
                  </a:lnTo>
                  <a:lnTo>
                    <a:pt x="1037590" y="419100"/>
                  </a:lnTo>
                  <a:lnTo>
                    <a:pt x="988060" y="300990"/>
                  </a:lnTo>
                  <a:lnTo>
                    <a:pt x="960120" y="254000"/>
                  </a:lnTo>
                  <a:lnTo>
                    <a:pt x="909320" y="275590"/>
                  </a:lnTo>
                  <a:lnTo>
                    <a:pt x="970280" y="408940"/>
                  </a:lnTo>
                  <a:lnTo>
                    <a:pt x="999490" y="506730"/>
                  </a:lnTo>
                  <a:lnTo>
                    <a:pt x="1002030" y="655320"/>
                  </a:lnTo>
                  <a:lnTo>
                    <a:pt x="1061720" y="655320"/>
                  </a:lnTo>
                  <a:close/>
                </a:path>
                <a:path w="1784350" h="1076959">
                  <a:moveTo>
                    <a:pt x="1784350" y="220980"/>
                  </a:moveTo>
                  <a:lnTo>
                    <a:pt x="1772920" y="138430"/>
                  </a:lnTo>
                  <a:lnTo>
                    <a:pt x="1759153" y="121920"/>
                  </a:lnTo>
                  <a:lnTo>
                    <a:pt x="1746250" y="106438"/>
                  </a:lnTo>
                  <a:lnTo>
                    <a:pt x="1746250" y="191770"/>
                  </a:lnTo>
                  <a:lnTo>
                    <a:pt x="1722120" y="269240"/>
                  </a:lnTo>
                  <a:lnTo>
                    <a:pt x="1095057" y="378079"/>
                  </a:lnTo>
                  <a:lnTo>
                    <a:pt x="1061021" y="219773"/>
                  </a:lnTo>
                  <a:lnTo>
                    <a:pt x="1214882" y="196380"/>
                  </a:lnTo>
                  <a:lnTo>
                    <a:pt x="1143000" y="245110"/>
                  </a:lnTo>
                  <a:lnTo>
                    <a:pt x="1220470" y="260350"/>
                  </a:lnTo>
                  <a:lnTo>
                    <a:pt x="1350010" y="226060"/>
                  </a:lnTo>
                  <a:lnTo>
                    <a:pt x="1461770" y="226060"/>
                  </a:lnTo>
                  <a:lnTo>
                    <a:pt x="1343660" y="271780"/>
                  </a:lnTo>
                  <a:lnTo>
                    <a:pt x="1243330" y="284480"/>
                  </a:lnTo>
                  <a:lnTo>
                    <a:pt x="1130300" y="284480"/>
                  </a:lnTo>
                  <a:lnTo>
                    <a:pt x="1183640" y="321310"/>
                  </a:lnTo>
                  <a:lnTo>
                    <a:pt x="1306830" y="316230"/>
                  </a:lnTo>
                  <a:lnTo>
                    <a:pt x="1464310" y="276860"/>
                  </a:lnTo>
                  <a:lnTo>
                    <a:pt x="1511858" y="226060"/>
                  </a:lnTo>
                  <a:lnTo>
                    <a:pt x="1520190" y="217170"/>
                  </a:lnTo>
                  <a:lnTo>
                    <a:pt x="1483360" y="186690"/>
                  </a:lnTo>
                  <a:lnTo>
                    <a:pt x="1332230" y="184150"/>
                  </a:lnTo>
                  <a:lnTo>
                    <a:pt x="1243177" y="192074"/>
                  </a:lnTo>
                  <a:lnTo>
                    <a:pt x="1704340" y="121920"/>
                  </a:lnTo>
                  <a:lnTo>
                    <a:pt x="1746250" y="191770"/>
                  </a:lnTo>
                  <a:lnTo>
                    <a:pt x="1746250" y="106438"/>
                  </a:lnTo>
                  <a:lnTo>
                    <a:pt x="1722120" y="77470"/>
                  </a:lnTo>
                  <a:lnTo>
                    <a:pt x="1052042" y="177990"/>
                  </a:lnTo>
                  <a:lnTo>
                    <a:pt x="1024153" y="48260"/>
                  </a:lnTo>
                  <a:lnTo>
                    <a:pt x="1023620" y="45720"/>
                  </a:lnTo>
                  <a:lnTo>
                    <a:pt x="910590" y="0"/>
                  </a:lnTo>
                  <a:lnTo>
                    <a:pt x="769620" y="30480"/>
                  </a:lnTo>
                  <a:lnTo>
                    <a:pt x="704850" y="99060"/>
                  </a:lnTo>
                  <a:lnTo>
                    <a:pt x="740905" y="225945"/>
                  </a:lnTo>
                  <a:lnTo>
                    <a:pt x="717550" y="236220"/>
                  </a:lnTo>
                  <a:lnTo>
                    <a:pt x="713740" y="275590"/>
                  </a:lnTo>
                  <a:lnTo>
                    <a:pt x="513080" y="358140"/>
                  </a:lnTo>
                  <a:lnTo>
                    <a:pt x="513080" y="400050"/>
                  </a:lnTo>
                  <a:lnTo>
                    <a:pt x="737870" y="402590"/>
                  </a:lnTo>
                  <a:lnTo>
                    <a:pt x="767080" y="438150"/>
                  </a:lnTo>
                  <a:lnTo>
                    <a:pt x="800785" y="436626"/>
                  </a:lnTo>
                  <a:lnTo>
                    <a:pt x="878840" y="711200"/>
                  </a:lnTo>
                  <a:lnTo>
                    <a:pt x="948690" y="734060"/>
                  </a:lnTo>
                  <a:lnTo>
                    <a:pt x="782650" y="169075"/>
                  </a:lnTo>
                  <a:lnTo>
                    <a:pt x="782650" y="372821"/>
                  </a:lnTo>
                  <a:lnTo>
                    <a:pt x="604520" y="363220"/>
                  </a:lnTo>
                  <a:lnTo>
                    <a:pt x="761847" y="299605"/>
                  </a:lnTo>
                  <a:lnTo>
                    <a:pt x="782650" y="372821"/>
                  </a:lnTo>
                  <a:lnTo>
                    <a:pt x="782650" y="169075"/>
                  </a:lnTo>
                  <a:lnTo>
                    <a:pt x="765810" y="111760"/>
                  </a:lnTo>
                  <a:lnTo>
                    <a:pt x="800100" y="58420"/>
                  </a:lnTo>
                  <a:lnTo>
                    <a:pt x="885190" y="48260"/>
                  </a:lnTo>
                  <a:lnTo>
                    <a:pt x="988060" y="77470"/>
                  </a:lnTo>
                  <a:lnTo>
                    <a:pt x="1130617" y="785710"/>
                  </a:lnTo>
                  <a:lnTo>
                    <a:pt x="1087120" y="796290"/>
                  </a:lnTo>
                  <a:lnTo>
                    <a:pt x="1141730" y="905510"/>
                  </a:lnTo>
                  <a:lnTo>
                    <a:pt x="1252220" y="1021080"/>
                  </a:lnTo>
                  <a:lnTo>
                    <a:pt x="1121410" y="1003300"/>
                  </a:lnTo>
                  <a:lnTo>
                    <a:pt x="967740" y="1024890"/>
                  </a:lnTo>
                  <a:lnTo>
                    <a:pt x="971804" y="1005840"/>
                  </a:lnTo>
                  <a:lnTo>
                    <a:pt x="995680" y="894080"/>
                  </a:lnTo>
                  <a:lnTo>
                    <a:pt x="1061720" y="805180"/>
                  </a:lnTo>
                  <a:lnTo>
                    <a:pt x="985520" y="816610"/>
                  </a:lnTo>
                  <a:lnTo>
                    <a:pt x="924560" y="900430"/>
                  </a:lnTo>
                  <a:lnTo>
                    <a:pt x="904240" y="1005840"/>
                  </a:lnTo>
                  <a:lnTo>
                    <a:pt x="233159" y="692683"/>
                  </a:lnTo>
                  <a:lnTo>
                    <a:pt x="220980" y="566420"/>
                  </a:lnTo>
                  <a:lnTo>
                    <a:pt x="287020" y="458470"/>
                  </a:lnTo>
                  <a:lnTo>
                    <a:pt x="252730" y="445770"/>
                  </a:lnTo>
                  <a:lnTo>
                    <a:pt x="175260" y="529590"/>
                  </a:lnTo>
                  <a:lnTo>
                    <a:pt x="160020" y="627380"/>
                  </a:lnTo>
                  <a:lnTo>
                    <a:pt x="175526" y="665784"/>
                  </a:lnTo>
                  <a:lnTo>
                    <a:pt x="85077" y="623570"/>
                  </a:lnTo>
                  <a:lnTo>
                    <a:pt x="63500" y="548640"/>
                  </a:lnTo>
                  <a:lnTo>
                    <a:pt x="81280" y="453390"/>
                  </a:lnTo>
                  <a:lnTo>
                    <a:pt x="171450" y="378460"/>
                  </a:lnTo>
                  <a:lnTo>
                    <a:pt x="123190" y="378460"/>
                  </a:lnTo>
                  <a:lnTo>
                    <a:pt x="49530" y="419100"/>
                  </a:lnTo>
                  <a:lnTo>
                    <a:pt x="0" y="543560"/>
                  </a:lnTo>
                  <a:lnTo>
                    <a:pt x="53340" y="662940"/>
                  </a:lnTo>
                  <a:lnTo>
                    <a:pt x="938530" y="1066800"/>
                  </a:lnTo>
                  <a:lnTo>
                    <a:pt x="1129030" y="1041400"/>
                  </a:lnTo>
                  <a:lnTo>
                    <a:pt x="1282700" y="1076960"/>
                  </a:lnTo>
                  <a:lnTo>
                    <a:pt x="1316672" y="1041400"/>
                  </a:lnTo>
                  <a:lnTo>
                    <a:pt x="1332445" y="1024890"/>
                  </a:lnTo>
                  <a:lnTo>
                    <a:pt x="1336090" y="1021080"/>
                  </a:lnTo>
                  <a:lnTo>
                    <a:pt x="1337310" y="1019810"/>
                  </a:lnTo>
                  <a:lnTo>
                    <a:pt x="1211719" y="920673"/>
                  </a:lnTo>
                  <a:lnTo>
                    <a:pt x="1101801" y="409473"/>
                  </a:lnTo>
                  <a:lnTo>
                    <a:pt x="1755140" y="300990"/>
                  </a:lnTo>
                  <a:lnTo>
                    <a:pt x="1784350" y="2209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8491219" y="1775460"/>
            <a:ext cx="575310" cy="4649470"/>
            <a:chOff x="8491219" y="1775460"/>
            <a:chExt cx="575310" cy="4649470"/>
          </a:xfrm>
        </p:grpSpPr>
        <p:sp>
          <p:nvSpPr>
            <p:cNvPr id="23" name="object 23"/>
            <p:cNvSpPr/>
            <p:nvPr/>
          </p:nvSpPr>
          <p:spPr>
            <a:xfrm>
              <a:off x="8680450" y="2115819"/>
              <a:ext cx="386080" cy="4309110"/>
            </a:xfrm>
            <a:custGeom>
              <a:avLst/>
              <a:gdLst/>
              <a:ahLst/>
              <a:cxnLst/>
              <a:rect l="l" t="t" r="r" b="b"/>
              <a:pathLst>
                <a:path w="386079" h="4309110">
                  <a:moveTo>
                    <a:pt x="386080" y="0"/>
                  </a:moveTo>
                  <a:lnTo>
                    <a:pt x="300990" y="335280"/>
                  </a:lnTo>
                  <a:lnTo>
                    <a:pt x="204470" y="478790"/>
                  </a:lnTo>
                  <a:lnTo>
                    <a:pt x="93980" y="566420"/>
                  </a:lnTo>
                  <a:lnTo>
                    <a:pt x="59690" y="749300"/>
                  </a:lnTo>
                  <a:lnTo>
                    <a:pt x="73660" y="916940"/>
                  </a:lnTo>
                  <a:lnTo>
                    <a:pt x="204470" y="1259840"/>
                  </a:lnTo>
                  <a:lnTo>
                    <a:pt x="233680" y="1386840"/>
                  </a:lnTo>
                  <a:lnTo>
                    <a:pt x="217170" y="1475740"/>
                  </a:lnTo>
                  <a:lnTo>
                    <a:pt x="137160" y="1545590"/>
                  </a:lnTo>
                  <a:lnTo>
                    <a:pt x="115570" y="1643380"/>
                  </a:lnTo>
                  <a:lnTo>
                    <a:pt x="137160" y="1786890"/>
                  </a:lnTo>
                  <a:lnTo>
                    <a:pt x="229870" y="2018030"/>
                  </a:lnTo>
                  <a:lnTo>
                    <a:pt x="251460" y="2208530"/>
                  </a:lnTo>
                  <a:lnTo>
                    <a:pt x="226060" y="2338070"/>
                  </a:lnTo>
                  <a:lnTo>
                    <a:pt x="111734" y="2483180"/>
                  </a:lnTo>
                  <a:lnTo>
                    <a:pt x="33020" y="2537460"/>
                  </a:lnTo>
                  <a:lnTo>
                    <a:pt x="0" y="2698750"/>
                  </a:lnTo>
                  <a:lnTo>
                    <a:pt x="12700" y="2844800"/>
                  </a:lnTo>
                  <a:lnTo>
                    <a:pt x="143510" y="3143250"/>
                  </a:lnTo>
                  <a:lnTo>
                    <a:pt x="172720" y="3255010"/>
                  </a:lnTo>
                  <a:lnTo>
                    <a:pt x="156210" y="3332480"/>
                  </a:lnTo>
                  <a:lnTo>
                    <a:pt x="76200" y="3394710"/>
                  </a:lnTo>
                  <a:lnTo>
                    <a:pt x="54610" y="3478530"/>
                  </a:lnTo>
                  <a:lnTo>
                    <a:pt x="76200" y="3604260"/>
                  </a:lnTo>
                  <a:lnTo>
                    <a:pt x="168910" y="3806190"/>
                  </a:lnTo>
                  <a:lnTo>
                    <a:pt x="190500" y="3973830"/>
                  </a:lnTo>
                  <a:lnTo>
                    <a:pt x="165100" y="4085590"/>
                  </a:lnTo>
                  <a:lnTo>
                    <a:pt x="33020" y="4232910"/>
                  </a:lnTo>
                  <a:lnTo>
                    <a:pt x="41910" y="4309110"/>
                  </a:lnTo>
                  <a:lnTo>
                    <a:pt x="143510" y="4224020"/>
                  </a:lnTo>
                  <a:lnTo>
                    <a:pt x="223520" y="4119880"/>
                  </a:lnTo>
                  <a:lnTo>
                    <a:pt x="257810" y="3925570"/>
                  </a:lnTo>
                  <a:lnTo>
                    <a:pt x="220980" y="3743960"/>
                  </a:lnTo>
                  <a:lnTo>
                    <a:pt x="130810" y="3554730"/>
                  </a:lnTo>
                  <a:lnTo>
                    <a:pt x="127000" y="3464560"/>
                  </a:lnTo>
                  <a:lnTo>
                    <a:pt x="228600" y="3366770"/>
                  </a:lnTo>
                  <a:lnTo>
                    <a:pt x="223520" y="3192780"/>
                  </a:lnTo>
                  <a:lnTo>
                    <a:pt x="114300" y="2921000"/>
                  </a:lnTo>
                  <a:lnTo>
                    <a:pt x="67310" y="2767330"/>
                  </a:lnTo>
                  <a:lnTo>
                    <a:pt x="72390" y="2621280"/>
                  </a:lnTo>
                  <a:lnTo>
                    <a:pt x="165100" y="2565400"/>
                  </a:lnTo>
                  <a:lnTo>
                    <a:pt x="250190" y="2467610"/>
                  </a:lnTo>
                  <a:lnTo>
                    <a:pt x="313690" y="2307590"/>
                  </a:lnTo>
                  <a:lnTo>
                    <a:pt x="325120" y="2043430"/>
                  </a:lnTo>
                  <a:lnTo>
                    <a:pt x="308851" y="2100097"/>
                  </a:lnTo>
                  <a:lnTo>
                    <a:pt x="280670" y="1946910"/>
                  </a:lnTo>
                  <a:lnTo>
                    <a:pt x="191770" y="1731010"/>
                  </a:lnTo>
                  <a:lnTo>
                    <a:pt x="186690" y="1626870"/>
                  </a:lnTo>
                  <a:lnTo>
                    <a:pt x="289560" y="1515110"/>
                  </a:lnTo>
                  <a:lnTo>
                    <a:pt x="284480" y="1315720"/>
                  </a:lnTo>
                  <a:lnTo>
                    <a:pt x="175260" y="1004570"/>
                  </a:lnTo>
                  <a:lnTo>
                    <a:pt x="128270" y="828040"/>
                  </a:lnTo>
                  <a:lnTo>
                    <a:pt x="132080" y="660400"/>
                  </a:lnTo>
                  <a:lnTo>
                    <a:pt x="226060" y="596900"/>
                  </a:lnTo>
                  <a:lnTo>
                    <a:pt x="311150" y="485140"/>
                  </a:lnTo>
                  <a:lnTo>
                    <a:pt x="373380" y="303530"/>
                  </a:lnTo>
                  <a:lnTo>
                    <a:pt x="386080" y="0"/>
                  </a:lnTo>
                  <a:close/>
                </a:path>
              </a:pathLst>
            </a:custGeom>
            <a:solidFill>
              <a:srgbClr val="6F3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491219" y="1775460"/>
              <a:ext cx="341630" cy="354330"/>
            </a:xfrm>
            <a:custGeom>
              <a:avLst/>
              <a:gdLst/>
              <a:ahLst/>
              <a:cxnLst/>
              <a:rect l="l" t="t" r="r" b="b"/>
              <a:pathLst>
                <a:path w="341629" h="354330">
                  <a:moveTo>
                    <a:pt x="25400" y="0"/>
                  </a:moveTo>
                  <a:lnTo>
                    <a:pt x="0" y="41910"/>
                  </a:lnTo>
                  <a:lnTo>
                    <a:pt x="152400" y="153669"/>
                  </a:lnTo>
                  <a:lnTo>
                    <a:pt x="330200" y="354329"/>
                  </a:lnTo>
                  <a:lnTo>
                    <a:pt x="341629" y="323850"/>
                  </a:lnTo>
                  <a:lnTo>
                    <a:pt x="189229" y="13716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7852409" y="102870"/>
            <a:ext cx="280670" cy="146050"/>
          </a:xfrm>
          <a:custGeom>
            <a:avLst/>
            <a:gdLst/>
            <a:ahLst/>
            <a:cxnLst/>
            <a:rect l="l" t="t" r="r" b="b"/>
            <a:pathLst>
              <a:path w="280670" h="146050">
                <a:moveTo>
                  <a:pt x="210820" y="0"/>
                </a:moveTo>
                <a:lnTo>
                  <a:pt x="91440" y="33020"/>
                </a:lnTo>
                <a:lnTo>
                  <a:pt x="196850" y="59689"/>
                </a:lnTo>
                <a:lnTo>
                  <a:pt x="39370" y="109220"/>
                </a:lnTo>
                <a:lnTo>
                  <a:pt x="0" y="146050"/>
                </a:lnTo>
                <a:lnTo>
                  <a:pt x="156210" y="113029"/>
                </a:lnTo>
                <a:lnTo>
                  <a:pt x="280670" y="105409"/>
                </a:lnTo>
                <a:lnTo>
                  <a:pt x="2108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7711440" y="39369"/>
            <a:ext cx="1186180" cy="2086610"/>
            <a:chOff x="7711440" y="39369"/>
            <a:chExt cx="1186180" cy="2086610"/>
          </a:xfrm>
        </p:grpSpPr>
        <p:sp>
          <p:nvSpPr>
            <p:cNvPr id="27" name="object 27"/>
            <p:cNvSpPr/>
            <p:nvPr/>
          </p:nvSpPr>
          <p:spPr>
            <a:xfrm>
              <a:off x="7729220" y="39369"/>
              <a:ext cx="1168400" cy="2086610"/>
            </a:xfrm>
            <a:custGeom>
              <a:avLst/>
              <a:gdLst/>
              <a:ahLst/>
              <a:cxnLst/>
              <a:rect l="l" t="t" r="r" b="b"/>
              <a:pathLst>
                <a:path w="1168400" h="2086610">
                  <a:moveTo>
                    <a:pt x="697230" y="1120140"/>
                  </a:moveTo>
                  <a:lnTo>
                    <a:pt x="645160" y="920750"/>
                  </a:lnTo>
                  <a:lnTo>
                    <a:pt x="546100" y="695960"/>
                  </a:lnTo>
                  <a:lnTo>
                    <a:pt x="464820" y="554990"/>
                  </a:lnTo>
                  <a:lnTo>
                    <a:pt x="429336" y="520700"/>
                  </a:lnTo>
                  <a:lnTo>
                    <a:pt x="388620" y="481330"/>
                  </a:lnTo>
                  <a:lnTo>
                    <a:pt x="328930" y="481330"/>
                  </a:lnTo>
                  <a:lnTo>
                    <a:pt x="325120" y="548640"/>
                  </a:lnTo>
                  <a:lnTo>
                    <a:pt x="375920" y="520700"/>
                  </a:lnTo>
                  <a:lnTo>
                    <a:pt x="463550" y="633730"/>
                  </a:lnTo>
                  <a:lnTo>
                    <a:pt x="554990" y="797560"/>
                  </a:lnTo>
                  <a:lnTo>
                    <a:pt x="631190" y="1026160"/>
                  </a:lnTo>
                  <a:lnTo>
                    <a:pt x="622300" y="1137920"/>
                  </a:lnTo>
                  <a:lnTo>
                    <a:pt x="549910" y="1073150"/>
                  </a:lnTo>
                  <a:lnTo>
                    <a:pt x="425450" y="826770"/>
                  </a:lnTo>
                  <a:lnTo>
                    <a:pt x="346710" y="568960"/>
                  </a:lnTo>
                  <a:lnTo>
                    <a:pt x="330200" y="600710"/>
                  </a:lnTo>
                  <a:lnTo>
                    <a:pt x="368300" y="759460"/>
                  </a:lnTo>
                  <a:lnTo>
                    <a:pt x="474980" y="1002030"/>
                  </a:lnTo>
                  <a:lnTo>
                    <a:pt x="589280" y="1169670"/>
                  </a:lnTo>
                  <a:lnTo>
                    <a:pt x="661670" y="1196340"/>
                  </a:lnTo>
                  <a:lnTo>
                    <a:pt x="688924" y="1137920"/>
                  </a:lnTo>
                  <a:lnTo>
                    <a:pt x="697230" y="1120140"/>
                  </a:lnTo>
                  <a:close/>
                </a:path>
                <a:path w="1168400" h="2086610">
                  <a:moveTo>
                    <a:pt x="1168400" y="2086610"/>
                  </a:moveTo>
                  <a:lnTo>
                    <a:pt x="1104353" y="1868170"/>
                  </a:lnTo>
                  <a:lnTo>
                    <a:pt x="1097280" y="1844040"/>
                  </a:lnTo>
                  <a:lnTo>
                    <a:pt x="1112266" y="1739900"/>
                  </a:lnTo>
                  <a:lnTo>
                    <a:pt x="1120140" y="1685290"/>
                  </a:lnTo>
                  <a:lnTo>
                    <a:pt x="1116660" y="1677670"/>
                  </a:lnTo>
                  <a:lnTo>
                    <a:pt x="1071016" y="1577340"/>
                  </a:lnTo>
                  <a:lnTo>
                    <a:pt x="934275" y="1276845"/>
                  </a:lnTo>
                  <a:lnTo>
                    <a:pt x="934275" y="1414754"/>
                  </a:lnTo>
                  <a:lnTo>
                    <a:pt x="815340" y="1424940"/>
                  </a:lnTo>
                  <a:lnTo>
                    <a:pt x="674077" y="1514411"/>
                  </a:lnTo>
                  <a:lnTo>
                    <a:pt x="627773" y="1413637"/>
                  </a:lnTo>
                  <a:lnTo>
                    <a:pt x="725170" y="1341120"/>
                  </a:lnTo>
                  <a:lnTo>
                    <a:pt x="897763" y="1334135"/>
                  </a:lnTo>
                  <a:lnTo>
                    <a:pt x="934275" y="1414754"/>
                  </a:lnTo>
                  <a:lnTo>
                    <a:pt x="934275" y="1276845"/>
                  </a:lnTo>
                  <a:lnTo>
                    <a:pt x="870559" y="1136815"/>
                  </a:lnTo>
                  <a:lnTo>
                    <a:pt x="870559" y="1274013"/>
                  </a:lnTo>
                  <a:lnTo>
                    <a:pt x="728980" y="1303020"/>
                  </a:lnTo>
                  <a:lnTo>
                    <a:pt x="607263" y="1368996"/>
                  </a:lnTo>
                  <a:lnTo>
                    <a:pt x="195122" y="471932"/>
                  </a:lnTo>
                  <a:lnTo>
                    <a:pt x="287020" y="401320"/>
                  </a:lnTo>
                  <a:lnTo>
                    <a:pt x="470344" y="389940"/>
                  </a:lnTo>
                  <a:lnTo>
                    <a:pt x="870559" y="1274013"/>
                  </a:lnTo>
                  <a:lnTo>
                    <a:pt x="870559" y="1136815"/>
                  </a:lnTo>
                  <a:lnTo>
                    <a:pt x="445655" y="203022"/>
                  </a:lnTo>
                  <a:lnTo>
                    <a:pt x="445655" y="335394"/>
                  </a:lnTo>
                  <a:lnTo>
                    <a:pt x="283210" y="359410"/>
                  </a:lnTo>
                  <a:lnTo>
                    <a:pt x="175412" y="429031"/>
                  </a:lnTo>
                  <a:lnTo>
                    <a:pt x="145148" y="363156"/>
                  </a:lnTo>
                  <a:lnTo>
                    <a:pt x="219710" y="299732"/>
                  </a:lnTo>
                  <a:lnTo>
                    <a:pt x="413639" y="264693"/>
                  </a:lnTo>
                  <a:lnTo>
                    <a:pt x="445655" y="335394"/>
                  </a:lnTo>
                  <a:lnTo>
                    <a:pt x="445655" y="203022"/>
                  </a:lnTo>
                  <a:lnTo>
                    <a:pt x="381012" y="60960"/>
                  </a:lnTo>
                  <a:lnTo>
                    <a:pt x="361950" y="19050"/>
                  </a:lnTo>
                  <a:lnTo>
                    <a:pt x="127000" y="0"/>
                  </a:lnTo>
                  <a:lnTo>
                    <a:pt x="0" y="96520"/>
                  </a:lnTo>
                  <a:lnTo>
                    <a:pt x="130810" y="60960"/>
                  </a:lnTo>
                  <a:lnTo>
                    <a:pt x="322580" y="63500"/>
                  </a:lnTo>
                  <a:lnTo>
                    <a:pt x="394881" y="223253"/>
                  </a:lnTo>
                  <a:lnTo>
                    <a:pt x="193040" y="262890"/>
                  </a:lnTo>
                  <a:lnTo>
                    <a:pt x="123240" y="315493"/>
                  </a:lnTo>
                  <a:lnTo>
                    <a:pt x="85090" y="232410"/>
                  </a:lnTo>
                  <a:lnTo>
                    <a:pt x="43180" y="231140"/>
                  </a:lnTo>
                  <a:lnTo>
                    <a:pt x="711200" y="1711960"/>
                  </a:lnTo>
                  <a:lnTo>
                    <a:pt x="725170" y="1625600"/>
                  </a:lnTo>
                  <a:lnTo>
                    <a:pt x="692785" y="1555140"/>
                  </a:lnTo>
                  <a:lnTo>
                    <a:pt x="765810" y="1484630"/>
                  </a:lnTo>
                  <a:lnTo>
                    <a:pt x="948524" y="1446225"/>
                  </a:lnTo>
                  <a:lnTo>
                    <a:pt x="972820" y="1499870"/>
                  </a:lnTo>
                  <a:lnTo>
                    <a:pt x="822960" y="1558290"/>
                  </a:lnTo>
                  <a:lnTo>
                    <a:pt x="750570" y="1638300"/>
                  </a:lnTo>
                  <a:lnTo>
                    <a:pt x="877570" y="1577340"/>
                  </a:lnTo>
                  <a:lnTo>
                    <a:pt x="998220" y="1597660"/>
                  </a:lnTo>
                  <a:lnTo>
                    <a:pt x="815340" y="1675130"/>
                  </a:lnTo>
                  <a:lnTo>
                    <a:pt x="748030" y="1774190"/>
                  </a:lnTo>
                  <a:lnTo>
                    <a:pt x="975360" y="1677670"/>
                  </a:lnTo>
                  <a:lnTo>
                    <a:pt x="934720" y="1747520"/>
                  </a:lnTo>
                  <a:lnTo>
                    <a:pt x="1040130" y="1739900"/>
                  </a:lnTo>
                  <a:lnTo>
                    <a:pt x="979170" y="1789430"/>
                  </a:lnTo>
                  <a:lnTo>
                    <a:pt x="1028700" y="1827530"/>
                  </a:lnTo>
                  <a:lnTo>
                    <a:pt x="914400" y="1864360"/>
                  </a:lnTo>
                  <a:lnTo>
                    <a:pt x="958850" y="1897380"/>
                  </a:lnTo>
                  <a:lnTo>
                    <a:pt x="1060450" y="1868170"/>
                  </a:lnTo>
                  <a:lnTo>
                    <a:pt x="1111250" y="2030730"/>
                  </a:lnTo>
                  <a:lnTo>
                    <a:pt x="1096010" y="2085340"/>
                  </a:lnTo>
                  <a:lnTo>
                    <a:pt x="1168400" y="20866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730489" y="133350"/>
              <a:ext cx="67310" cy="152400"/>
            </a:xfrm>
            <a:custGeom>
              <a:avLst/>
              <a:gdLst/>
              <a:ahLst/>
              <a:cxnLst/>
              <a:rect l="l" t="t" r="r" b="b"/>
              <a:pathLst>
                <a:path w="67309" h="152400">
                  <a:moveTo>
                    <a:pt x="0" y="0"/>
                  </a:moveTo>
                  <a:lnTo>
                    <a:pt x="67309" y="15240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1309369" y="971550"/>
            <a:ext cx="56299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Formatting </a:t>
            </a:r>
            <a:r>
              <a:rPr spc="-40" dirty="0"/>
              <a:t>Body</a:t>
            </a:r>
            <a:r>
              <a:rPr spc="-190" dirty="0"/>
              <a:t> </a:t>
            </a:r>
            <a:r>
              <a:rPr spc="-40" dirty="0"/>
              <a:t>Copy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763269" y="1824989"/>
            <a:ext cx="7035165" cy="4097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21665" marR="5080" indent="-609600">
              <a:lnSpc>
                <a:spcPct val="116300"/>
              </a:lnSpc>
              <a:spcBef>
                <a:spcPts val="105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3200" spc="-30" dirty="0">
                <a:latin typeface="Comic Sans MS"/>
                <a:cs typeface="Comic Sans MS"/>
              </a:rPr>
              <a:t>Lead-in paragraph-bridge</a:t>
            </a:r>
            <a:r>
              <a:rPr sz="3200" spc="-150" dirty="0">
                <a:latin typeface="Comic Sans MS"/>
                <a:cs typeface="Comic Sans MS"/>
              </a:rPr>
              <a:t> </a:t>
            </a:r>
            <a:r>
              <a:rPr sz="3200" spc="-35" dirty="0">
                <a:latin typeface="Comic Sans MS"/>
                <a:cs typeface="Comic Sans MS"/>
              </a:rPr>
              <a:t>between  </a:t>
            </a:r>
            <a:r>
              <a:rPr sz="3200" spc="-25" dirty="0">
                <a:latin typeface="Comic Sans MS"/>
                <a:cs typeface="Comic Sans MS"/>
              </a:rPr>
              <a:t>the </a:t>
            </a:r>
            <a:r>
              <a:rPr sz="3200" spc="-30" dirty="0">
                <a:latin typeface="Comic Sans MS"/>
                <a:cs typeface="Comic Sans MS"/>
              </a:rPr>
              <a:t>headline </a:t>
            </a:r>
            <a:r>
              <a:rPr sz="3200" spc="-25" dirty="0">
                <a:latin typeface="Comic Sans MS"/>
                <a:cs typeface="Comic Sans MS"/>
              </a:rPr>
              <a:t>and the sales </a:t>
            </a:r>
            <a:r>
              <a:rPr sz="3200" spc="-30" dirty="0">
                <a:latin typeface="Comic Sans MS"/>
                <a:cs typeface="Comic Sans MS"/>
              </a:rPr>
              <a:t>ideas  </a:t>
            </a:r>
            <a:r>
              <a:rPr sz="3200" spc="-35" dirty="0">
                <a:latin typeface="Comic Sans MS"/>
                <a:cs typeface="Comic Sans MS"/>
              </a:rPr>
              <a:t>presented </a:t>
            </a:r>
            <a:r>
              <a:rPr sz="3200" spc="-15" dirty="0">
                <a:latin typeface="Comic Sans MS"/>
                <a:cs typeface="Comic Sans MS"/>
              </a:rPr>
              <a:t>in </a:t>
            </a:r>
            <a:r>
              <a:rPr sz="3200" spc="-25" dirty="0">
                <a:latin typeface="Comic Sans MS"/>
                <a:cs typeface="Comic Sans MS"/>
              </a:rPr>
              <a:t>the</a:t>
            </a:r>
            <a:r>
              <a:rPr sz="3200" spc="-120" dirty="0">
                <a:latin typeface="Comic Sans MS"/>
                <a:cs typeface="Comic Sans MS"/>
              </a:rPr>
              <a:t> </a:t>
            </a:r>
            <a:r>
              <a:rPr sz="3200" spc="-30" dirty="0">
                <a:latin typeface="Comic Sans MS"/>
                <a:cs typeface="Comic Sans MS"/>
              </a:rPr>
              <a:t>headline.</a:t>
            </a:r>
            <a:endParaRPr sz="3200">
              <a:latin typeface="Comic Sans MS"/>
              <a:cs typeface="Comic Sans MS"/>
            </a:endParaRPr>
          </a:p>
          <a:p>
            <a:pPr marL="621665" marR="238125" indent="-609600">
              <a:lnSpc>
                <a:spcPct val="116300"/>
              </a:lnSpc>
              <a:spcBef>
                <a:spcPts val="79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3200" spc="-30" dirty="0">
                <a:latin typeface="Comic Sans MS"/>
                <a:cs typeface="Comic Sans MS"/>
              </a:rPr>
              <a:t>Interior </a:t>
            </a:r>
            <a:r>
              <a:rPr sz="3200" spc="-35" dirty="0">
                <a:latin typeface="Comic Sans MS"/>
                <a:cs typeface="Comic Sans MS"/>
              </a:rPr>
              <a:t>paragraph-develop  </a:t>
            </a:r>
            <a:r>
              <a:rPr sz="3200" spc="-30" dirty="0">
                <a:latin typeface="Comic Sans MS"/>
                <a:cs typeface="Comic Sans MS"/>
              </a:rPr>
              <a:t>credibility </a:t>
            </a:r>
            <a:r>
              <a:rPr sz="3200" spc="-20" dirty="0">
                <a:latin typeface="Comic Sans MS"/>
                <a:cs typeface="Comic Sans MS"/>
              </a:rPr>
              <a:t>by </a:t>
            </a:r>
            <a:r>
              <a:rPr sz="3200" spc="-30" dirty="0">
                <a:latin typeface="Comic Sans MS"/>
                <a:cs typeface="Comic Sans MS"/>
              </a:rPr>
              <a:t>providing </a:t>
            </a:r>
            <a:r>
              <a:rPr sz="3200" spc="-25" dirty="0">
                <a:latin typeface="Comic Sans MS"/>
                <a:cs typeface="Comic Sans MS"/>
              </a:rPr>
              <a:t>proof</a:t>
            </a:r>
            <a:r>
              <a:rPr sz="3200" spc="-175" dirty="0">
                <a:latin typeface="Comic Sans MS"/>
                <a:cs typeface="Comic Sans MS"/>
              </a:rPr>
              <a:t> </a:t>
            </a:r>
            <a:r>
              <a:rPr sz="3200" spc="-25" dirty="0">
                <a:latin typeface="Comic Sans MS"/>
                <a:cs typeface="Comic Sans MS"/>
              </a:rPr>
              <a:t>for  </a:t>
            </a:r>
            <a:r>
              <a:rPr sz="3200" spc="-30" dirty="0">
                <a:latin typeface="Comic Sans MS"/>
                <a:cs typeface="Comic Sans MS"/>
              </a:rPr>
              <a:t>claims </a:t>
            </a:r>
            <a:r>
              <a:rPr sz="3200" spc="-25" dirty="0">
                <a:latin typeface="Comic Sans MS"/>
                <a:cs typeface="Comic Sans MS"/>
              </a:rPr>
              <a:t>and </a:t>
            </a:r>
            <a:r>
              <a:rPr sz="3200" spc="-30" dirty="0">
                <a:latin typeface="Comic Sans MS"/>
                <a:cs typeface="Comic Sans MS"/>
              </a:rPr>
              <a:t>promises </a:t>
            </a:r>
            <a:r>
              <a:rPr sz="3200" spc="-20" dirty="0">
                <a:latin typeface="Comic Sans MS"/>
                <a:cs typeface="Comic Sans MS"/>
              </a:rPr>
              <a:t>and </a:t>
            </a:r>
            <a:r>
              <a:rPr sz="3200" spc="-30" dirty="0">
                <a:latin typeface="Comic Sans MS"/>
                <a:cs typeface="Comic Sans MS"/>
              </a:rPr>
              <a:t>create  desire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717790" y="69850"/>
            <a:ext cx="1226820" cy="2085339"/>
            <a:chOff x="7717790" y="69850"/>
            <a:chExt cx="1226820" cy="2085339"/>
          </a:xfrm>
        </p:grpSpPr>
        <p:sp>
          <p:nvSpPr>
            <p:cNvPr id="4" name="object 4"/>
            <p:cNvSpPr/>
            <p:nvPr/>
          </p:nvSpPr>
          <p:spPr>
            <a:xfrm>
              <a:off x="7717790" y="69850"/>
              <a:ext cx="1139190" cy="2030730"/>
            </a:xfrm>
            <a:custGeom>
              <a:avLst/>
              <a:gdLst/>
              <a:ahLst/>
              <a:cxnLst/>
              <a:rect l="l" t="t" r="r" b="b"/>
              <a:pathLst>
                <a:path w="1139190" h="2030730">
                  <a:moveTo>
                    <a:pt x="115569" y="0"/>
                  </a:moveTo>
                  <a:lnTo>
                    <a:pt x="0" y="76200"/>
                  </a:lnTo>
                  <a:lnTo>
                    <a:pt x="753109" y="1715770"/>
                  </a:lnTo>
                  <a:lnTo>
                    <a:pt x="941069" y="1858010"/>
                  </a:lnTo>
                  <a:lnTo>
                    <a:pt x="1097279" y="2030729"/>
                  </a:lnTo>
                  <a:lnTo>
                    <a:pt x="1139189" y="2026920"/>
                  </a:lnTo>
                  <a:lnTo>
                    <a:pt x="1078229" y="1795779"/>
                  </a:lnTo>
                  <a:lnTo>
                    <a:pt x="1093469" y="1657350"/>
                  </a:lnTo>
                  <a:lnTo>
                    <a:pt x="355600" y="12700"/>
                  </a:lnTo>
                  <a:lnTo>
                    <a:pt x="1155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14310" y="111759"/>
              <a:ext cx="1130300" cy="2043430"/>
            </a:xfrm>
            <a:custGeom>
              <a:avLst/>
              <a:gdLst/>
              <a:ahLst/>
              <a:cxnLst/>
              <a:rect l="l" t="t" r="r" b="b"/>
              <a:pathLst>
                <a:path w="1130300" h="2043430">
                  <a:moveTo>
                    <a:pt x="114300" y="0"/>
                  </a:moveTo>
                  <a:lnTo>
                    <a:pt x="0" y="60960"/>
                  </a:lnTo>
                  <a:lnTo>
                    <a:pt x="758190" y="1720850"/>
                  </a:lnTo>
                  <a:lnTo>
                    <a:pt x="923290" y="1845310"/>
                  </a:lnTo>
                  <a:lnTo>
                    <a:pt x="1087120" y="2034540"/>
                  </a:lnTo>
                  <a:lnTo>
                    <a:pt x="1130300" y="2043430"/>
                  </a:lnTo>
                  <a:lnTo>
                    <a:pt x="1061720" y="1803400"/>
                  </a:lnTo>
                  <a:lnTo>
                    <a:pt x="1084580" y="1649730"/>
                  </a:lnTo>
                  <a:lnTo>
                    <a:pt x="341630" y="1016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6F3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6380" y="231139"/>
              <a:ext cx="972819" cy="1530350"/>
            </a:xfrm>
            <a:custGeom>
              <a:avLst/>
              <a:gdLst/>
              <a:ahLst/>
              <a:cxnLst/>
              <a:rect l="l" t="t" r="r" b="b"/>
              <a:pathLst>
                <a:path w="972820" h="1530350">
                  <a:moveTo>
                    <a:pt x="340360" y="0"/>
                  </a:moveTo>
                  <a:lnTo>
                    <a:pt x="90170" y="33019"/>
                  </a:lnTo>
                  <a:lnTo>
                    <a:pt x="0" y="74929"/>
                  </a:lnTo>
                  <a:lnTo>
                    <a:pt x="662940" y="1530349"/>
                  </a:lnTo>
                  <a:lnTo>
                    <a:pt x="797560" y="1416049"/>
                  </a:lnTo>
                  <a:lnTo>
                    <a:pt x="972820" y="1394459"/>
                  </a:lnTo>
                  <a:lnTo>
                    <a:pt x="340360" y="0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7620" y="5539740"/>
            <a:ext cx="1784350" cy="1247140"/>
            <a:chOff x="7620" y="5539740"/>
            <a:chExt cx="1784350" cy="1247140"/>
          </a:xfrm>
        </p:grpSpPr>
        <p:sp>
          <p:nvSpPr>
            <p:cNvPr id="8" name="object 8"/>
            <p:cNvSpPr/>
            <p:nvPr/>
          </p:nvSpPr>
          <p:spPr>
            <a:xfrm>
              <a:off x="38100" y="5563870"/>
              <a:ext cx="1729739" cy="1031240"/>
            </a:xfrm>
            <a:custGeom>
              <a:avLst/>
              <a:gdLst/>
              <a:ahLst/>
              <a:cxnLst/>
              <a:rect l="l" t="t" r="r" b="b"/>
              <a:pathLst>
                <a:path w="1729739" h="1031240">
                  <a:moveTo>
                    <a:pt x="1255712" y="996949"/>
                  </a:moveTo>
                  <a:lnTo>
                    <a:pt x="1094740" y="996949"/>
                  </a:lnTo>
                  <a:lnTo>
                    <a:pt x="1247140" y="1031239"/>
                  </a:lnTo>
                  <a:lnTo>
                    <a:pt x="1259840" y="1000759"/>
                  </a:lnTo>
                  <a:lnTo>
                    <a:pt x="1255712" y="996949"/>
                  </a:lnTo>
                  <a:close/>
                </a:path>
                <a:path w="1729739" h="1031240">
                  <a:moveTo>
                    <a:pt x="111759" y="372109"/>
                  </a:moveTo>
                  <a:lnTo>
                    <a:pt x="36830" y="403859"/>
                  </a:lnTo>
                  <a:lnTo>
                    <a:pt x="0" y="505459"/>
                  </a:lnTo>
                  <a:lnTo>
                    <a:pt x="43180" y="618489"/>
                  </a:lnTo>
                  <a:lnTo>
                    <a:pt x="904240" y="1022349"/>
                  </a:lnTo>
                  <a:lnTo>
                    <a:pt x="1094740" y="996949"/>
                  </a:lnTo>
                  <a:lnTo>
                    <a:pt x="1255712" y="996949"/>
                  </a:lnTo>
                  <a:lnTo>
                    <a:pt x="1127760" y="878839"/>
                  </a:lnTo>
                  <a:lnTo>
                    <a:pt x="1103210" y="706119"/>
                  </a:lnTo>
                  <a:lnTo>
                    <a:pt x="882650" y="706119"/>
                  </a:lnTo>
                  <a:lnTo>
                    <a:pt x="111759" y="372109"/>
                  </a:lnTo>
                  <a:close/>
                </a:path>
                <a:path w="1729739" h="1031240">
                  <a:moveTo>
                    <a:pt x="861060" y="0"/>
                  </a:moveTo>
                  <a:lnTo>
                    <a:pt x="760730" y="22859"/>
                  </a:lnTo>
                  <a:lnTo>
                    <a:pt x="704850" y="83819"/>
                  </a:lnTo>
                  <a:lnTo>
                    <a:pt x="744220" y="226059"/>
                  </a:lnTo>
                  <a:lnTo>
                    <a:pt x="524510" y="350519"/>
                  </a:lnTo>
                  <a:lnTo>
                    <a:pt x="781050" y="375919"/>
                  </a:lnTo>
                  <a:lnTo>
                    <a:pt x="882650" y="706119"/>
                  </a:lnTo>
                  <a:lnTo>
                    <a:pt x="1103210" y="706119"/>
                  </a:lnTo>
                  <a:lnTo>
                    <a:pt x="1056640" y="378459"/>
                  </a:lnTo>
                  <a:lnTo>
                    <a:pt x="1699260" y="261619"/>
                  </a:lnTo>
                  <a:lnTo>
                    <a:pt x="1727810" y="167639"/>
                  </a:lnTo>
                  <a:lnTo>
                    <a:pt x="1013460" y="167639"/>
                  </a:lnTo>
                  <a:lnTo>
                    <a:pt x="967740" y="25399"/>
                  </a:lnTo>
                  <a:lnTo>
                    <a:pt x="861060" y="0"/>
                  </a:lnTo>
                  <a:close/>
                </a:path>
                <a:path w="1729739" h="1031240">
                  <a:moveTo>
                    <a:pt x="1666239" y="80009"/>
                  </a:moveTo>
                  <a:lnTo>
                    <a:pt x="1013460" y="167639"/>
                  </a:lnTo>
                  <a:lnTo>
                    <a:pt x="1727810" y="167639"/>
                  </a:lnTo>
                  <a:lnTo>
                    <a:pt x="1729739" y="161289"/>
                  </a:lnTo>
                  <a:lnTo>
                    <a:pt x="1666239" y="80009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21789" y="5687060"/>
              <a:ext cx="113030" cy="204470"/>
            </a:xfrm>
            <a:custGeom>
              <a:avLst/>
              <a:gdLst/>
              <a:ahLst/>
              <a:cxnLst/>
              <a:rect l="l" t="t" r="r" b="b"/>
              <a:pathLst>
                <a:path w="113030" h="204470">
                  <a:moveTo>
                    <a:pt x="95249" y="0"/>
                  </a:moveTo>
                  <a:lnTo>
                    <a:pt x="0" y="5079"/>
                  </a:lnTo>
                  <a:lnTo>
                    <a:pt x="6349" y="204469"/>
                  </a:lnTo>
                  <a:lnTo>
                    <a:pt x="113029" y="184149"/>
                  </a:lnTo>
                  <a:lnTo>
                    <a:pt x="95249" y="0"/>
                  </a:lnTo>
                  <a:close/>
                </a:path>
              </a:pathLst>
            </a:custGeom>
            <a:solidFill>
              <a:srgbClr val="FFE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750" y="5990590"/>
              <a:ext cx="1257300" cy="651510"/>
            </a:xfrm>
            <a:custGeom>
              <a:avLst/>
              <a:gdLst/>
              <a:ahLst/>
              <a:cxnLst/>
              <a:rect l="l" t="t" r="r" b="b"/>
              <a:pathLst>
                <a:path w="1257300" h="651509">
                  <a:moveTo>
                    <a:pt x="1253370" y="624840"/>
                  </a:moveTo>
                  <a:lnTo>
                    <a:pt x="1070610" y="624840"/>
                  </a:lnTo>
                  <a:lnTo>
                    <a:pt x="1240790" y="651510"/>
                  </a:lnTo>
                  <a:lnTo>
                    <a:pt x="1257300" y="628650"/>
                  </a:lnTo>
                  <a:lnTo>
                    <a:pt x="1253370" y="624840"/>
                  </a:lnTo>
                  <a:close/>
                </a:path>
                <a:path w="1257300" h="651509">
                  <a:moveTo>
                    <a:pt x="107950" y="0"/>
                  </a:moveTo>
                  <a:lnTo>
                    <a:pt x="35560" y="25400"/>
                  </a:lnTo>
                  <a:lnTo>
                    <a:pt x="0" y="119380"/>
                  </a:lnTo>
                  <a:lnTo>
                    <a:pt x="33019" y="236220"/>
                  </a:lnTo>
                  <a:lnTo>
                    <a:pt x="908050" y="643890"/>
                  </a:lnTo>
                  <a:lnTo>
                    <a:pt x="1070610" y="624840"/>
                  </a:lnTo>
                  <a:lnTo>
                    <a:pt x="1253370" y="624840"/>
                  </a:lnTo>
                  <a:lnTo>
                    <a:pt x="1131570" y="506730"/>
                  </a:lnTo>
                  <a:lnTo>
                    <a:pt x="1055370" y="41148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4470" y="6045200"/>
              <a:ext cx="834390" cy="593090"/>
            </a:xfrm>
            <a:custGeom>
              <a:avLst/>
              <a:gdLst/>
              <a:ahLst/>
              <a:cxnLst/>
              <a:rect l="l" t="t" r="r" b="b"/>
              <a:pathLst>
                <a:path w="834390" h="593090">
                  <a:moveTo>
                    <a:pt x="62229" y="0"/>
                  </a:moveTo>
                  <a:lnTo>
                    <a:pt x="0" y="100329"/>
                  </a:lnTo>
                  <a:lnTo>
                    <a:pt x="0" y="257809"/>
                  </a:lnTo>
                  <a:lnTo>
                    <a:pt x="732790" y="593090"/>
                  </a:lnTo>
                  <a:lnTo>
                    <a:pt x="746760" y="424180"/>
                  </a:lnTo>
                  <a:lnTo>
                    <a:pt x="834389" y="335280"/>
                  </a:lnTo>
                  <a:lnTo>
                    <a:pt x="62229" y="0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9620" y="5607050"/>
              <a:ext cx="214629" cy="1930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17270" y="6609080"/>
              <a:ext cx="120650" cy="177800"/>
            </a:xfrm>
            <a:custGeom>
              <a:avLst/>
              <a:gdLst/>
              <a:ahLst/>
              <a:cxnLst/>
              <a:rect l="l" t="t" r="r" b="b"/>
              <a:pathLst>
                <a:path w="120650" h="177800">
                  <a:moveTo>
                    <a:pt x="57150" y="0"/>
                  </a:moveTo>
                  <a:lnTo>
                    <a:pt x="0" y="6350"/>
                  </a:lnTo>
                  <a:lnTo>
                    <a:pt x="120650" y="177800"/>
                  </a:lnTo>
                  <a:lnTo>
                    <a:pt x="120650" y="2540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00B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0100" y="5698490"/>
              <a:ext cx="838200" cy="636270"/>
            </a:xfrm>
            <a:custGeom>
              <a:avLst/>
              <a:gdLst/>
              <a:ahLst/>
              <a:cxnLst/>
              <a:rect l="l" t="t" r="r" b="b"/>
              <a:pathLst>
                <a:path w="838200" h="636270">
                  <a:moveTo>
                    <a:pt x="306070" y="636270"/>
                  </a:moveTo>
                  <a:lnTo>
                    <a:pt x="184150" y="31750"/>
                  </a:lnTo>
                  <a:lnTo>
                    <a:pt x="68580" y="27940"/>
                  </a:lnTo>
                  <a:lnTo>
                    <a:pt x="0" y="90170"/>
                  </a:lnTo>
                  <a:lnTo>
                    <a:pt x="120650" y="566420"/>
                  </a:lnTo>
                  <a:lnTo>
                    <a:pt x="220980" y="600710"/>
                  </a:lnTo>
                  <a:lnTo>
                    <a:pt x="306070" y="636270"/>
                  </a:lnTo>
                  <a:close/>
                </a:path>
                <a:path w="838200" h="636270">
                  <a:moveTo>
                    <a:pt x="838200" y="34290"/>
                  </a:moveTo>
                  <a:lnTo>
                    <a:pt x="808990" y="0"/>
                  </a:lnTo>
                  <a:lnTo>
                    <a:pt x="260350" y="83820"/>
                  </a:lnTo>
                  <a:lnTo>
                    <a:pt x="281940" y="276860"/>
                  </a:lnTo>
                  <a:lnTo>
                    <a:pt x="828027" y="187960"/>
                  </a:lnTo>
                  <a:lnTo>
                    <a:pt x="838200" y="34290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1179" y="5862320"/>
              <a:ext cx="247650" cy="106680"/>
            </a:xfrm>
            <a:custGeom>
              <a:avLst/>
              <a:gdLst/>
              <a:ahLst/>
              <a:cxnLst/>
              <a:rect l="l" t="t" r="r" b="b"/>
              <a:pathLst>
                <a:path w="247650" h="106679">
                  <a:moveTo>
                    <a:pt x="215900" y="0"/>
                  </a:moveTo>
                  <a:lnTo>
                    <a:pt x="0" y="62229"/>
                  </a:lnTo>
                  <a:lnTo>
                    <a:pt x="247650" y="106679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FFE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91210" y="5694680"/>
              <a:ext cx="250190" cy="1371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09650" y="6567170"/>
              <a:ext cx="182880" cy="2120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93850" y="5654040"/>
              <a:ext cx="68580" cy="18669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0650" y="5842000"/>
              <a:ext cx="946150" cy="562610"/>
            </a:xfrm>
            <a:custGeom>
              <a:avLst/>
              <a:gdLst/>
              <a:ahLst/>
              <a:cxnLst/>
              <a:rect l="l" t="t" r="r" b="b"/>
              <a:pathLst>
                <a:path w="946150" h="562610">
                  <a:moveTo>
                    <a:pt x="679450" y="504190"/>
                  </a:moveTo>
                  <a:lnTo>
                    <a:pt x="604520" y="421640"/>
                  </a:lnTo>
                  <a:lnTo>
                    <a:pt x="426720" y="340360"/>
                  </a:lnTo>
                  <a:lnTo>
                    <a:pt x="292100" y="326390"/>
                  </a:lnTo>
                  <a:lnTo>
                    <a:pt x="303530" y="353060"/>
                  </a:lnTo>
                  <a:lnTo>
                    <a:pt x="419100" y="378460"/>
                  </a:lnTo>
                  <a:lnTo>
                    <a:pt x="548640" y="435610"/>
                  </a:lnTo>
                  <a:lnTo>
                    <a:pt x="641350" y="519430"/>
                  </a:lnTo>
                  <a:lnTo>
                    <a:pt x="551180" y="509270"/>
                  </a:lnTo>
                  <a:lnTo>
                    <a:pt x="402590" y="441960"/>
                  </a:lnTo>
                  <a:lnTo>
                    <a:pt x="331470" y="389890"/>
                  </a:lnTo>
                  <a:lnTo>
                    <a:pt x="377190" y="455930"/>
                  </a:lnTo>
                  <a:lnTo>
                    <a:pt x="508000" y="541020"/>
                  </a:lnTo>
                  <a:lnTo>
                    <a:pt x="661670" y="562610"/>
                  </a:lnTo>
                  <a:lnTo>
                    <a:pt x="674801" y="519430"/>
                  </a:lnTo>
                  <a:lnTo>
                    <a:pt x="679450" y="504190"/>
                  </a:lnTo>
                  <a:close/>
                </a:path>
                <a:path w="946150" h="562610">
                  <a:moveTo>
                    <a:pt x="944880" y="471170"/>
                  </a:moveTo>
                  <a:lnTo>
                    <a:pt x="78740" y="82550"/>
                  </a:lnTo>
                  <a:lnTo>
                    <a:pt x="0" y="102870"/>
                  </a:lnTo>
                  <a:lnTo>
                    <a:pt x="854710" y="480060"/>
                  </a:lnTo>
                  <a:lnTo>
                    <a:pt x="944880" y="471170"/>
                  </a:lnTo>
                  <a:close/>
                </a:path>
                <a:path w="946150" h="562610">
                  <a:moveTo>
                    <a:pt x="946150" y="355600"/>
                  </a:moveTo>
                  <a:lnTo>
                    <a:pt x="861060" y="257810"/>
                  </a:lnTo>
                  <a:lnTo>
                    <a:pt x="839470" y="151130"/>
                  </a:lnTo>
                  <a:lnTo>
                    <a:pt x="848360" y="19050"/>
                  </a:lnTo>
                  <a:lnTo>
                    <a:pt x="795020" y="0"/>
                  </a:lnTo>
                  <a:lnTo>
                    <a:pt x="775970" y="44450"/>
                  </a:lnTo>
                  <a:lnTo>
                    <a:pt x="800100" y="271780"/>
                  </a:lnTo>
                  <a:lnTo>
                    <a:pt x="853440" y="377190"/>
                  </a:lnTo>
                  <a:lnTo>
                    <a:pt x="946150" y="355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61720" y="6426200"/>
              <a:ext cx="119380" cy="1371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620" y="5539740"/>
              <a:ext cx="1784350" cy="1076960"/>
            </a:xfrm>
            <a:custGeom>
              <a:avLst/>
              <a:gdLst/>
              <a:ahLst/>
              <a:cxnLst/>
              <a:rect l="l" t="t" r="r" b="b"/>
              <a:pathLst>
                <a:path w="1784350" h="1076959">
                  <a:moveTo>
                    <a:pt x="1061720" y="655320"/>
                  </a:moveTo>
                  <a:lnTo>
                    <a:pt x="1057910" y="541020"/>
                  </a:lnTo>
                  <a:lnTo>
                    <a:pt x="1037590" y="419100"/>
                  </a:lnTo>
                  <a:lnTo>
                    <a:pt x="988060" y="300990"/>
                  </a:lnTo>
                  <a:lnTo>
                    <a:pt x="960120" y="254000"/>
                  </a:lnTo>
                  <a:lnTo>
                    <a:pt x="909320" y="275590"/>
                  </a:lnTo>
                  <a:lnTo>
                    <a:pt x="970280" y="408940"/>
                  </a:lnTo>
                  <a:lnTo>
                    <a:pt x="999490" y="506730"/>
                  </a:lnTo>
                  <a:lnTo>
                    <a:pt x="1002030" y="655320"/>
                  </a:lnTo>
                  <a:lnTo>
                    <a:pt x="1061720" y="655320"/>
                  </a:lnTo>
                  <a:close/>
                </a:path>
                <a:path w="1784350" h="1076959">
                  <a:moveTo>
                    <a:pt x="1784350" y="220980"/>
                  </a:moveTo>
                  <a:lnTo>
                    <a:pt x="1772920" y="138430"/>
                  </a:lnTo>
                  <a:lnTo>
                    <a:pt x="1759153" y="121920"/>
                  </a:lnTo>
                  <a:lnTo>
                    <a:pt x="1746250" y="106438"/>
                  </a:lnTo>
                  <a:lnTo>
                    <a:pt x="1746250" y="191770"/>
                  </a:lnTo>
                  <a:lnTo>
                    <a:pt x="1722120" y="269240"/>
                  </a:lnTo>
                  <a:lnTo>
                    <a:pt x="1095057" y="378079"/>
                  </a:lnTo>
                  <a:lnTo>
                    <a:pt x="1061021" y="219773"/>
                  </a:lnTo>
                  <a:lnTo>
                    <a:pt x="1214882" y="196380"/>
                  </a:lnTo>
                  <a:lnTo>
                    <a:pt x="1143000" y="245110"/>
                  </a:lnTo>
                  <a:lnTo>
                    <a:pt x="1220470" y="260350"/>
                  </a:lnTo>
                  <a:lnTo>
                    <a:pt x="1350010" y="226060"/>
                  </a:lnTo>
                  <a:lnTo>
                    <a:pt x="1461770" y="226060"/>
                  </a:lnTo>
                  <a:lnTo>
                    <a:pt x="1343660" y="271780"/>
                  </a:lnTo>
                  <a:lnTo>
                    <a:pt x="1243330" y="284480"/>
                  </a:lnTo>
                  <a:lnTo>
                    <a:pt x="1130300" y="284480"/>
                  </a:lnTo>
                  <a:lnTo>
                    <a:pt x="1183640" y="321310"/>
                  </a:lnTo>
                  <a:lnTo>
                    <a:pt x="1306830" y="316230"/>
                  </a:lnTo>
                  <a:lnTo>
                    <a:pt x="1464310" y="276860"/>
                  </a:lnTo>
                  <a:lnTo>
                    <a:pt x="1511858" y="226060"/>
                  </a:lnTo>
                  <a:lnTo>
                    <a:pt x="1520190" y="217170"/>
                  </a:lnTo>
                  <a:lnTo>
                    <a:pt x="1483360" y="186690"/>
                  </a:lnTo>
                  <a:lnTo>
                    <a:pt x="1332230" y="184150"/>
                  </a:lnTo>
                  <a:lnTo>
                    <a:pt x="1243177" y="192074"/>
                  </a:lnTo>
                  <a:lnTo>
                    <a:pt x="1704340" y="121920"/>
                  </a:lnTo>
                  <a:lnTo>
                    <a:pt x="1746250" y="191770"/>
                  </a:lnTo>
                  <a:lnTo>
                    <a:pt x="1746250" y="106438"/>
                  </a:lnTo>
                  <a:lnTo>
                    <a:pt x="1722120" y="77470"/>
                  </a:lnTo>
                  <a:lnTo>
                    <a:pt x="1052042" y="177990"/>
                  </a:lnTo>
                  <a:lnTo>
                    <a:pt x="1024153" y="48260"/>
                  </a:lnTo>
                  <a:lnTo>
                    <a:pt x="1023620" y="45720"/>
                  </a:lnTo>
                  <a:lnTo>
                    <a:pt x="910590" y="0"/>
                  </a:lnTo>
                  <a:lnTo>
                    <a:pt x="769620" y="30480"/>
                  </a:lnTo>
                  <a:lnTo>
                    <a:pt x="704850" y="99060"/>
                  </a:lnTo>
                  <a:lnTo>
                    <a:pt x="740905" y="225945"/>
                  </a:lnTo>
                  <a:lnTo>
                    <a:pt x="717550" y="236220"/>
                  </a:lnTo>
                  <a:lnTo>
                    <a:pt x="713740" y="275590"/>
                  </a:lnTo>
                  <a:lnTo>
                    <a:pt x="513080" y="358140"/>
                  </a:lnTo>
                  <a:lnTo>
                    <a:pt x="513080" y="400050"/>
                  </a:lnTo>
                  <a:lnTo>
                    <a:pt x="737870" y="402590"/>
                  </a:lnTo>
                  <a:lnTo>
                    <a:pt x="767080" y="438150"/>
                  </a:lnTo>
                  <a:lnTo>
                    <a:pt x="800785" y="436626"/>
                  </a:lnTo>
                  <a:lnTo>
                    <a:pt x="878840" y="711200"/>
                  </a:lnTo>
                  <a:lnTo>
                    <a:pt x="948690" y="734060"/>
                  </a:lnTo>
                  <a:lnTo>
                    <a:pt x="782650" y="169075"/>
                  </a:lnTo>
                  <a:lnTo>
                    <a:pt x="782650" y="372821"/>
                  </a:lnTo>
                  <a:lnTo>
                    <a:pt x="604520" y="363220"/>
                  </a:lnTo>
                  <a:lnTo>
                    <a:pt x="761847" y="299605"/>
                  </a:lnTo>
                  <a:lnTo>
                    <a:pt x="782650" y="372821"/>
                  </a:lnTo>
                  <a:lnTo>
                    <a:pt x="782650" y="169075"/>
                  </a:lnTo>
                  <a:lnTo>
                    <a:pt x="765810" y="111760"/>
                  </a:lnTo>
                  <a:lnTo>
                    <a:pt x="800100" y="58420"/>
                  </a:lnTo>
                  <a:lnTo>
                    <a:pt x="885190" y="48260"/>
                  </a:lnTo>
                  <a:lnTo>
                    <a:pt x="988060" y="77470"/>
                  </a:lnTo>
                  <a:lnTo>
                    <a:pt x="1130617" y="785710"/>
                  </a:lnTo>
                  <a:lnTo>
                    <a:pt x="1087120" y="796290"/>
                  </a:lnTo>
                  <a:lnTo>
                    <a:pt x="1141730" y="905510"/>
                  </a:lnTo>
                  <a:lnTo>
                    <a:pt x="1252220" y="1021080"/>
                  </a:lnTo>
                  <a:lnTo>
                    <a:pt x="1121410" y="1003300"/>
                  </a:lnTo>
                  <a:lnTo>
                    <a:pt x="967740" y="1024890"/>
                  </a:lnTo>
                  <a:lnTo>
                    <a:pt x="971804" y="1005840"/>
                  </a:lnTo>
                  <a:lnTo>
                    <a:pt x="995680" y="894080"/>
                  </a:lnTo>
                  <a:lnTo>
                    <a:pt x="1061720" y="805180"/>
                  </a:lnTo>
                  <a:lnTo>
                    <a:pt x="985520" y="816610"/>
                  </a:lnTo>
                  <a:lnTo>
                    <a:pt x="924560" y="900430"/>
                  </a:lnTo>
                  <a:lnTo>
                    <a:pt x="904240" y="1005840"/>
                  </a:lnTo>
                  <a:lnTo>
                    <a:pt x="233159" y="692683"/>
                  </a:lnTo>
                  <a:lnTo>
                    <a:pt x="220980" y="566420"/>
                  </a:lnTo>
                  <a:lnTo>
                    <a:pt x="287020" y="458470"/>
                  </a:lnTo>
                  <a:lnTo>
                    <a:pt x="252730" y="445770"/>
                  </a:lnTo>
                  <a:lnTo>
                    <a:pt x="175260" y="529590"/>
                  </a:lnTo>
                  <a:lnTo>
                    <a:pt x="160020" y="627380"/>
                  </a:lnTo>
                  <a:lnTo>
                    <a:pt x="175526" y="665784"/>
                  </a:lnTo>
                  <a:lnTo>
                    <a:pt x="85077" y="623570"/>
                  </a:lnTo>
                  <a:lnTo>
                    <a:pt x="63500" y="548640"/>
                  </a:lnTo>
                  <a:lnTo>
                    <a:pt x="81280" y="453390"/>
                  </a:lnTo>
                  <a:lnTo>
                    <a:pt x="171450" y="378460"/>
                  </a:lnTo>
                  <a:lnTo>
                    <a:pt x="123190" y="378460"/>
                  </a:lnTo>
                  <a:lnTo>
                    <a:pt x="49530" y="419100"/>
                  </a:lnTo>
                  <a:lnTo>
                    <a:pt x="0" y="543560"/>
                  </a:lnTo>
                  <a:lnTo>
                    <a:pt x="53340" y="662940"/>
                  </a:lnTo>
                  <a:lnTo>
                    <a:pt x="938530" y="1066800"/>
                  </a:lnTo>
                  <a:lnTo>
                    <a:pt x="1129030" y="1041400"/>
                  </a:lnTo>
                  <a:lnTo>
                    <a:pt x="1282700" y="1076960"/>
                  </a:lnTo>
                  <a:lnTo>
                    <a:pt x="1316672" y="1041400"/>
                  </a:lnTo>
                  <a:lnTo>
                    <a:pt x="1332445" y="1024890"/>
                  </a:lnTo>
                  <a:lnTo>
                    <a:pt x="1336090" y="1021080"/>
                  </a:lnTo>
                  <a:lnTo>
                    <a:pt x="1337310" y="1019810"/>
                  </a:lnTo>
                  <a:lnTo>
                    <a:pt x="1211719" y="920673"/>
                  </a:lnTo>
                  <a:lnTo>
                    <a:pt x="1101801" y="409473"/>
                  </a:lnTo>
                  <a:lnTo>
                    <a:pt x="1755140" y="300990"/>
                  </a:lnTo>
                  <a:lnTo>
                    <a:pt x="1784350" y="2209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8491219" y="1775460"/>
            <a:ext cx="575310" cy="4649470"/>
            <a:chOff x="8491219" y="1775460"/>
            <a:chExt cx="575310" cy="4649470"/>
          </a:xfrm>
        </p:grpSpPr>
        <p:sp>
          <p:nvSpPr>
            <p:cNvPr id="23" name="object 23"/>
            <p:cNvSpPr/>
            <p:nvPr/>
          </p:nvSpPr>
          <p:spPr>
            <a:xfrm>
              <a:off x="8680450" y="2115819"/>
              <a:ext cx="386080" cy="4309110"/>
            </a:xfrm>
            <a:custGeom>
              <a:avLst/>
              <a:gdLst/>
              <a:ahLst/>
              <a:cxnLst/>
              <a:rect l="l" t="t" r="r" b="b"/>
              <a:pathLst>
                <a:path w="386079" h="4309110">
                  <a:moveTo>
                    <a:pt x="386080" y="0"/>
                  </a:moveTo>
                  <a:lnTo>
                    <a:pt x="300990" y="335280"/>
                  </a:lnTo>
                  <a:lnTo>
                    <a:pt x="204470" y="478790"/>
                  </a:lnTo>
                  <a:lnTo>
                    <a:pt x="93980" y="566420"/>
                  </a:lnTo>
                  <a:lnTo>
                    <a:pt x="59690" y="749300"/>
                  </a:lnTo>
                  <a:lnTo>
                    <a:pt x="73660" y="916940"/>
                  </a:lnTo>
                  <a:lnTo>
                    <a:pt x="204470" y="1259840"/>
                  </a:lnTo>
                  <a:lnTo>
                    <a:pt x="233680" y="1386840"/>
                  </a:lnTo>
                  <a:lnTo>
                    <a:pt x="217170" y="1475740"/>
                  </a:lnTo>
                  <a:lnTo>
                    <a:pt x="137160" y="1545590"/>
                  </a:lnTo>
                  <a:lnTo>
                    <a:pt x="115570" y="1643380"/>
                  </a:lnTo>
                  <a:lnTo>
                    <a:pt x="137160" y="1786890"/>
                  </a:lnTo>
                  <a:lnTo>
                    <a:pt x="229870" y="2018030"/>
                  </a:lnTo>
                  <a:lnTo>
                    <a:pt x="251460" y="2208530"/>
                  </a:lnTo>
                  <a:lnTo>
                    <a:pt x="226060" y="2338070"/>
                  </a:lnTo>
                  <a:lnTo>
                    <a:pt x="111734" y="2483180"/>
                  </a:lnTo>
                  <a:lnTo>
                    <a:pt x="33020" y="2537460"/>
                  </a:lnTo>
                  <a:lnTo>
                    <a:pt x="0" y="2698750"/>
                  </a:lnTo>
                  <a:lnTo>
                    <a:pt x="12700" y="2844800"/>
                  </a:lnTo>
                  <a:lnTo>
                    <a:pt x="143510" y="3143250"/>
                  </a:lnTo>
                  <a:lnTo>
                    <a:pt x="172720" y="3255010"/>
                  </a:lnTo>
                  <a:lnTo>
                    <a:pt x="156210" y="3332480"/>
                  </a:lnTo>
                  <a:lnTo>
                    <a:pt x="76200" y="3394710"/>
                  </a:lnTo>
                  <a:lnTo>
                    <a:pt x="54610" y="3478530"/>
                  </a:lnTo>
                  <a:lnTo>
                    <a:pt x="76200" y="3604260"/>
                  </a:lnTo>
                  <a:lnTo>
                    <a:pt x="168910" y="3806190"/>
                  </a:lnTo>
                  <a:lnTo>
                    <a:pt x="190500" y="3973830"/>
                  </a:lnTo>
                  <a:lnTo>
                    <a:pt x="165100" y="4085590"/>
                  </a:lnTo>
                  <a:lnTo>
                    <a:pt x="33020" y="4232910"/>
                  </a:lnTo>
                  <a:lnTo>
                    <a:pt x="41910" y="4309110"/>
                  </a:lnTo>
                  <a:lnTo>
                    <a:pt x="143510" y="4224020"/>
                  </a:lnTo>
                  <a:lnTo>
                    <a:pt x="223520" y="4119880"/>
                  </a:lnTo>
                  <a:lnTo>
                    <a:pt x="257810" y="3925570"/>
                  </a:lnTo>
                  <a:lnTo>
                    <a:pt x="220980" y="3743960"/>
                  </a:lnTo>
                  <a:lnTo>
                    <a:pt x="130810" y="3554730"/>
                  </a:lnTo>
                  <a:lnTo>
                    <a:pt x="127000" y="3464560"/>
                  </a:lnTo>
                  <a:lnTo>
                    <a:pt x="228600" y="3366770"/>
                  </a:lnTo>
                  <a:lnTo>
                    <a:pt x="223520" y="3192780"/>
                  </a:lnTo>
                  <a:lnTo>
                    <a:pt x="114300" y="2921000"/>
                  </a:lnTo>
                  <a:lnTo>
                    <a:pt x="67310" y="2767330"/>
                  </a:lnTo>
                  <a:lnTo>
                    <a:pt x="72390" y="2621280"/>
                  </a:lnTo>
                  <a:lnTo>
                    <a:pt x="165100" y="2565400"/>
                  </a:lnTo>
                  <a:lnTo>
                    <a:pt x="250190" y="2467610"/>
                  </a:lnTo>
                  <a:lnTo>
                    <a:pt x="313690" y="2307590"/>
                  </a:lnTo>
                  <a:lnTo>
                    <a:pt x="325120" y="2043430"/>
                  </a:lnTo>
                  <a:lnTo>
                    <a:pt x="308851" y="2100097"/>
                  </a:lnTo>
                  <a:lnTo>
                    <a:pt x="280670" y="1946910"/>
                  </a:lnTo>
                  <a:lnTo>
                    <a:pt x="191770" y="1731010"/>
                  </a:lnTo>
                  <a:lnTo>
                    <a:pt x="186690" y="1626870"/>
                  </a:lnTo>
                  <a:lnTo>
                    <a:pt x="289560" y="1515110"/>
                  </a:lnTo>
                  <a:lnTo>
                    <a:pt x="284480" y="1315720"/>
                  </a:lnTo>
                  <a:lnTo>
                    <a:pt x="175260" y="1004570"/>
                  </a:lnTo>
                  <a:lnTo>
                    <a:pt x="128270" y="828040"/>
                  </a:lnTo>
                  <a:lnTo>
                    <a:pt x="132080" y="660400"/>
                  </a:lnTo>
                  <a:lnTo>
                    <a:pt x="226060" y="596900"/>
                  </a:lnTo>
                  <a:lnTo>
                    <a:pt x="311150" y="485140"/>
                  </a:lnTo>
                  <a:lnTo>
                    <a:pt x="373380" y="303530"/>
                  </a:lnTo>
                  <a:lnTo>
                    <a:pt x="386080" y="0"/>
                  </a:lnTo>
                  <a:close/>
                </a:path>
              </a:pathLst>
            </a:custGeom>
            <a:solidFill>
              <a:srgbClr val="6F3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491219" y="1775460"/>
              <a:ext cx="341630" cy="354330"/>
            </a:xfrm>
            <a:custGeom>
              <a:avLst/>
              <a:gdLst/>
              <a:ahLst/>
              <a:cxnLst/>
              <a:rect l="l" t="t" r="r" b="b"/>
              <a:pathLst>
                <a:path w="341629" h="354330">
                  <a:moveTo>
                    <a:pt x="25400" y="0"/>
                  </a:moveTo>
                  <a:lnTo>
                    <a:pt x="0" y="41910"/>
                  </a:lnTo>
                  <a:lnTo>
                    <a:pt x="152400" y="153669"/>
                  </a:lnTo>
                  <a:lnTo>
                    <a:pt x="330200" y="354329"/>
                  </a:lnTo>
                  <a:lnTo>
                    <a:pt x="341629" y="323850"/>
                  </a:lnTo>
                  <a:lnTo>
                    <a:pt x="189229" y="13716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7852409" y="102870"/>
            <a:ext cx="280670" cy="146050"/>
          </a:xfrm>
          <a:custGeom>
            <a:avLst/>
            <a:gdLst/>
            <a:ahLst/>
            <a:cxnLst/>
            <a:rect l="l" t="t" r="r" b="b"/>
            <a:pathLst>
              <a:path w="280670" h="146050">
                <a:moveTo>
                  <a:pt x="210820" y="0"/>
                </a:moveTo>
                <a:lnTo>
                  <a:pt x="91440" y="33020"/>
                </a:lnTo>
                <a:lnTo>
                  <a:pt x="196850" y="59689"/>
                </a:lnTo>
                <a:lnTo>
                  <a:pt x="39370" y="109220"/>
                </a:lnTo>
                <a:lnTo>
                  <a:pt x="0" y="146050"/>
                </a:lnTo>
                <a:lnTo>
                  <a:pt x="156210" y="113029"/>
                </a:lnTo>
                <a:lnTo>
                  <a:pt x="280670" y="105409"/>
                </a:lnTo>
                <a:lnTo>
                  <a:pt x="2108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7711440" y="39369"/>
            <a:ext cx="1186180" cy="2086610"/>
            <a:chOff x="7711440" y="39369"/>
            <a:chExt cx="1186180" cy="2086610"/>
          </a:xfrm>
        </p:grpSpPr>
        <p:sp>
          <p:nvSpPr>
            <p:cNvPr id="27" name="object 27"/>
            <p:cNvSpPr/>
            <p:nvPr/>
          </p:nvSpPr>
          <p:spPr>
            <a:xfrm>
              <a:off x="7729220" y="39369"/>
              <a:ext cx="1168400" cy="2086610"/>
            </a:xfrm>
            <a:custGeom>
              <a:avLst/>
              <a:gdLst/>
              <a:ahLst/>
              <a:cxnLst/>
              <a:rect l="l" t="t" r="r" b="b"/>
              <a:pathLst>
                <a:path w="1168400" h="2086610">
                  <a:moveTo>
                    <a:pt x="697230" y="1120140"/>
                  </a:moveTo>
                  <a:lnTo>
                    <a:pt x="645160" y="920750"/>
                  </a:lnTo>
                  <a:lnTo>
                    <a:pt x="546100" y="695960"/>
                  </a:lnTo>
                  <a:lnTo>
                    <a:pt x="464820" y="554990"/>
                  </a:lnTo>
                  <a:lnTo>
                    <a:pt x="429336" y="520700"/>
                  </a:lnTo>
                  <a:lnTo>
                    <a:pt x="388620" y="481330"/>
                  </a:lnTo>
                  <a:lnTo>
                    <a:pt x="328930" y="481330"/>
                  </a:lnTo>
                  <a:lnTo>
                    <a:pt x="325120" y="548640"/>
                  </a:lnTo>
                  <a:lnTo>
                    <a:pt x="375920" y="520700"/>
                  </a:lnTo>
                  <a:lnTo>
                    <a:pt x="463550" y="633730"/>
                  </a:lnTo>
                  <a:lnTo>
                    <a:pt x="554990" y="797560"/>
                  </a:lnTo>
                  <a:lnTo>
                    <a:pt x="631190" y="1026160"/>
                  </a:lnTo>
                  <a:lnTo>
                    <a:pt x="622300" y="1137920"/>
                  </a:lnTo>
                  <a:lnTo>
                    <a:pt x="549910" y="1073150"/>
                  </a:lnTo>
                  <a:lnTo>
                    <a:pt x="425450" y="826770"/>
                  </a:lnTo>
                  <a:lnTo>
                    <a:pt x="346710" y="568960"/>
                  </a:lnTo>
                  <a:lnTo>
                    <a:pt x="330200" y="600710"/>
                  </a:lnTo>
                  <a:lnTo>
                    <a:pt x="368300" y="759460"/>
                  </a:lnTo>
                  <a:lnTo>
                    <a:pt x="474980" y="1002030"/>
                  </a:lnTo>
                  <a:lnTo>
                    <a:pt x="589280" y="1169670"/>
                  </a:lnTo>
                  <a:lnTo>
                    <a:pt x="661670" y="1196340"/>
                  </a:lnTo>
                  <a:lnTo>
                    <a:pt x="688924" y="1137920"/>
                  </a:lnTo>
                  <a:lnTo>
                    <a:pt x="697230" y="1120140"/>
                  </a:lnTo>
                  <a:close/>
                </a:path>
                <a:path w="1168400" h="2086610">
                  <a:moveTo>
                    <a:pt x="1168400" y="2086610"/>
                  </a:moveTo>
                  <a:lnTo>
                    <a:pt x="1104353" y="1868170"/>
                  </a:lnTo>
                  <a:lnTo>
                    <a:pt x="1097280" y="1844040"/>
                  </a:lnTo>
                  <a:lnTo>
                    <a:pt x="1112266" y="1739900"/>
                  </a:lnTo>
                  <a:lnTo>
                    <a:pt x="1120140" y="1685290"/>
                  </a:lnTo>
                  <a:lnTo>
                    <a:pt x="1116660" y="1677670"/>
                  </a:lnTo>
                  <a:lnTo>
                    <a:pt x="1071016" y="1577340"/>
                  </a:lnTo>
                  <a:lnTo>
                    <a:pt x="934275" y="1276845"/>
                  </a:lnTo>
                  <a:lnTo>
                    <a:pt x="934275" y="1414754"/>
                  </a:lnTo>
                  <a:lnTo>
                    <a:pt x="815340" y="1424940"/>
                  </a:lnTo>
                  <a:lnTo>
                    <a:pt x="674077" y="1514411"/>
                  </a:lnTo>
                  <a:lnTo>
                    <a:pt x="627773" y="1413637"/>
                  </a:lnTo>
                  <a:lnTo>
                    <a:pt x="725170" y="1341120"/>
                  </a:lnTo>
                  <a:lnTo>
                    <a:pt x="897763" y="1334135"/>
                  </a:lnTo>
                  <a:lnTo>
                    <a:pt x="934275" y="1414754"/>
                  </a:lnTo>
                  <a:lnTo>
                    <a:pt x="934275" y="1276845"/>
                  </a:lnTo>
                  <a:lnTo>
                    <a:pt x="870559" y="1136815"/>
                  </a:lnTo>
                  <a:lnTo>
                    <a:pt x="870559" y="1274013"/>
                  </a:lnTo>
                  <a:lnTo>
                    <a:pt x="728980" y="1303020"/>
                  </a:lnTo>
                  <a:lnTo>
                    <a:pt x="607263" y="1368996"/>
                  </a:lnTo>
                  <a:lnTo>
                    <a:pt x="195122" y="471932"/>
                  </a:lnTo>
                  <a:lnTo>
                    <a:pt x="287020" y="401320"/>
                  </a:lnTo>
                  <a:lnTo>
                    <a:pt x="470344" y="389940"/>
                  </a:lnTo>
                  <a:lnTo>
                    <a:pt x="870559" y="1274013"/>
                  </a:lnTo>
                  <a:lnTo>
                    <a:pt x="870559" y="1136815"/>
                  </a:lnTo>
                  <a:lnTo>
                    <a:pt x="445655" y="203022"/>
                  </a:lnTo>
                  <a:lnTo>
                    <a:pt x="445655" y="335394"/>
                  </a:lnTo>
                  <a:lnTo>
                    <a:pt x="283210" y="359410"/>
                  </a:lnTo>
                  <a:lnTo>
                    <a:pt x="175412" y="429031"/>
                  </a:lnTo>
                  <a:lnTo>
                    <a:pt x="145148" y="363156"/>
                  </a:lnTo>
                  <a:lnTo>
                    <a:pt x="219710" y="299732"/>
                  </a:lnTo>
                  <a:lnTo>
                    <a:pt x="413639" y="264693"/>
                  </a:lnTo>
                  <a:lnTo>
                    <a:pt x="445655" y="335394"/>
                  </a:lnTo>
                  <a:lnTo>
                    <a:pt x="445655" y="203022"/>
                  </a:lnTo>
                  <a:lnTo>
                    <a:pt x="381012" y="60960"/>
                  </a:lnTo>
                  <a:lnTo>
                    <a:pt x="361950" y="19050"/>
                  </a:lnTo>
                  <a:lnTo>
                    <a:pt x="127000" y="0"/>
                  </a:lnTo>
                  <a:lnTo>
                    <a:pt x="0" y="96520"/>
                  </a:lnTo>
                  <a:lnTo>
                    <a:pt x="130810" y="60960"/>
                  </a:lnTo>
                  <a:lnTo>
                    <a:pt x="322580" y="63500"/>
                  </a:lnTo>
                  <a:lnTo>
                    <a:pt x="394881" y="223253"/>
                  </a:lnTo>
                  <a:lnTo>
                    <a:pt x="193040" y="262890"/>
                  </a:lnTo>
                  <a:lnTo>
                    <a:pt x="123240" y="315493"/>
                  </a:lnTo>
                  <a:lnTo>
                    <a:pt x="85090" y="232410"/>
                  </a:lnTo>
                  <a:lnTo>
                    <a:pt x="43180" y="231140"/>
                  </a:lnTo>
                  <a:lnTo>
                    <a:pt x="711200" y="1711960"/>
                  </a:lnTo>
                  <a:lnTo>
                    <a:pt x="725170" y="1625600"/>
                  </a:lnTo>
                  <a:lnTo>
                    <a:pt x="692785" y="1555140"/>
                  </a:lnTo>
                  <a:lnTo>
                    <a:pt x="765810" y="1484630"/>
                  </a:lnTo>
                  <a:lnTo>
                    <a:pt x="948524" y="1446225"/>
                  </a:lnTo>
                  <a:lnTo>
                    <a:pt x="972820" y="1499870"/>
                  </a:lnTo>
                  <a:lnTo>
                    <a:pt x="822960" y="1558290"/>
                  </a:lnTo>
                  <a:lnTo>
                    <a:pt x="750570" y="1638300"/>
                  </a:lnTo>
                  <a:lnTo>
                    <a:pt x="877570" y="1577340"/>
                  </a:lnTo>
                  <a:lnTo>
                    <a:pt x="998220" y="1597660"/>
                  </a:lnTo>
                  <a:lnTo>
                    <a:pt x="815340" y="1675130"/>
                  </a:lnTo>
                  <a:lnTo>
                    <a:pt x="748030" y="1774190"/>
                  </a:lnTo>
                  <a:lnTo>
                    <a:pt x="975360" y="1677670"/>
                  </a:lnTo>
                  <a:lnTo>
                    <a:pt x="934720" y="1747520"/>
                  </a:lnTo>
                  <a:lnTo>
                    <a:pt x="1040130" y="1739900"/>
                  </a:lnTo>
                  <a:lnTo>
                    <a:pt x="979170" y="1789430"/>
                  </a:lnTo>
                  <a:lnTo>
                    <a:pt x="1028700" y="1827530"/>
                  </a:lnTo>
                  <a:lnTo>
                    <a:pt x="914400" y="1864360"/>
                  </a:lnTo>
                  <a:lnTo>
                    <a:pt x="958850" y="1897380"/>
                  </a:lnTo>
                  <a:lnTo>
                    <a:pt x="1060450" y="1868170"/>
                  </a:lnTo>
                  <a:lnTo>
                    <a:pt x="1111250" y="2030730"/>
                  </a:lnTo>
                  <a:lnTo>
                    <a:pt x="1096010" y="2085340"/>
                  </a:lnTo>
                  <a:lnTo>
                    <a:pt x="1168400" y="20866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730489" y="133350"/>
              <a:ext cx="67310" cy="152400"/>
            </a:xfrm>
            <a:custGeom>
              <a:avLst/>
              <a:gdLst/>
              <a:ahLst/>
              <a:cxnLst/>
              <a:rect l="l" t="t" r="r" b="b"/>
              <a:pathLst>
                <a:path w="67309" h="152400">
                  <a:moveTo>
                    <a:pt x="0" y="0"/>
                  </a:moveTo>
                  <a:lnTo>
                    <a:pt x="67309" y="15240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Formatting </a:t>
            </a:r>
            <a:r>
              <a:rPr spc="-40" dirty="0"/>
              <a:t>Body</a:t>
            </a:r>
            <a:r>
              <a:rPr spc="-190" dirty="0"/>
              <a:t> </a:t>
            </a:r>
            <a:r>
              <a:rPr spc="-40" dirty="0"/>
              <a:t>Copy…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marR="569595" algn="ctr">
              <a:lnSpc>
                <a:spcPct val="100000"/>
              </a:lnSpc>
              <a:spcBef>
                <a:spcPts val="1315"/>
              </a:spcBef>
            </a:pPr>
            <a:r>
              <a:rPr spc="-45" dirty="0"/>
              <a:t>Cont’d</a:t>
            </a:r>
          </a:p>
          <a:p>
            <a:pPr marL="622300" indent="-609600">
              <a:lnSpc>
                <a:spcPct val="100000"/>
              </a:lnSpc>
              <a:spcBef>
                <a:spcPts val="185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3200" i="0" spc="-25" dirty="0">
                <a:latin typeface="Comic Sans MS"/>
                <a:cs typeface="Comic Sans MS"/>
              </a:rPr>
              <a:t>Trial </a:t>
            </a:r>
            <a:r>
              <a:rPr sz="3200" i="0" spc="-35" dirty="0">
                <a:latin typeface="Comic Sans MS"/>
                <a:cs typeface="Comic Sans MS"/>
              </a:rPr>
              <a:t>close-suggestions </a:t>
            </a:r>
            <a:r>
              <a:rPr sz="3200" i="0" spc="-15" dirty="0">
                <a:latin typeface="Comic Sans MS"/>
                <a:cs typeface="Comic Sans MS"/>
              </a:rPr>
              <a:t>to </a:t>
            </a:r>
            <a:r>
              <a:rPr sz="3200" i="0" spc="-25" dirty="0">
                <a:latin typeface="Comic Sans MS"/>
                <a:cs typeface="Comic Sans MS"/>
              </a:rPr>
              <a:t>act</a:t>
            </a:r>
            <a:r>
              <a:rPr sz="3200" i="0" spc="-130" dirty="0">
                <a:latin typeface="Comic Sans MS"/>
                <a:cs typeface="Comic Sans MS"/>
              </a:rPr>
              <a:t> </a:t>
            </a:r>
            <a:r>
              <a:rPr sz="3200" i="0" spc="-20" dirty="0">
                <a:latin typeface="Comic Sans MS"/>
                <a:cs typeface="Comic Sans MS"/>
              </a:rPr>
              <a:t>now</a:t>
            </a:r>
            <a:endParaRPr sz="3200">
              <a:latin typeface="Comic Sans MS"/>
              <a:cs typeface="Comic Sans MS"/>
            </a:endParaRPr>
          </a:p>
          <a:p>
            <a:pPr marL="621665" marR="5080" indent="-609600">
              <a:lnSpc>
                <a:spcPct val="116399"/>
              </a:lnSpc>
              <a:spcBef>
                <a:spcPts val="790"/>
              </a:spcBef>
              <a:buAutoNum type="arabicPeriod"/>
              <a:tabLst>
                <a:tab pos="621665" algn="l"/>
                <a:tab pos="622300" algn="l"/>
                <a:tab pos="4998720" algn="l"/>
              </a:tabLst>
            </a:pPr>
            <a:r>
              <a:rPr sz="3200" i="0" spc="-30" dirty="0">
                <a:latin typeface="Comic Sans MS"/>
                <a:cs typeface="Comic Sans MS"/>
              </a:rPr>
              <a:t>Close-real</a:t>
            </a:r>
            <a:r>
              <a:rPr sz="3200" i="0" spc="-25" dirty="0">
                <a:latin typeface="Comic Sans MS"/>
                <a:cs typeface="Comic Sans MS"/>
              </a:rPr>
              <a:t> </a:t>
            </a:r>
            <a:r>
              <a:rPr sz="3200" i="0" spc="-30" dirty="0">
                <a:latin typeface="Comic Sans MS"/>
                <a:cs typeface="Comic Sans MS"/>
              </a:rPr>
              <a:t>action</a:t>
            </a:r>
            <a:r>
              <a:rPr sz="3200" i="0" spc="-40" dirty="0">
                <a:latin typeface="Comic Sans MS"/>
                <a:cs typeface="Comic Sans MS"/>
              </a:rPr>
              <a:t> </a:t>
            </a:r>
            <a:r>
              <a:rPr sz="3200" i="0" spc="-30" dirty="0">
                <a:latin typeface="Comic Sans MS"/>
                <a:cs typeface="Comic Sans MS"/>
              </a:rPr>
              <a:t>step.	Ask them</a:t>
            </a:r>
            <a:r>
              <a:rPr sz="3200" i="0" spc="-180" dirty="0">
                <a:latin typeface="Comic Sans MS"/>
                <a:cs typeface="Comic Sans MS"/>
              </a:rPr>
              <a:t> </a:t>
            </a:r>
            <a:r>
              <a:rPr sz="3200" i="0" spc="-15" dirty="0">
                <a:latin typeface="Comic Sans MS"/>
                <a:cs typeface="Comic Sans MS"/>
              </a:rPr>
              <a:t>to  </a:t>
            </a:r>
            <a:r>
              <a:rPr sz="3200" i="0" spc="-20" dirty="0">
                <a:latin typeface="Comic Sans MS"/>
                <a:cs typeface="Comic Sans MS"/>
              </a:rPr>
              <a:t>do</a:t>
            </a:r>
            <a:r>
              <a:rPr sz="3200" i="0" spc="-55" dirty="0">
                <a:latin typeface="Comic Sans MS"/>
                <a:cs typeface="Comic Sans MS"/>
              </a:rPr>
              <a:t> </a:t>
            </a:r>
            <a:r>
              <a:rPr sz="3200" i="0" spc="-35" dirty="0">
                <a:latin typeface="Comic Sans MS"/>
                <a:cs typeface="Comic Sans MS"/>
              </a:rPr>
              <a:t>something.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88A7FDC-9FAF-D71A-7327-04AAF9146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18831"/>
            <a:ext cx="172183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1. Scarcity Ad Copy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10" descr="3 4">
            <a:extLst>
              <a:ext uri="{FF2B5EF4-FFF2-40B4-BE49-F238E27FC236}">
                <a16:creationId xmlns:a16="http://schemas.microsoft.com/office/drawing/2014/main" id="{E02A08F8-D792-6A5B-E30C-A7B61C3B2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56553"/>
            <a:ext cx="8382000" cy="630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24D35C-A2A8-3B52-EDB1-99687A9321FF}"/>
              </a:ext>
            </a:extLst>
          </p:cNvPr>
          <p:cNvSpPr txBox="1"/>
          <p:nvPr/>
        </p:nvSpPr>
        <p:spPr>
          <a:xfrm>
            <a:off x="152400" y="4911388"/>
            <a:ext cx="5105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n-US" sz="2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Amazon excels at this task by offering ‘lightning deals,’ which are limited-time offers that entice customers to spend money on the goods due to a sense of scarcity.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812745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1ECFC94-A7EC-9074-E3CD-83213D91D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010"/>
            <a:ext cx="40052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Appeal to Ego Ad Copy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9" descr="Advertising Copy">
            <a:extLst>
              <a:ext uri="{FF2B5EF4-FFF2-40B4-BE49-F238E27FC236}">
                <a16:creationId xmlns:a16="http://schemas.microsoft.com/office/drawing/2014/main" id="{8BFCB54E-4BFD-647B-9FD3-FA3298A48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0678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52946B-FDA1-8FFE-1847-3B1915EFA68B}"/>
              </a:ext>
            </a:extLst>
          </p:cNvPr>
          <p:cNvSpPr txBox="1"/>
          <p:nvPr/>
        </p:nvSpPr>
        <p:spPr>
          <a:xfrm>
            <a:off x="76200" y="5551170"/>
            <a:ext cx="8915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Running shoes that are designed to complement the healthier you. 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L’Oréal’s slogan: ‘Because you’re worth it!’</a:t>
            </a:r>
          </a:p>
        </p:txBody>
      </p:sp>
    </p:spTree>
    <p:extLst>
      <p:ext uri="{BB962C8B-B14F-4D97-AF65-F5344CB8AC3E}">
        <p14:creationId xmlns:p14="http://schemas.microsoft.com/office/powerpoint/2010/main" val="1534095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BFC3367-FF70-4D33-F4ED-DD692C9CE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" y="-26670"/>
            <a:ext cx="29283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Luxury Ad Copy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Picture 8" descr="12 2">
            <a:extLst>
              <a:ext uri="{FF2B5EF4-FFF2-40B4-BE49-F238E27FC236}">
                <a16:creationId xmlns:a16="http://schemas.microsoft.com/office/drawing/2014/main" id="{B4828242-065B-E9E1-5019-8A70A72AD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FF210536-01A6-1238-8072-7ABB70D99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3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&lt;a 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88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86AA309-2DB7-CDE0-B571-796C3DB1C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95" y="43192"/>
            <a:ext cx="33949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Exclusivity Ad Copy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7" name="Picture 7" descr="8 3">
            <a:extLst>
              <a:ext uri="{FF2B5EF4-FFF2-40B4-BE49-F238E27FC236}">
                <a16:creationId xmlns:a16="http://schemas.microsoft.com/office/drawing/2014/main" id="{3BDBCEA1-D235-4A8C-648D-452B43929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18" y="914401"/>
            <a:ext cx="9041982" cy="563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D2E649C8-3AA9-06A0-BE6E-1750EFD10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60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&lt;a 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980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93194A9-46B9-3F10-AA99-22F8A2B41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010"/>
            <a:ext cx="49359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Discounts &amp; Benefits Ad Copy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1" name="Picture 6" descr="11 1">
            <a:extLst>
              <a:ext uri="{FF2B5EF4-FFF2-40B4-BE49-F238E27FC236}">
                <a16:creationId xmlns:a16="http://schemas.microsoft.com/office/drawing/2014/main" id="{9EDE3D46-0899-55AD-E92E-2370325A7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47775"/>
            <a:ext cx="8229600" cy="503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07FD6F20-9AAD-71E9-2A58-7E8C61E6F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9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&lt;a 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573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95AB95A-E6B5-7973-43F1-DA9184F07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57" y="-54431"/>
            <a:ext cx="32401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Nostalgia Ad Copy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5" name="Picture 5" descr="2 4">
            <a:extLst>
              <a:ext uri="{FF2B5EF4-FFF2-40B4-BE49-F238E27FC236}">
                <a16:creationId xmlns:a16="http://schemas.microsoft.com/office/drawing/2014/main" id="{6C737F12-3030-D7BE-3AD6-8814C96C6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8229600" cy="480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78F5136D-DC98-155B-5801-C3C2ECC3D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9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&lt;a 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376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1013</Words>
  <Application>Microsoft Office PowerPoint</Application>
  <PresentationFormat>On-screen Show (4:3)</PresentationFormat>
  <Paragraphs>159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Algerian</vt:lpstr>
      <vt:lpstr>Arial</vt:lpstr>
      <vt:lpstr>Calibri</vt:lpstr>
      <vt:lpstr>Comic Sans MS</vt:lpstr>
      <vt:lpstr>inherit</vt:lpstr>
      <vt:lpstr>Roboto</vt:lpstr>
      <vt:lpstr>Symbol</vt:lpstr>
      <vt:lpstr>Times New Roman</vt:lpstr>
      <vt:lpstr>Verdana</vt:lpstr>
      <vt:lpstr>Wingdings</vt:lpstr>
      <vt:lpstr>Office Theme</vt:lpstr>
      <vt:lpstr>PowerPoint Presentation</vt:lpstr>
      <vt:lpstr>TECHNIQUES IN  PRINT &amp; BROADCAST  ADVERTISING</vt:lpstr>
      <vt:lpstr>TECHNIQUES IN  PRINT &amp; BROADCAST  ADVERTISING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Copywriting Reminder</vt:lpstr>
      <vt:lpstr>Tips for Great  Copywriting</vt:lpstr>
      <vt:lpstr>Tips for Great  Copywriting…Cont’d</vt:lpstr>
      <vt:lpstr>Tips for Great  Copywriting…Cont’d</vt:lpstr>
      <vt:lpstr>Copy Writing Format</vt:lpstr>
      <vt:lpstr>Other optional elements</vt:lpstr>
      <vt:lpstr>HEADLINE</vt:lpstr>
      <vt:lpstr>PowerPoint Presentation</vt:lpstr>
      <vt:lpstr>Power words that you can  use if applicable</vt:lpstr>
      <vt:lpstr>Headline Types</vt:lpstr>
      <vt:lpstr>PowerPoint Presentation</vt:lpstr>
      <vt:lpstr>Benefit</vt:lpstr>
      <vt:lpstr>Announces news or promises information Sea World’s It’s a Girl!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BODY COPY or TEXT</vt:lpstr>
      <vt:lpstr>Body Copy Styles</vt:lpstr>
      <vt:lpstr>Body Copy Styles…Cont’d</vt:lpstr>
      <vt:lpstr>Formatting Body Copy</vt:lpstr>
      <vt:lpstr>Formatting Body Copy…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TECHNIQUES IN PRINT &amp; BROADCAST ADVERTISING</dc:title>
  <dc:creator>Eileen a. santos</dc:creator>
  <cp:lastModifiedBy>Dr. Sangeeta Jain</cp:lastModifiedBy>
  <cp:revision>12</cp:revision>
  <dcterms:created xsi:type="dcterms:W3CDTF">2020-08-21T08:52:15Z</dcterms:created>
  <dcterms:modified xsi:type="dcterms:W3CDTF">2024-02-02T04:30:51Z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2008-07-01T00:00:00Z</vt:filetime>
  </property>
  <property fmtid="{D5CDD505-2E9C-101B-9397-08002B2CF9AE}" pid="3" name="Creator">
    <vt:lpwstr>Impress</vt:lpwstr>
  </property>
  <property fmtid="{D5CDD505-2E9C-101B-9397-08002B2CF9AE}" pid="4" name="LastSaved">
    <vt:filetime>2008-07-01T00:00:00Z</vt:filetime>
  </property>
</Properties>
</file>