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31" r:id="rId2"/>
    <p:sldId id="257" r:id="rId3"/>
    <p:sldId id="343" r:id="rId4"/>
    <p:sldId id="344" r:id="rId5"/>
    <p:sldId id="345" r:id="rId6"/>
    <p:sldId id="342" r:id="rId7"/>
    <p:sldId id="341" r:id="rId8"/>
    <p:sldId id="258" r:id="rId9"/>
    <p:sldId id="338" r:id="rId10"/>
    <p:sldId id="297" r:id="rId11"/>
    <p:sldId id="259" r:id="rId12"/>
    <p:sldId id="337" r:id="rId13"/>
    <p:sldId id="336" r:id="rId14"/>
    <p:sldId id="333" r:id="rId15"/>
    <p:sldId id="334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263" r:id="rId24"/>
    <p:sldId id="340" r:id="rId25"/>
    <p:sldId id="262" r:id="rId26"/>
    <p:sldId id="266" r:id="rId27"/>
    <p:sldId id="270" r:id="rId28"/>
    <p:sldId id="275" r:id="rId29"/>
    <p:sldId id="269" r:id="rId30"/>
    <p:sldId id="288" r:id="rId31"/>
    <p:sldId id="289" r:id="rId32"/>
    <p:sldId id="277" r:id="rId33"/>
    <p:sldId id="278" r:id="rId34"/>
    <p:sldId id="285" r:id="rId35"/>
    <p:sldId id="279" r:id="rId36"/>
    <p:sldId id="286" r:id="rId37"/>
    <p:sldId id="287" r:id="rId38"/>
    <p:sldId id="290" r:id="rId39"/>
    <p:sldId id="292" r:id="rId40"/>
    <p:sldId id="298" r:id="rId41"/>
    <p:sldId id="291" r:id="rId42"/>
    <p:sldId id="293" r:id="rId43"/>
    <p:sldId id="294" r:id="rId44"/>
    <p:sldId id="295" r:id="rId45"/>
    <p:sldId id="296" r:id="rId46"/>
    <p:sldId id="282" r:id="rId47"/>
    <p:sldId id="283" r:id="rId48"/>
    <p:sldId id="284" r:id="rId49"/>
    <p:sldId id="301" r:id="rId50"/>
    <p:sldId id="302" r:id="rId51"/>
    <p:sldId id="327" r:id="rId52"/>
    <p:sldId id="304" r:id="rId53"/>
    <p:sldId id="328" r:id="rId54"/>
    <p:sldId id="306" r:id="rId55"/>
    <p:sldId id="307" r:id="rId56"/>
    <p:sldId id="308" r:id="rId57"/>
    <p:sldId id="329" r:id="rId58"/>
    <p:sldId id="310" r:id="rId59"/>
    <p:sldId id="311" r:id="rId60"/>
    <p:sldId id="317" r:id="rId61"/>
    <p:sldId id="318" r:id="rId62"/>
    <p:sldId id="319" r:id="rId63"/>
    <p:sldId id="320" r:id="rId64"/>
    <p:sldId id="321" r:id="rId65"/>
    <p:sldId id="324" r:id="rId66"/>
    <p:sldId id="330" r:id="rId67"/>
    <p:sldId id="335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2985-04EC-4841-8398-A0DF23134E4A}" type="datetimeFigureOut">
              <a:rPr lang="en-IN" smtClean="0"/>
              <a:t>08-12-2023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3EB4-C002-43FF-901A-38879259C2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8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3EB4-C002-43FF-901A-38879259C2B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5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0998A6-5DEA-4D3B-B376-99388E021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842F4-A49E-49A5-88EE-F598CE4FF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FEF4-37DA-432A-8D0F-DD19934F5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7F342-F29F-4919-BE4F-86E729F63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0699E-D906-44F3-9083-CC142A0CD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250FB-4048-4A70-A3CC-C51775DFC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C0F2C-3DB5-491F-9B5E-B2F13F016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1E160-4171-4D43-BAD5-1664A4132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9C07C-128B-487F-B704-74B46F3C7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90BF0-B9F5-44FA-ABB1-A90E4BE81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4B82A-F725-4AB0-AD39-1CD591C33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258ABFC5-00BF-4A1A-B6AF-82EB077AB9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tionary.org/wiki/brand" TargetMode="External"/><Relationship Id="rId2" Type="http://schemas.openxmlformats.org/officeDocument/2006/relationships/hyperlink" Target="http://en.wikipedia.org/wiki/American_Marketing_Associ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Search_engine_optimization" TargetMode="External"/><Relationship Id="rId4" Type="http://schemas.openxmlformats.org/officeDocument/2006/relationships/hyperlink" Target="http://www.marketingpower.com/mg-dictionary-view1569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1.%20Amul%20Example.ppt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lgerian" pitchFamily="82" charset="0"/>
              </a:rPr>
              <a:t>ADVERTISING </a:t>
            </a:r>
          </a:p>
          <a:p>
            <a:pPr algn="ctr"/>
            <a:r>
              <a:rPr lang="en-US" sz="4400" b="1" dirty="0">
                <a:latin typeface="Algerian" pitchFamily="82" charset="0"/>
              </a:rPr>
              <a:t>AND </a:t>
            </a:r>
          </a:p>
          <a:p>
            <a:pPr algn="ctr"/>
            <a:r>
              <a:rPr lang="en-US" sz="4400" b="1" dirty="0">
                <a:latin typeface="Algerian" pitchFamily="82" charset="0"/>
              </a:rPr>
              <a:t>DIGITAL MARKETING</a:t>
            </a:r>
            <a:endParaRPr lang="en-US" sz="4400" dirty="0">
              <a:latin typeface="Algerian" pitchFamily="82" charset="0"/>
            </a:endParaRPr>
          </a:p>
          <a:p>
            <a:pPr algn="ctr"/>
            <a:endParaRPr lang="en-US" sz="4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480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Dr. </a:t>
            </a:r>
            <a:r>
              <a:rPr lang="en-US" sz="2400" dirty="0" err="1">
                <a:latin typeface="Algerian" pitchFamily="82" charset="0"/>
              </a:rPr>
              <a:t>sangeeta</a:t>
            </a:r>
            <a:r>
              <a:rPr lang="en-US" sz="2400" dirty="0">
                <a:latin typeface="Algerian" pitchFamily="82" charset="0"/>
              </a:rPr>
              <a:t>  </a:t>
            </a:r>
            <a:r>
              <a:rPr lang="en-US" sz="2400" dirty="0" err="1">
                <a:latin typeface="Algerian" pitchFamily="82" charset="0"/>
              </a:rPr>
              <a:t>jain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991600" cy="205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95"/>
              </a:spcBef>
            </a:pPr>
            <a:r>
              <a:rPr lang="en-US" sz="2400" spc="-5" dirty="0">
                <a:latin typeface="Algerian" pitchFamily="82" charset="0"/>
                <a:cs typeface="Times New Roman" pitchFamily="18" charset="0"/>
              </a:rPr>
              <a:t>Integrated Marketing Communications </a:t>
            </a:r>
            <a:r>
              <a:rPr lang="en-US" sz="2400" dirty="0">
                <a:latin typeface="Algerian" pitchFamily="82" charset="0"/>
                <a:cs typeface="Times New Roman" pitchFamily="18" charset="0"/>
              </a:rPr>
              <a:t>(IMC)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spcBef>
                <a:spcPts val="195"/>
              </a:spcBef>
            </a:pPr>
            <a:endParaRPr lang="en-US" sz="2000" spc="-5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spcBef>
                <a:spcPts val="195"/>
              </a:spcBef>
            </a:pP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2"/>
              </a:rPr>
              <a:t>American Marketing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2"/>
              </a:rPr>
              <a:t>Association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en-US" sz="2000" spc="-405" dirty="0">
                <a:latin typeface="Times New Roman" pitchFamily="18" charset="0"/>
                <a:cs typeface="Times New Roman" pitchFamily="18" charset="0"/>
              </a:rPr>
              <a:t>―a </a:t>
            </a:r>
            <a:r>
              <a:rPr lang="en-US" sz="20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planning process designed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assure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3"/>
              </a:rPr>
              <a:t>brand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contacts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received by a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customer </a:t>
            </a:r>
            <a:r>
              <a:rPr lang="en-US" sz="2000" spc="-1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prospect for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 product, service, or organization are relevant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that person and  consistent over </a:t>
            </a:r>
            <a:r>
              <a:rPr lang="en-US" sz="2000" spc="-95" dirty="0">
                <a:latin typeface="Times New Roman" pitchFamily="18" charset="0"/>
                <a:cs typeface="Times New Roman" pitchFamily="18" charset="0"/>
              </a:rPr>
              <a:t>time.‖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Marketing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4"/>
              </a:rPr>
              <a:t>Power</a:t>
            </a:r>
            <a:r>
              <a:rPr lang="en-US" sz="2000" spc="-155" dirty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4"/>
              </a:rPr>
              <a:t>Dictionary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160"/>
              </a:spcBef>
            </a:pP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Integrated Marketing Communications is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term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describe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holistic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approach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marketing.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aims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ensure consistency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message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complementary use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media. 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concept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includes online and offline marketing channels. Online marketing channels  include any e-marketing campaigns or programs, from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5"/>
              </a:rPr>
              <a:t>search engine optimization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(SEO), 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pay-per-click,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affiliate,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and email,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banner to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latest web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related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channels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webinar, blog,  RSS, pod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cast,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and Internet TV. Offline marketing channels are traditional print (newspaper,  magazine), mail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order,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public relations, industry relations, billboard, radio, and television.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company develops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integrated marketing communication programmer using all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elements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marketing mix (price, place,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product,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promotion).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Integrated Marketing Communications | IMC Marketing – mc.ai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Integrated Marketing Communications | IMC Marketing – mc.ai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Integrated Marketing Communication | by Not Just Marketing - NMIMS | Medium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058" y="2967335"/>
            <a:ext cx="222189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Target</a:t>
            </a:r>
          </a:p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audiance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81000"/>
            <a:ext cx="191591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Print Media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381000"/>
            <a:ext cx="156433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Publicity</a:t>
            </a:r>
          </a:p>
          <a:p>
            <a:pPr algn="ctr"/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381000"/>
            <a:ext cx="145264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Internet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4555" y="3886200"/>
            <a:ext cx="176202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Sales </a:t>
            </a:r>
          </a:p>
          <a:p>
            <a:pPr algn="ctr"/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promotiom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1905000"/>
            <a:ext cx="178767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Direct</a:t>
            </a:r>
          </a:p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Marketing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5562600"/>
            <a:ext cx="188385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Placement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638800"/>
            <a:ext cx="199766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Events and </a:t>
            </a:r>
          </a:p>
          <a:p>
            <a:pPr algn="ctr"/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Sponsership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5638800"/>
            <a:ext cx="141019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Word of </a:t>
            </a:r>
          </a:p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mouth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2" y="2057400"/>
            <a:ext cx="20090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 of 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 Media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5562600"/>
            <a:ext cx="15824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Points of 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purchase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381000"/>
            <a:ext cx="169629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rnd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Brodcaste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3657600"/>
            <a:ext cx="149592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Personal 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Selling </a:t>
            </a:r>
          </a:p>
        </p:txBody>
      </p:sp>
      <p:cxnSp>
        <p:nvCxnSpPr>
          <p:cNvPr id="16" name="Straight Arrow Connector 15"/>
          <p:cNvCxnSpPr>
            <a:stCxn id="3" idx="2"/>
            <a:endCxn id="2" idx="0"/>
          </p:cNvCxnSpPr>
          <p:nvPr/>
        </p:nvCxnSpPr>
        <p:spPr>
          <a:xfrm>
            <a:off x="3396355" y="1211997"/>
            <a:ext cx="1175649" cy="175533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</p:cNvCxnSpPr>
          <p:nvPr/>
        </p:nvCxnSpPr>
        <p:spPr>
          <a:xfrm>
            <a:off x="4572004" y="4044553"/>
            <a:ext cx="1099445" cy="159698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2" idx="1"/>
          </p:cNvCxnSpPr>
          <p:nvPr/>
        </p:nvCxnSpPr>
        <p:spPr>
          <a:xfrm>
            <a:off x="2057399" y="2472899"/>
            <a:ext cx="1403659" cy="103304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2" idx="1"/>
          </p:cNvCxnSpPr>
          <p:nvPr/>
        </p:nvCxnSpPr>
        <p:spPr>
          <a:xfrm flipV="1">
            <a:off x="1724522" y="3505944"/>
            <a:ext cx="1736536" cy="56715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</p:cNvCxnSpPr>
          <p:nvPr/>
        </p:nvCxnSpPr>
        <p:spPr>
          <a:xfrm flipV="1">
            <a:off x="1172242" y="4038600"/>
            <a:ext cx="2256758" cy="1524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0"/>
            <a:endCxn id="2" idx="2"/>
          </p:cNvCxnSpPr>
          <p:nvPr/>
        </p:nvCxnSpPr>
        <p:spPr>
          <a:xfrm flipV="1">
            <a:off x="3372097" y="4044553"/>
            <a:ext cx="1199907" cy="159424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715000" y="4038600"/>
            <a:ext cx="1905000" cy="1524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" idx="3"/>
          </p:cNvCxnSpPr>
          <p:nvPr/>
        </p:nvCxnSpPr>
        <p:spPr>
          <a:xfrm flipH="1" flipV="1">
            <a:off x="5682949" y="3505944"/>
            <a:ext cx="1479851" cy="60885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1"/>
          </p:cNvCxnSpPr>
          <p:nvPr/>
        </p:nvCxnSpPr>
        <p:spPr>
          <a:xfrm flipH="1">
            <a:off x="5638800" y="2320499"/>
            <a:ext cx="1524000" cy="110850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638800" y="1219200"/>
            <a:ext cx="1600200" cy="1752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057400" y="1219200"/>
            <a:ext cx="1371600" cy="1752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" idx="0"/>
            <a:endCxn id="4" idx="2"/>
          </p:cNvCxnSpPr>
          <p:nvPr/>
        </p:nvCxnSpPr>
        <p:spPr>
          <a:xfrm flipV="1">
            <a:off x="4572004" y="1211997"/>
            <a:ext cx="1086964" cy="175533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Characteristics  of I M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shifting of marketing expenditure  from traditional media  	advertising to other form of promotion.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Rapid growth of internet and social media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Ashift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market place power from manufacturing to retailer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growth and development of data base marketing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Demand for greater accountability from advertising agencies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943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pres?slideindex=1&amp;slidetitle="/>
              </a:rPr>
              <a:t>1. </a:t>
            </a:r>
            <a:r>
              <a:rPr lang="en-US" dirty="0" err="1">
                <a:hlinkClick r:id="rId2" action="ppaction://hlinkpres?slideindex=1&amp;slidetitle="/>
              </a:rPr>
              <a:t>Amul</a:t>
            </a:r>
            <a:r>
              <a:rPr lang="en-US" dirty="0">
                <a:hlinkClick r:id="rId2" action="ppaction://hlinkpres?slideindex=1&amp;slidetitle="/>
              </a:rPr>
              <a:t> Example.pptx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85800"/>
            <a:ext cx="9144000" cy="548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marR="516255" indent="-449263" algn="just">
              <a:lnSpc>
                <a:spcPct val="14020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modern advertising methods started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the invention of  printing.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61963" marR="5080" indent="-449263" algn="just">
              <a:lnSpc>
                <a:spcPct val="140000"/>
              </a:lnSpc>
              <a:spcBef>
                <a:spcPts val="545"/>
              </a:spcBef>
              <a:buFont typeface="Wingdings" pitchFamily="2" charset="2"/>
              <a:buChar char="v"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the influence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salesmanship came into public notice in the  18th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century,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the present elaborate 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advertising began to 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evolve.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61963" marR="294640" indent="-449263" algn="just">
              <a:lnSpc>
                <a:spcPct val="139800"/>
              </a:lnSpc>
              <a:spcBef>
                <a:spcPts val="550"/>
              </a:spcBef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advertising agencies, working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a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commission basis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were 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mainly responsible for this</a:t>
            </a:r>
            <a:r>
              <a:rPr lang="en-US"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evolution.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61963" marR="36195" indent="-449263" algn="just">
              <a:lnSpc>
                <a:spcPct val="139800"/>
              </a:lnSpc>
              <a:spcBef>
                <a:spcPts val="560"/>
              </a:spcBef>
              <a:buFont typeface="Wingdings" pitchFamily="2" charset="2"/>
              <a:buChar char="v"/>
              <a:tabLst>
                <a:tab pos="569214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largest group of advertisers in the present day are the food  marketers, followed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marketers of drugs and cosmetics, soaps,  automobiles, tobacco, appliances,</a:t>
            </a:r>
            <a:r>
              <a:rPr lang="en-US"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oil products.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489" y="185814"/>
            <a:ext cx="46470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15" dirty="0">
                <a:latin typeface="Algerian" pitchFamily="82" charset="0"/>
              </a:rPr>
              <a:t>Advantages </a:t>
            </a:r>
            <a:r>
              <a:rPr sz="2800" spc="-305" dirty="0">
                <a:latin typeface="Algerian" pitchFamily="82" charset="0"/>
              </a:rPr>
              <a:t>of</a:t>
            </a:r>
            <a:r>
              <a:rPr sz="2800" spc="-235" dirty="0">
                <a:latin typeface="Algerian" pitchFamily="82" charset="0"/>
              </a:rPr>
              <a:t> </a:t>
            </a:r>
            <a:r>
              <a:rPr sz="2800" spc="-305" dirty="0">
                <a:latin typeface="Algerian" pitchFamily="82" charset="0"/>
              </a:rPr>
              <a:t>Advertising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7172" y="812799"/>
            <a:ext cx="8007209" cy="5243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963" marR="536575" indent="-449263">
              <a:lnSpc>
                <a:spcPct val="1201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sz="2200" spc="-10" dirty="0">
                <a:latin typeface="Times New Roman" pitchFamily="18" charset="0"/>
                <a:cs typeface="Times New Roman" pitchFamily="18" charset="0"/>
              </a:rPr>
              <a:t>Advertising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has several advantages for marketing products and  services.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461963" marR="5080" indent="-449263">
              <a:lnSpc>
                <a:spcPct val="120100"/>
              </a:lnSpc>
              <a:spcBef>
                <a:spcPts val="535"/>
              </a:spcBef>
              <a:buFont typeface="Wingdings" pitchFamily="2" charset="2"/>
              <a:buChar char="v"/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It enables to reach out maximum number of the target audience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at a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comparatively low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cost.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461963" marR="421640" indent="-449263">
              <a:lnSpc>
                <a:spcPct val="120100"/>
              </a:lnSpc>
              <a:spcBef>
                <a:spcPts val="540"/>
              </a:spcBef>
              <a:buFont typeface="Wingdings" pitchFamily="2" charset="2"/>
              <a:buChar char="v"/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Repetition of message is also possible and this also reduces the  cost.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461963" marR="145415" indent="-449263">
              <a:lnSpc>
                <a:spcPct val="119900"/>
              </a:lnSpc>
              <a:spcBef>
                <a:spcPts val="555"/>
              </a:spcBef>
              <a:buFont typeface="Wingdings" pitchFamily="2" charset="2"/>
              <a:buChar char="v"/>
            </a:pPr>
            <a:r>
              <a:rPr sz="2200" spc="-10" dirty="0">
                <a:latin typeface="Times New Roman" pitchFamily="18" charset="0"/>
                <a:cs typeface="Times New Roman" pitchFamily="18" charset="0"/>
              </a:rPr>
              <a:t>Moreover,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advertising impact can be created by dramatization  of company and its products,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in the long term helps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building image for the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organization.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461963" marR="424815" indent="-449263">
              <a:lnSpc>
                <a:spcPct val="119700"/>
              </a:lnSpc>
              <a:spcBef>
                <a:spcPts val="560"/>
              </a:spcBef>
              <a:buFont typeface="Wingdings" pitchFamily="2" charset="2"/>
              <a:buChar char="v"/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It is further believed that advertising can create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new market for  products that fill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genuine, though latent,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need.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461963" indent="-449263">
              <a:lnSpc>
                <a:spcPct val="100000"/>
              </a:lnSpc>
              <a:spcBef>
                <a:spcPts val="1080"/>
              </a:spcBef>
              <a:buFont typeface="Wingdings" pitchFamily="2" charset="2"/>
              <a:buChar char="v"/>
              <a:tabLst>
                <a:tab pos="2106295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furthers	product improvement through free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competition.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5484" y="6620678"/>
            <a:ext cx="2032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sz="2400" dirty="0">
                <a:latin typeface="Times New Roman"/>
                <a:cs typeface="Times New Roman"/>
              </a:rPr>
              <a:pPr marL="38100">
                <a:lnSpc>
                  <a:spcPts val="2720"/>
                </a:lnSpc>
              </a:pPr>
              <a:t>15</a:t>
            </a:fld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29C2A-9281-30E8-BB98-70D293DB394C}"/>
              </a:ext>
            </a:extLst>
          </p:cNvPr>
          <p:cNvSpPr txBox="1"/>
          <p:nvPr/>
        </p:nvSpPr>
        <p:spPr>
          <a:xfrm>
            <a:off x="152400" y="1066800"/>
            <a:ext cx="8839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/>
            <a:r>
              <a:rPr lang="en-IN" sz="3600" dirty="0">
                <a:latin typeface="Kruti Dev 010" pitchFamily="2" charset="0"/>
              </a:rPr>
              <a:t>1  </a:t>
            </a:r>
            <a:r>
              <a:rPr lang="hi-IN" sz="3600" dirty="0">
                <a:latin typeface="Times New Roman" panose="02020603050405020304" pitchFamily="18" charset="0"/>
              </a:rPr>
              <a:t>और कुछ चल रहा हो ना हो, फॉग तो चल ही रहा है</a:t>
            </a:r>
            <a:endParaRPr lang="en-IN" sz="3600" dirty="0">
              <a:latin typeface="Times New Roman" panose="02020603050405020304" pitchFamily="18" charset="0"/>
            </a:endParaRPr>
          </a:p>
          <a:p>
            <a:pPr marL="533400" indent="-533400"/>
            <a:r>
              <a:rPr lang="hi-IN" sz="3600" dirty="0">
                <a:latin typeface="Times New Roman" panose="02020603050405020304" pitchFamily="18" charset="0"/>
              </a:rPr>
              <a:t>२. फोन पे पर छोटी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</a:t>
            </a:r>
            <a:r>
              <a:rPr lang="hi-IN" sz="3600" dirty="0">
                <a:latin typeface="Times New Roman" panose="02020603050405020304" pitchFamily="18" charset="0"/>
              </a:rPr>
              <a:t>के लिये पिन नही लगता</a:t>
            </a:r>
            <a:endParaRPr lang="en-IN" sz="3600" dirty="0">
              <a:latin typeface="Times New Roman" panose="02020603050405020304" pitchFamily="18" charset="0"/>
            </a:endParaRPr>
          </a:p>
          <a:p>
            <a:pPr marL="533400" indent="-533400"/>
            <a:r>
              <a:rPr lang="hi-IN" sz="3600" dirty="0">
                <a:latin typeface="Times New Roman" panose="02020603050405020304" pitchFamily="18" charset="0"/>
              </a:rPr>
              <a:t>३. प्युरो नमक मे केमिकल्स नही हैं</a:t>
            </a:r>
            <a:endParaRPr lang="en-IN" sz="3600" dirty="0">
              <a:latin typeface="Times New Roman" panose="02020603050405020304" pitchFamily="18" charset="0"/>
            </a:endParaRPr>
          </a:p>
          <a:p>
            <a:pPr marL="533400" indent="-533400"/>
            <a:r>
              <a:rPr lang="hi-IN" sz="3600" dirty="0">
                <a:latin typeface="Times New Roman" panose="02020603050405020304" pitchFamily="18" charset="0"/>
              </a:rPr>
              <a:t>४. नयी पुरानी दोनो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generations </a:t>
            </a:r>
            <a:r>
              <a:rPr lang="hi-IN" sz="3600" dirty="0">
                <a:latin typeface="Times New Roman" panose="02020603050405020304" pitchFamily="18" charset="0"/>
              </a:rPr>
              <a:t>को कमला पसंद इलायची पसंद है </a:t>
            </a:r>
            <a:endParaRPr lang="en-IN" sz="3600" dirty="0">
              <a:latin typeface="Times New Roman" panose="02020603050405020304" pitchFamily="18" charset="0"/>
            </a:endParaRPr>
          </a:p>
          <a:p>
            <a:pPr marL="533400" indent="-533400"/>
            <a:r>
              <a:rPr lang="hi-IN" sz="3600" dirty="0">
                <a:latin typeface="Times New Roman" panose="02020603050405020304" pitchFamily="18" charset="0"/>
              </a:rPr>
              <a:t>५. इन्शुरन्स ना हो तो आधी ट्रीटमेंट से भाग जाना पडता है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0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KE - Share a Coke Advertisement">
            <a:extLst>
              <a:ext uri="{FF2B5EF4-FFF2-40B4-BE49-F238E27FC236}">
                <a16:creationId xmlns:a16="http://schemas.microsoft.com/office/drawing/2014/main" id="{6DA59652-0D94-13A2-1237-3F23CFD1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3220"/>
            <a:ext cx="9428428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D6F06-B24D-B0F8-E45A-8AAAE0464E12}"/>
              </a:ext>
            </a:extLst>
          </p:cNvPr>
          <p:cNvSpPr txBox="1"/>
          <p:nvPr/>
        </p:nvSpPr>
        <p:spPr>
          <a:xfrm>
            <a:off x="1295400" y="0"/>
            <a:ext cx="6955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inter"/>
              </a:rPr>
              <a:t>COCA COLA – Share a Coke Campaign</a:t>
            </a:r>
          </a:p>
        </p:txBody>
      </p:sp>
    </p:spTree>
    <p:extLst>
      <p:ext uri="{BB962C8B-B14F-4D97-AF65-F5344CB8AC3E}">
        <p14:creationId xmlns:p14="http://schemas.microsoft.com/office/powerpoint/2010/main" val="302945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ke - Just Do It Advertisement">
            <a:extLst>
              <a:ext uri="{FF2B5EF4-FFF2-40B4-BE49-F238E27FC236}">
                <a16:creationId xmlns:a16="http://schemas.microsoft.com/office/drawing/2014/main" id="{AA549787-7C6B-8F28-2871-CC4F7DA2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584774"/>
            <a:ext cx="9220199" cy="62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79517-FE3C-4CFB-306B-3093CAAC9266}"/>
              </a:ext>
            </a:extLst>
          </p:cNvPr>
          <p:cNvSpPr txBox="1"/>
          <p:nvPr/>
        </p:nvSpPr>
        <p:spPr>
          <a:xfrm>
            <a:off x="2667000" y="0"/>
            <a:ext cx="4610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000000"/>
                </a:solidFill>
                <a:effectLst/>
                <a:latin typeface="inter"/>
              </a:rPr>
              <a:t>Nike – Just Do It Ads</a:t>
            </a:r>
          </a:p>
        </p:txBody>
      </p:sp>
    </p:spTree>
    <p:extLst>
      <p:ext uri="{BB962C8B-B14F-4D97-AF65-F5344CB8AC3E}">
        <p14:creationId xmlns:p14="http://schemas.microsoft.com/office/powerpoint/2010/main" val="97811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ways - #LikeaGirl Example of Advertising">
            <a:extLst>
              <a:ext uri="{FF2B5EF4-FFF2-40B4-BE49-F238E27FC236}">
                <a16:creationId xmlns:a16="http://schemas.microsoft.com/office/drawing/2014/main" id="{C807880D-1A1F-F4B5-A8B4-D0144046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573889"/>
            <a:ext cx="9144000" cy="62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D6C74-5AFA-88F7-B485-CCF546B20B4D}"/>
              </a:ext>
            </a:extLst>
          </p:cNvPr>
          <p:cNvSpPr txBox="1"/>
          <p:nvPr/>
        </p:nvSpPr>
        <p:spPr>
          <a:xfrm>
            <a:off x="2438400" y="0"/>
            <a:ext cx="468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3200" b="1" i="0" dirty="0">
                <a:solidFill>
                  <a:srgbClr val="000000"/>
                </a:solidFill>
                <a:effectLst/>
                <a:latin typeface="inter"/>
              </a:rPr>
              <a:t>Always – #LikeaGirl</a:t>
            </a:r>
          </a:p>
        </p:txBody>
      </p:sp>
    </p:spTree>
    <p:extLst>
      <p:ext uri="{BB962C8B-B14F-4D97-AF65-F5344CB8AC3E}">
        <p14:creationId xmlns:p14="http://schemas.microsoft.com/office/powerpoint/2010/main" val="343409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81000"/>
            <a:ext cx="7391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UNIT I: ADVERTISING MANAGEMENT: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Integrated marketing communication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 Introduction to advertising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role of  advertising in MARKETING                                           mix and  positioning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 advertiser and advertising agencies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 key players in advertising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types of advertising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types of media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media planning and strategy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Responsible advertising.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Donald's Night time service is an excellent examplel of advertising">
            <a:extLst>
              <a:ext uri="{FF2B5EF4-FFF2-40B4-BE49-F238E27FC236}">
                <a16:creationId xmlns:a16="http://schemas.microsoft.com/office/drawing/2014/main" id="{D159FD78-CCDB-BB67-D8CC-66330AC3A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859552-63A3-8E84-917A-ED6D35F21F9F}"/>
              </a:ext>
            </a:extLst>
          </p:cNvPr>
          <p:cNvSpPr txBox="1"/>
          <p:nvPr/>
        </p:nvSpPr>
        <p:spPr>
          <a:xfrm>
            <a:off x="76200" y="21771"/>
            <a:ext cx="899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i="0" dirty="0">
                <a:solidFill>
                  <a:schemeClr val="bg1"/>
                </a:solidFill>
                <a:effectLst/>
                <a:latin typeface="inter"/>
              </a:rPr>
              <a:t>McDonald’s – Night-Time Service Advertisement</a:t>
            </a:r>
          </a:p>
        </p:txBody>
      </p:sp>
    </p:spTree>
    <p:extLst>
      <p:ext uri="{BB962C8B-B14F-4D97-AF65-F5344CB8AC3E}">
        <p14:creationId xmlns:p14="http://schemas.microsoft.com/office/powerpoint/2010/main" val="269557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gate advertisements are spot on for strong teeth">
            <a:extLst>
              <a:ext uri="{FF2B5EF4-FFF2-40B4-BE49-F238E27FC236}">
                <a16:creationId xmlns:a16="http://schemas.microsoft.com/office/drawing/2014/main" id="{5E9C1027-ED91-BDC5-856A-A07AE43F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8991600" cy="69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3C106D-892F-EB5A-635E-958B6E1FDE28}"/>
              </a:ext>
            </a:extLst>
          </p:cNvPr>
          <p:cNvSpPr txBox="1"/>
          <p:nvPr/>
        </p:nvSpPr>
        <p:spPr>
          <a:xfrm>
            <a:off x="1600200" y="10886"/>
            <a:ext cx="6400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000000"/>
                </a:solidFill>
                <a:effectLst/>
                <a:latin typeface="inter"/>
              </a:rPr>
              <a:t>5. Colgate – Torture Test Approach</a:t>
            </a:r>
          </a:p>
          <a:p>
            <a:br>
              <a:rPr lang="en-US" sz="3200" dirty="0"/>
            </a:b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56860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58773-C3CF-761B-D43B-075020192892}"/>
              </a:ext>
            </a:extLst>
          </p:cNvPr>
          <p:cNvSpPr txBox="1"/>
          <p:nvPr/>
        </p:nvSpPr>
        <p:spPr>
          <a:xfrm>
            <a:off x="0" y="21771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inter"/>
              </a:rPr>
              <a:t>Adidas – Behind the Scenes Advertisement</a:t>
            </a:r>
            <a:endParaRPr lang="en-IN" sz="3200" dirty="0"/>
          </a:p>
        </p:txBody>
      </p:sp>
      <p:pic>
        <p:nvPicPr>
          <p:cNvPr id="5122" name="Picture 2" descr="Adidas Advertisements are always lively and popular">
            <a:extLst>
              <a:ext uri="{FF2B5EF4-FFF2-40B4-BE49-F238E27FC236}">
                <a16:creationId xmlns:a16="http://schemas.microsoft.com/office/drawing/2014/main" id="{CF143464-D198-53B5-096F-302ABCEC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067800" cy="63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33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hat are the 7Ps of the marketing mix? Traditional 4Ps &amp; Modern 3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543800" cy="5598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Ps of Services Marketing | Tech Ta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4196"/>
            <a:ext cx="7239000" cy="65438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0"/>
            <a:ext cx="8153400" cy="45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itchFamily="82" charset="0"/>
                <a:cs typeface="Times New Roman" pitchFamily="18" charset="0"/>
              </a:rPr>
              <a:t>role  of  advertising  in  MARKETING  Mix AND  positioning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986789" y="2114549"/>
            <a:ext cx="7522845" cy="4207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" marR="5080" lvl="0" indent="0" defTabSz="914400" rtl="0" eaLnBrk="1" fontAlgn="base" latinLnBrk="0" hangingPunct="1">
              <a:lnSpc>
                <a:spcPts val="349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048000"/>
            <a:ext cx="8305800" cy="22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920"/>
              </a:spcBef>
              <a:buFont typeface="Wingdings" pitchFamily="2" charset="2"/>
              <a:buChar char="§"/>
            </a:pPr>
            <a:r>
              <a:rPr lang="en-US" sz="2400" kern="0" spc="-5" dirty="0">
                <a:latin typeface="Times New Roman" pitchFamily="18" charset="0"/>
                <a:cs typeface="Times New Roman" pitchFamily="18" charset="0"/>
              </a:rPr>
              <a:t>Advertising exists to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US" sz="2400" kern="0" spc="-5" dirty="0">
                <a:latin typeface="Times New Roman" pitchFamily="18" charset="0"/>
                <a:cs typeface="Times New Roman" pitchFamily="18" charset="0"/>
              </a:rPr>
              <a:t>sell  things.</a:t>
            </a:r>
          </a:p>
          <a:p>
            <a:pPr marL="12700">
              <a:lnSpc>
                <a:spcPct val="100000"/>
              </a:lnSpc>
              <a:spcBef>
                <a:spcPts val="92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is mainly about</a:t>
            </a:r>
            <a:r>
              <a:rPr lang="en-US"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brands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3600"/>
              </a:lnSpc>
              <a:spcBef>
                <a:spcPts val="7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is mainly designed to 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strengthen  consumer impressions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brand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  <a:buFont typeface="Wingdings" pitchFamily="2" charset="2"/>
              <a:buChar char="§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Exception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public service</a:t>
            </a:r>
            <a:r>
              <a:rPr lang="en-US"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advertising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kern="0" spc="-5" dirty="0">
                <a:latin typeface="Algerian" pitchFamily="82" charset="0"/>
                <a:cs typeface="Times New Roman" pitchFamily="18" charset="0"/>
              </a:rPr>
              <a:t>ROLE OF ADVERTISING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Assuming that a customer is aware of a brand or company through most of the other elements of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promotional mix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role of advertising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in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marketing mix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can serve as the cementing force, fortifying and reinforcing the messages in a small-business owner's direct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and sales promotion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geeta jain\Desktop\economic-effects-of-advertising-14-63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2244" y="304800"/>
            <a:ext cx="8221008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en-US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ROLE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3820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22909" algn="just">
              <a:lnSpc>
                <a:spcPts val="3229"/>
              </a:lnSpc>
              <a:spcBef>
                <a:spcPts val="114"/>
              </a:spcBef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reach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spc="-5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mass  audience, Introduces</a:t>
            </a:r>
            <a:r>
              <a:rPr lang="en-US" sz="2000" b="1" spc="-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products, Explains important 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changes. Reminds</a:t>
            </a:r>
            <a:r>
              <a:rPr lang="en-US" sz="2000" b="1" spc="-10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reinforces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Persuades.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process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business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US" sz="2000" b="1" spc="-5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to satisfy consumer  needs by</a:t>
            </a:r>
            <a:r>
              <a:rPr lang="en-US" sz="2000" b="1" spc="-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providing goods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spc="-4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140" indent="-281940">
              <a:lnSpc>
                <a:spcPct val="100000"/>
              </a:lnSpc>
              <a:spcBef>
                <a:spcPts val="720"/>
              </a:spcBef>
              <a:buSzPct val="79166"/>
              <a:buFont typeface="Wingdings" pitchFamily="2" charset="2"/>
              <a:buChar char="v"/>
              <a:tabLst>
                <a:tab pos="358140" algn="l"/>
              </a:tabLst>
            </a:pP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sz="2000" b="1" spc="-2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category</a:t>
            </a:r>
          </a:p>
          <a:p>
            <a:pPr marL="358140" indent="-281940">
              <a:lnSpc>
                <a:spcPct val="100000"/>
              </a:lnSpc>
              <a:spcBef>
                <a:spcPts val="720"/>
              </a:spcBef>
              <a:buSzPct val="79166"/>
              <a:buFont typeface="Wingdings" pitchFamily="2" charset="2"/>
              <a:buChar char="v"/>
              <a:tabLst>
                <a:tab pos="358140" algn="l"/>
              </a:tabLst>
            </a:pP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r>
              <a:rPr lang="en-US" sz="2000" b="1" spc="-1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140" indent="-281940">
              <a:lnSpc>
                <a:spcPct val="100000"/>
              </a:lnSpc>
              <a:spcBef>
                <a:spcPts val="700"/>
              </a:spcBef>
              <a:buSzPct val="79166"/>
              <a:buFont typeface="Wingdings" pitchFamily="2" charset="2"/>
              <a:buChar char="v"/>
              <a:tabLst>
                <a:tab pos="358140" algn="l"/>
              </a:tabLst>
            </a:pP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en-US" sz="2000" b="1" spc="-2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mix</a:t>
            </a:r>
          </a:p>
          <a:p>
            <a:pPr marL="358140" indent="-281940">
              <a:lnSpc>
                <a:spcPct val="100000"/>
              </a:lnSpc>
              <a:spcBef>
                <a:spcPts val="690"/>
              </a:spcBef>
              <a:buSzPct val="79166"/>
              <a:buFont typeface="Wingdings" pitchFamily="2" charset="2"/>
              <a:buChar char="v"/>
              <a:tabLst>
                <a:tab pos="358140" algn="l"/>
              </a:tabLst>
            </a:pP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Brand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4114800"/>
            <a:ext cx="5562600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22909">
              <a:lnSpc>
                <a:spcPts val="3229"/>
              </a:lnSpc>
              <a:spcBef>
                <a:spcPts val="114"/>
              </a:spcBef>
            </a:pPr>
            <a:r>
              <a:rPr lang="en-US" sz="2000" b="1" spc="-15" dirty="0">
                <a:latin typeface="Times New Roman" pitchFamily="18" charset="0"/>
                <a:cs typeface="Times New Roman" pitchFamily="18" charset="0"/>
              </a:rPr>
              <a:t>Advertising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form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spc="-10" dirty="0">
                <a:latin typeface="Times New Roman" pitchFamily="18" charset="0"/>
                <a:cs typeface="Times New Roman" pitchFamily="18" charset="0"/>
              </a:rPr>
              <a:t>mass c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ommunication.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422909">
              <a:lnSpc>
                <a:spcPts val="3229"/>
              </a:lnSpc>
              <a:spcBef>
                <a:spcPts val="114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reach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spc="-5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mass  audience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v"/>
            </a:pP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Introduces</a:t>
            </a:r>
            <a:r>
              <a:rPr lang="en-US" sz="2000" b="1" spc="-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46050">
              <a:lnSpc>
                <a:spcPct val="103499"/>
              </a:lnSpc>
              <a:spcBef>
                <a:spcPts val="650"/>
              </a:spcBef>
              <a:buFont typeface="Wingdings" pitchFamily="2" charset="2"/>
              <a:buChar char="v"/>
            </a:pP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Explains important 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  <a:p>
            <a:pPr marL="12700" marR="1016000">
              <a:lnSpc>
                <a:spcPct val="103499"/>
              </a:lnSpc>
              <a:spcBef>
                <a:spcPts val="65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Reminds</a:t>
            </a:r>
            <a:r>
              <a:rPr lang="en-US" sz="2000" b="1" spc="-10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reinforces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Persuades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3505200"/>
            <a:ext cx="5105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COMMUNICATION ROLE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401421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US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458200" cy="202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63830" algn="just">
              <a:lnSpc>
                <a:spcPts val="2910"/>
              </a:lnSpc>
              <a:spcBef>
                <a:spcPts val="370"/>
              </a:spcBef>
              <a:buFont typeface="Wingdings" pitchFamily="2" charset="2"/>
              <a:buChar char="v"/>
            </a:pPr>
            <a:r>
              <a:rPr lang="en-US" sz="2000" b="1" spc="-10" dirty="0">
                <a:latin typeface="Times New Roman" pitchFamily="18" charset="0"/>
                <a:cs typeface="Times New Roman" pitchFamily="18" charset="0"/>
              </a:rPr>
              <a:t>Improves standard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spc="-10" dirty="0"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economy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generating </a:t>
            </a:r>
            <a:r>
              <a:rPr lang="en-US" sz="2000" b="1" spc="-10" dirty="0">
                <a:latin typeface="Times New Roman" pitchFamily="18" charset="0"/>
                <a:cs typeface="Times New Roman" pitchFamily="18" charset="0"/>
              </a:rPr>
              <a:t>material  	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consumption. </a:t>
            </a:r>
          </a:p>
          <a:p>
            <a:pPr marL="12700" marR="163830" algn="just">
              <a:lnSpc>
                <a:spcPts val="2910"/>
              </a:lnSpc>
              <a:spcBef>
                <a:spcPts val="370"/>
              </a:spcBef>
              <a:buFont typeface="Wingdings" pitchFamily="2" charset="2"/>
              <a:buChar char="v"/>
            </a:pP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Advertising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objective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sz="20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0" dirty="0">
                <a:latin typeface="Times New Roman" pitchFamily="18" charset="0"/>
                <a:cs typeface="Times New Roman" pitchFamily="18" charset="0"/>
              </a:rPr>
              <a:t>for 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providing price-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value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information,   	thereby creating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more rational  economy</a:t>
            </a:r>
            <a:r>
              <a:rPr lang="en-US" sz="2000" b="1" spc="-15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 marR="163830" algn="just">
              <a:lnSpc>
                <a:spcPts val="2910"/>
              </a:lnSpc>
              <a:spcBef>
                <a:spcPts val="370"/>
              </a:spcBef>
              <a:buFont typeface="Wingdings" pitchFamily="2" charset="2"/>
              <a:buChar char="v"/>
            </a:pP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Moves from</a:t>
            </a:r>
            <a:r>
              <a:rPr lang="en-US" sz="2000" b="1" spc="-7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being  informational to  creating</a:t>
            </a:r>
            <a:r>
              <a:rPr lang="en-US" sz="2000" b="1" spc="-2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3352800"/>
            <a:ext cx="325037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SOCIETAL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4267200"/>
            <a:ext cx="5486400" cy="182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03200">
              <a:lnSpc>
                <a:spcPct val="103299"/>
              </a:lnSpc>
              <a:spcBef>
                <a:spcPts val="5"/>
              </a:spcBef>
              <a:buFont typeface="Wingdings" pitchFamily="2" charset="2"/>
              <a:buChar char="v"/>
            </a:pP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Informs</a:t>
            </a:r>
            <a:r>
              <a:rPr lang="en-US" b="1" spc="-7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consumers  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innovations  and</a:t>
            </a:r>
            <a:r>
              <a:rPr lang="en-US" b="1" spc="-1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11760">
              <a:lnSpc>
                <a:spcPct val="103499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Mirrors fashion</a:t>
            </a:r>
            <a:r>
              <a:rPr lang="en-US" b="1" spc="-8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and  design</a:t>
            </a:r>
            <a:r>
              <a:rPr lang="en-US" b="1" spc="-2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trends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97790">
              <a:lnSpc>
                <a:spcPct val="103499"/>
              </a:lnSpc>
              <a:spcBef>
                <a:spcPts val="585"/>
              </a:spcBef>
              <a:buFont typeface="Wingdings" pitchFamily="2" charset="2"/>
              <a:buChar char="v"/>
            </a:pP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Teaches consumers  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b="1" spc="-8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3499"/>
              </a:lnSpc>
              <a:spcBef>
                <a:spcPts val="590"/>
              </a:spcBef>
              <a:buFont typeface="Wingdings" pitchFamily="2" charset="2"/>
              <a:buChar char="v"/>
            </a:pP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Helps shape  consumer</a:t>
            </a:r>
            <a:r>
              <a:rPr lang="en-US" b="1" spc="-8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self-image</a:t>
            </a:r>
          </a:p>
          <a:p>
            <a:pPr marL="12700" marR="568325">
              <a:lnSpc>
                <a:spcPct val="103499"/>
              </a:lnSpc>
              <a:spcBef>
                <a:spcPts val="590"/>
              </a:spcBef>
              <a:buFont typeface="Wingdings" pitchFamily="2" charset="2"/>
              <a:buChar char="v"/>
            </a:pP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Perpetuates</a:t>
            </a:r>
            <a:r>
              <a:rPr lang="en-US" b="1" spc="-7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self-  </a:t>
            </a:r>
            <a:r>
              <a:rPr lang="en-US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expression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Role of advertising in positioning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Advertising</a:t>
            </a:r>
            <a:r>
              <a:rPr lang="en-US" dirty="0"/>
              <a:t> has a central </a:t>
            </a:r>
            <a:r>
              <a:rPr lang="en-US" b="1" dirty="0"/>
              <a:t>role</a:t>
            </a:r>
            <a:r>
              <a:rPr lang="en-US" dirty="0"/>
              <a:t> to play in developing a brand image. It informs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en-US" dirty="0"/>
              <a:t> of the functional capabilities of the brand while simultaneously inspiring the brand with symbolic values and meanings relevant to the consumer.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INTRODUCTION TO ADVERTISING</a:t>
            </a:r>
          </a:p>
        </p:txBody>
      </p:sp>
      <p:sp>
        <p:nvSpPr>
          <p:cNvPr id="21506" name="AutoShape 2" descr="The Basic Rules of Advertising - Fruchtman Marketing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67958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3581400"/>
            <a:ext cx="8839200" cy="254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2800"/>
              </a:lnSpc>
              <a:spcBef>
                <a:spcPts val="675"/>
              </a:spcBef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Although advertising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accepted part of  every day life, 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still great debate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to  how advertising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works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role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should perform within the marketing  communication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mix.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This module enables the  applicants to review this debate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apply the  theories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advertising in our media today.  They will learn how to put together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advertising plan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will examine the  ingredients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effective advertisement and  ways in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this effectiveness can be  measured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8915400" cy="1859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u="heavy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Philip </a:t>
            </a:r>
            <a:r>
              <a:rPr lang="en-US" sz="2400" u="heavy" spc="-5" dirty="0" err="1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Kotler</a:t>
            </a:r>
            <a:r>
              <a:rPr lang="en-US" sz="2400" u="heavy" spc="-5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American  Marketing Association. The advertising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any  paid form of non personal presentation</a:t>
            </a:r>
            <a:r>
              <a:rPr lang="en-US"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5" dirty="0" err="1">
                <a:latin typeface="Times New Roman" pitchFamily="18" charset="0"/>
                <a:cs typeface="Times New Roman" pitchFamily="18" charset="0"/>
              </a:rPr>
              <a:t>Ideas,G</a:t>
            </a:r>
            <a:r>
              <a:rPr lang="en-US" sz="2400" spc="-1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-5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-15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ervices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identified sponsor that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called 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Advertising.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792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There are basically 5 types of advertising agencies.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Full service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Agencies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Large size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agencies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...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Interactive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Agencies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Modernized modes of communication  	are used. ...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Boutiques. Very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and innovative ads. ...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Media Buying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Agencies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Buys place for advertise and sells it 	to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advertisers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...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In-House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Agencies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ADVERTISER AND ADVERTISING AGENCIES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dvertising Agency PowerPoint Template | SketchBubble"/>
          <p:cNvPicPr>
            <a:picLocks noChangeAspect="1" noChangeArrowheads="1"/>
          </p:cNvPicPr>
          <p:nvPr/>
        </p:nvPicPr>
        <p:blipFill>
          <a:blip r:embed="rId2" cstate="print"/>
          <a:srcRect l="14167" t="13160" r="14291" b="-6173"/>
          <a:stretch>
            <a:fillRect/>
          </a:stretch>
        </p:blipFill>
        <p:spPr bwMode="auto">
          <a:xfrm>
            <a:off x="1447800" y="685800"/>
            <a:ext cx="7696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71830" y="5379720"/>
            <a:ext cx="146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10" dirty="0">
                <a:solidFill>
                  <a:schemeClr val="tx2"/>
                </a:solidFill>
                <a:latin typeface="Symbol"/>
                <a:cs typeface="Symbol"/>
              </a:rPr>
              <a:t></a:t>
            </a:r>
            <a:endParaRPr sz="2600">
              <a:solidFill>
                <a:schemeClr val="tx2"/>
              </a:solidFill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" y="990600"/>
            <a:ext cx="4267200" cy="27344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latin typeface="Algerian" pitchFamily="82" charset="0"/>
              </a:rPr>
              <a:t>Ad</a:t>
            </a:r>
            <a:r>
              <a:rPr lang="en-US" sz="2800" spc="-15" dirty="0">
                <a:latin typeface="Algerian" pitchFamily="82" charset="0"/>
              </a:rPr>
              <a:t>v</a:t>
            </a:r>
            <a:r>
              <a:rPr lang="en-US" sz="2800" dirty="0">
                <a:latin typeface="Algerian" pitchFamily="82" charset="0"/>
              </a:rPr>
              <a:t>e</a:t>
            </a:r>
            <a:r>
              <a:rPr lang="en-US" sz="2800" spc="5" dirty="0">
                <a:latin typeface="Algerian" pitchFamily="82" charset="0"/>
              </a:rPr>
              <a:t>r</a:t>
            </a:r>
            <a:r>
              <a:rPr lang="en-US" sz="2800" spc="-5" dirty="0">
                <a:latin typeface="Algerian" pitchFamily="82" charset="0"/>
              </a:rPr>
              <a:t>t</a:t>
            </a:r>
            <a:r>
              <a:rPr lang="en-US" sz="2800" dirty="0">
                <a:latin typeface="Algerian" pitchFamily="82" charset="0"/>
              </a:rPr>
              <a:t>i</a:t>
            </a:r>
            <a:r>
              <a:rPr lang="en-US" sz="2800" spc="-10" dirty="0">
                <a:latin typeface="Algerian" pitchFamily="82" charset="0"/>
              </a:rPr>
              <a:t>s</a:t>
            </a:r>
            <a:r>
              <a:rPr lang="en-US" sz="2800" dirty="0">
                <a:latin typeface="Algerian" pitchFamily="82" charset="0"/>
              </a:rPr>
              <a:t>er  </a:t>
            </a:r>
            <a:r>
              <a:rPr lang="en-US" sz="2800" spc="-5" dirty="0">
                <a:latin typeface="Algerian" pitchFamily="82" charset="0"/>
              </a:rPr>
              <a:t>(client)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Agency</a:t>
            </a:r>
            <a:endParaRPr lang="en-US" sz="2800" spc="-5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 </a:t>
            </a:r>
            <a:endParaRPr lang="en-US" sz="2800" spc="-5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 </a:t>
            </a:r>
            <a:endParaRPr lang="en-US" sz="2800" spc="-5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8200" y="1905000"/>
            <a:ext cx="4011929" cy="36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buFont typeface="Wingdings" pitchFamily="2" charset="2"/>
              <a:buChar char="Ø"/>
            </a:pPr>
            <a:r>
              <a:rPr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Uses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advertising to</a:t>
            </a:r>
            <a:r>
              <a:rPr sz="2400" b="1" spc="-6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send  out</a:t>
            </a:r>
            <a:r>
              <a:rPr lang="en-US"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message about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its  products</a:t>
            </a:r>
            <a:endParaRPr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21920" algn="just">
              <a:lnSpc>
                <a:spcPct val="103299"/>
              </a:lnSpc>
              <a:spcBef>
                <a:spcPts val="595"/>
              </a:spcBef>
              <a:buFont typeface="Wingdings" pitchFamily="2" charset="2"/>
              <a:buChar char="Ø"/>
            </a:pP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Initiates the</a:t>
            </a:r>
            <a:r>
              <a:rPr sz="2400" b="1" spc="-5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advertising  </a:t>
            </a:r>
            <a:r>
              <a:rPr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effort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identifying </a:t>
            </a:r>
            <a:r>
              <a:rPr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sz="2400" b="1" spc="-1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99440" algn="just">
              <a:lnSpc>
                <a:spcPct val="103499"/>
              </a:lnSpc>
              <a:spcBef>
                <a:spcPts val="595"/>
              </a:spcBef>
              <a:buFont typeface="Wingdings" pitchFamily="2" charset="2"/>
              <a:buChar char="Ø"/>
            </a:pP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Approves</a:t>
            </a:r>
            <a:r>
              <a:rPr sz="2400" b="1" spc="-3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audience,  plan and</a:t>
            </a:r>
            <a:r>
              <a:rPr sz="2400" b="1" spc="-2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budget</a:t>
            </a:r>
            <a:endParaRPr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465455" algn="just">
              <a:lnSpc>
                <a:spcPct val="103499"/>
              </a:lnSpc>
              <a:spcBef>
                <a:spcPts val="590"/>
              </a:spcBef>
              <a:buFont typeface="Wingdings" pitchFamily="2" charset="2"/>
              <a:buChar char="Ø"/>
            </a:pP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Hires the</a:t>
            </a:r>
            <a:r>
              <a:rPr sz="2400" b="1" spc="-6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advertising  agency</a:t>
            </a:r>
            <a:endParaRPr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5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lgerian" pitchFamily="82" charset="0"/>
              </a:rPr>
              <a:t>THE KEY PLAYERS </a:t>
            </a:r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581400" y="3124200"/>
            <a:ext cx="5177154" cy="237257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 marR="30480" algn="just">
              <a:lnSpc>
                <a:spcPct val="93100"/>
              </a:lnSpc>
              <a:spcBef>
                <a:spcPts val="315"/>
              </a:spcBef>
              <a:buFont typeface="Wingdings" pitchFamily="2" charset="2"/>
              <a:buChar char="Ø"/>
            </a:pP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Has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strategic </a:t>
            </a: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and  creative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expertise,  </a:t>
            </a: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media knowledge, 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workforce talent,</a:t>
            </a:r>
            <a:r>
              <a:rPr sz="2600" spc="-60" dirty="0">
                <a:solidFill>
                  <a:schemeClr val="accent4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and 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negotiating</a:t>
            </a:r>
            <a:r>
              <a:rPr sz="2600" spc="-10" dirty="0">
                <a:solidFill>
                  <a:schemeClr val="accent4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abilities</a:t>
            </a:r>
            <a:endParaRPr sz="2600" dirty="0">
              <a:solidFill>
                <a:schemeClr val="accent4"/>
              </a:solidFill>
              <a:latin typeface="Book Antiqua"/>
              <a:cs typeface="Book Antiqua"/>
            </a:endParaRPr>
          </a:p>
          <a:p>
            <a:pPr marL="359410" marR="1224915" indent="-283210" algn="just">
              <a:lnSpc>
                <a:spcPts val="2670"/>
              </a:lnSpc>
              <a:spcBef>
                <a:spcPts val="685"/>
              </a:spcBef>
              <a:buSzPct val="79166"/>
              <a:buFont typeface="Wingdings" pitchFamily="2" charset="2"/>
              <a:buChar char="Ø"/>
              <a:tabLst>
                <a:tab pos="359410" algn="l"/>
              </a:tabLst>
            </a:pP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A</a:t>
            </a:r>
            <a:r>
              <a:rPr sz="2400" spc="-10" dirty="0">
                <a:solidFill>
                  <a:schemeClr val="accent4"/>
                </a:solidFill>
                <a:latin typeface="Book Antiqua"/>
                <a:cs typeface="Book Antiqua"/>
              </a:rPr>
              <a:t>d</a:t>
            </a: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ver</a:t>
            </a: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t</a:t>
            </a: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is</a:t>
            </a:r>
            <a:r>
              <a:rPr sz="2400" spc="-10" dirty="0">
                <a:solidFill>
                  <a:schemeClr val="accent4"/>
                </a:solidFill>
                <a:latin typeface="Book Antiqua"/>
                <a:cs typeface="Book Antiqua"/>
              </a:rPr>
              <a:t>in</a:t>
            </a: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g  </a:t>
            </a: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department</a:t>
            </a:r>
            <a:endParaRPr sz="2400" dirty="0">
              <a:solidFill>
                <a:schemeClr val="accent4"/>
              </a:solidFill>
              <a:latin typeface="Book Antiqua"/>
              <a:cs typeface="Book Antiqua"/>
            </a:endParaRPr>
          </a:p>
          <a:p>
            <a:pPr marL="359410" indent="-283210" algn="just">
              <a:lnSpc>
                <a:spcPct val="100000"/>
              </a:lnSpc>
              <a:spcBef>
                <a:spcPts val="345"/>
              </a:spcBef>
              <a:buSzPct val="79166"/>
              <a:buFont typeface="Wingdings" pitchFamily="2" charset="2"/>
              <a:buChar char="Ø"/>
              <a:tabLst>
                <a:tab pos="359410" algn="l"/>
              </a:tabLst>
            </a:pP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In-house</a:t>
            </a:r>
            <a:r>
              <a:rPr sz="2400" spc="-10" dirty="0">
                <a:solidFill>
                  <a:schemeClr val="accent4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agency</a:t>
            </a:r>
            <a:endParaRPr sz="2400" dirty="0">
              <a:solidFill>
                <a:schemeClr val="accent4"/>
              </a:solidFill>
              <a:latin typeface="Book Antiqua"/>
              <a:cs typeface="Book Antiqu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52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Algerian" pitchFamily="82" charset="0"/>
              </a:rPr>
              <a:t>THE KEY PLAYERS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447800"/>
            <a:ext cx="4572000" cy="2765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spc="-1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  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(client)</a:t>
            </a:r>
            <a:endParaRPr lang="en-US" sz="2800" spc="-5" dirty="0">
              <a:solidFill>
                <a:schemeClr val="accent4"/>
              </a:solidFill>
              <a:latin typeface="Algerian" pitchFamily="82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Agency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581400" y="3124200"/>
            <a:ext cx="5177154" cy="278037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 marR="30480" algn="just">
              <a:lnSpc>
                <a:spcPct val="93100"/>
              </a:lnSpc>
              <a:spcBef>
                <a:spcPts val="315"/>
              </a:spcBef>
              <a:buFont typeface="Wingdings" pitchFamily="2" charset="2"/>
              <a:buChar char="Ø"/>
            </a:pP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Has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strategic </a:t>
            </a: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and  creative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expertise,  </a:t>
            </a: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media knowledge, 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workforce talent,</a:t>
            </a:r>
            <a:r>
              <a:rPr sz="2600" spc="-60" dirty="0">
                <a:solidFill>
                  <a:schemeClr val="accent4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chemeClr val="accent4"/>
                </a:solidFill>
                <a:latin typeface="Book Antiqua"/>
                <a:cs typeface="Book Antiqua"/>
              </a:rPr>
              <a:t>and 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negotiating</a:t>
            </a:r>
            <a:r>
              <a:rPr sz="2600" spc="-10" dirty="0">
                <a:solidFill>
                  <a:schemeClr val="accent4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chemeClr val="accent4"/>
                </a:solidFill>
                <a:latin typeface="Book Antiqua"/>
                <a:cs typeface="Book Antiqua"/>
              </a:rPr>
              <a:t>abilities</a:t>
            </a:r>
            <a:endParaRPr sz="2600" dirty="0">
              <a:solidFill>
                <a:schemeClr val="accent4"/>
              </a:solidFill>
              <a:latin typeface="Book Antiqua"/>
              <a:cs typeface="Book Antiqua"/>
            </a:endParaRPr>
          </a:p>
          <a:p>
            <a:pPr marL="359410" marR="1224915" indent="-283210" algn="just">
              <a:lnSpc>
                <a:spcPts val="2670"/>
              </a:lnSpc>
              <a:spcBef>
                <a:spcPts val="685"/>
              </a:spcBef>
              <a:buSzPct val="79166"/>
              <a:buFont typeface="Wingdings" pitchFamily="2" charset="2"/>
              <a:buChar char="Ø"/>
              <a:tabLst>
                <a:tab pos="359410" algn="l"/>
              </a:tabLst>
            </a:pP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A</a:t>
            </a:r>
            <a:r>
              <a:rPr sz="2400" spc="-10" dirty="0">
                <a:solidFill>
                  <a:schemeClr val="accent4"/>
                </a:solidFill>
                <a:latin typeface="Book Antiqua"/>
                <a:cs typeface="Book Antiqua"/>
              </a:rPr>
              <a:t>d</a:t>
            </a: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ver</a:t>
            </a: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t</a:t>
            </a: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is</a:t>
            </a:r>
            <a:r>
              <a:rPr sz="2400" spc="-10" dirty="0">
                <a:solidFill>
                  <a:schemeClr val="accent4"/>
                </a:solidFill>
                <a:latin typeface="Book Antiqua"/>
                <a:cs typeface="Book Antiqua"/>
              </a:rPr>
              <a:t>in</a:t>
            </a:r>
            <a:r>
              <a:rPr sz="2400" dirty="0">
                <a:solidFill>
                  <a:schemeClr val="accent4"/>
                </a:solidFill>
                <a:latin typeface="Book Antiqua"/>
                <a:cs typeface="Book Antiqua"/>
              </a:rPr>
              <a:t>g  </a:t>
            </a: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department</a:t>
            </a:r>
            <a:endParaRPr sz="2400" dirty="0">
              <a:solidFill>
                <a:schemeClr val="accent4"/>
              </a:solidFill>
              <a:latin typeface="Book Antiqua"/>
              <a:cs typeface="Book Antiqua"/>
            </a:endParaRPr>
          </a:p>
          <a:p>
            <a:pPr marL="359410" indent="-283210" algn="just">
              <a:lnSpc>
                <a:spcPct val="100000"/>
              </a:lnSpc>
              <a:spcBef>
                <a:spcPts val="345"/>
              </a:spcBef>
              <a:buSzPct val="79166"/>
              <a:buFont typeface="Wingdings" pitchFamily="2" charset="2"/>
              <a:buChar char="Ø"/>
              <a:tabLst>
                <a:tab pos="359410" algn="l"/>
              </a:tabLst>
            </a:pP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In-house</a:t>
            </a:r>
            <a:r>
              <a:rPr sz="2400" spc="-10" dirty="0">
                <a:solidFill>
                  <a:schemeClr val="accent4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agency</a:t>
            </a:r>
            <a:endParaRPr lang="en-IN" sz="2400" spc="-5" dirty="0">
              <a:solidFill>
                <a:schemeClr val="accent4"/>
              </a:solidFill>
              <a:latin typeface="Book Antiqua"/>
              <a:cs typeface="Book Antiqua"/>
            </a:endParaRPr>
          </a:p>
          <a:p>
            <a:pPr marL="359410" indent="-283210" algn="just">
              <a:lnSpc>
                <a:spcPct val="100000"/>
              </a:lnSpc>
              <a:spcBef>
                <a:spcPts val="345"/>
              </a:spcBef>
              <a:buSzPct val="79166"/>
              <a:buFont typeface="Wingdings" pitchFamily="2" charset="2"/>
              <a:buChar char="Ø"/>
              <a:tabLst>
                <a:tab pos="359410" algn="l"/>
              </a:tabLst>
            </a:pPr>
            <a:r>
              <a:rPr lang="en-IN" sz="2400" spc="-5" dirty="0">
                <a:solidFill>
                  <a:schemeClr val="accent4"/>
                </a:solidFill>
                <a:latin typeface="Book Antiqua"/>
                <a:cs typeface="Book Antiqua"/>
              </a:rPr>
              <a:t>DEEPAK AD AGENCY</a:t>
            </a:r>
            <a:endParaRPr sz="2400" dirty="0">
              <a:solidFill>
                <a:schemeClr val="accent4"/>
              </a:solidFill>
              <a:latin typeface="Book Antiqua"/>
              <a:cs typeface="Book Antiqu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52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Algerian" pitchFamily="82" charset="0"/>
              </a:rPr>
              <a:t>THE KEY PLAYERS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447800"/>
            <a:ext cx="4572000" cy="2765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spc="-1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  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(client)</a:t>
            </a:r>
            <a:endParaRPr lang="en-US" sz="2800" spc="-5" dirty="0">
              <a:solidFill>
                <a:schemeClr val="accent4"/>
              </a:solidFill>
              <a:latin typeface="Algerian" pitchFamily="82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Agency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sz="half" idx="1"/>
          </p:nvPr>
        </p:nvSpPr>
        <p:spPr>
          <a:xfrm>
            <a:off x="5274309" y="1620520"/>
            <a:ext cx="3278504" cy="512383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  <a:buFont typeface="Wingdings" pitchFamily="2" charset="2"/>
              <a:buChar char="Ø"/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channels of  communication that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carry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message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 audience</a:t>
            </a:r>
          </a:p>
          <a:p>
            <a:pPr marL="12700" marR="255904">
              <a:lnSpc>
                <a:spcPts val="268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companies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or  huge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conglomerates</a:t>
            </a:r>
          </a:p>
          <a:p>
            <a:pPr marL="12700" marR="37465">
              <a:lnSpc>
                <a:spcPts val="2680"/>
              </a:lnSpc>
              <a:spcBef>
                <a:spcPts val="590"/>
              </a:spcBef>
              <a:buFont typeface="Wingdings" pitchFamily="2" charset="2"/>
              <a:buChar char="Ø"/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Mass media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advertising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effective  because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costs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are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spread over the large  number of people the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reaches</a:t>
            </a:r>
            <a:endParaRPr lang="en-IN" sz="2400" spc="-5" dirty="0">
              <a:latin typeface="Times New Roman" pitchFamily="18" charset="0"/>
              <a:cs typeface="Times New Roman" pitchFamily="18" charset="0"/>
            </a:endParaRPr>
          </a:p>
          <a:p>
            <a:pPr marL="12700" marR="37465">
              <a:lnSpc>
                <a:spcPts val="2680"/>
              </a:lnSpc>
              <a:spcBef>
                <a:spcPts val="590"/>
              </a:spcBef>
              <a:buFont typeface="Wingdings" pitchFamily="2" charset="2"/>
              <a:buChar char="Ø"/>
            </a:pP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PRINT ,</a:t>
            </a:r>
            <a:r>
              <a:rPr lang="en-IN" sz="2400" spc="-5" dirty="0" err="1">
                <a:latin typeface="Times New Roman" pitchFamily="18" charset="0"/>
                <a:cs typeface="Times New Roman" pitchFamily="18" charset="0"/>
              </a:rPr>
              <a:t>Electronic,Social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 etc</a:t>
            </a:r>
            <a:endParaRPr sz="2400" spc="-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lgerian" pitchFamily="82" charset="0"/>
              </a:rPr>
              <a:t>THE KEY PLAYERS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600200"/>
            <a:ext cx="4572000" cy="28151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spc="-1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  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(client)</a:t>
            </a:r>
            <a:endParaRPr lang="en-US" sz="2800" spc="-5" dirty="0">
              <a:solidFill>
                <a:schemeClr val="accent4"/>
              </a:solidFill>
              <a:latin typeface="Algerian" pitchFamily="82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Agency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Media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</p:cSld>
  <p:clrMapOvr>
    <a:masterClrMapping/>
  </p:clrMapOvr>
  <p:transition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lgerian" pitchFamily="82" charset="0"/>
              </a:rPr>
              <a:t>THE KEY PLAYERS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4572000" cy="28151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spc="-1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  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(client)</a:t>
            </a:r>
            <a:endParaRPr lang="en-US" sz="2800" spc="-5" dirty="0">
              <a:solidFill>
                <a:schemeClr val="accent4"/>
              </a:solidFill>
              <a:latin typeface="Algerian" pitchFamily="82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Agency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Supplier 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3429000"/>
            <a:ext cx="4572000" cy="233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93100"/>
              </a:lnSpc>
              <a:spcBef>
                <a:spcPts val="315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Assist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advertisers,  agencies,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media in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creating</a:t>
            </a:r>
            <a:r>
              <a:rPr lang="en-US" sz="2400" spc="-9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placing the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ads</a:t>
            </a:r>
          </a:p>
          <a:p>
            <a:pPr marL="12700" marR="317500" algn="just">
              <a:lnSpc>
                <a:spcPct val="93100"/>
              </a:lnSpc>
              <a:spcBef>
                <a:spcPts val="655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Vendor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sz="2400" spc="-6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are 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often cheaper than  those</a:t>
            </a:r>
            <a:r>
              <a:rPr lang="en-US" sz="2400" spc="-2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in-house</a:t>
            </a:r>
          </a:p>
          <a:p>
            <a:pPr marL="12700" marR="317500" algn="just">
              <a:lnSpc>
                <a:spcPct val="93100"/>
              </a:lnSpc>
              <a:spcBef>
                <a:spcPts val="655"/>
              </a:spcBef>
              <a:buFont typeface="Wingdings" pitchFamily="2" charset="2"/>
              <a:buChar char="Ø"/>
            </a:pP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Graphic designer 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4280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lgerian" pitchFamily="82" charset="0"/>
              </a:rPr>
              <a:t>THE KEY PLAYERS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4572000" cy="28151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spc="-1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1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  </a:t>
            </a: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(client)</a:t>
            </a:r>
            <a:endParaRPr lang="en-US" sz="2800" spc="-5" dirty="0">
              <a:solidFill>
                <a:schemeClr val="accent4"/>
              </a:solidFill>
              <a:latin typeface="Algerian" pitchFamily="82" charset="0"/>
              <a:cs typeface="Times New Roman" pitchFamily="18" charset="0"/>
            </a:endParaRP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Agency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 </a:t>
            </a:r>
          </a:p>
          <a:p>
            <a:pPr marL="12700" marR="5080">
              <a:lnSpc>
                <a:spcPct val="1243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n-US" sz="2800" spc="-10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Au</a:t>
            </a: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d</a:t>
            </a:r>
            <a:r>
              <a:rPr lang="en-US" sz="2800" spc="-10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en</a:t>
            </a:r>
            <a:r>
              <a:rPr lang="en-US" sz="2800" spc="-5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accent4"/>
                </a:solidFill>
                <a:latin typeface="Algerian" pitchFamily="82" charset="0"/>
                <a:cs typeface="Times New Roman" pitchFamily="18" charset="0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2743200"/>
            <a:ext cx="4572000" cy="3020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336550" algn="just">
              <a:lnSpc>
                <a:spcPct val="82800"/>
              </a:lnSpc>
              <a:spcBef>
                <a:spcPts val="595"/>
              </a:spcBef>
              <a:buFont typeface="Wingdings" pitchFamily="2" charset="2"/>
              <a:buChar char="Ø"/>
            </a:pP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desired</a:t>
            </a:r>
            <a:r>
              <a:rPr lang="en-US" sz="2400" spc="-3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audience  for the advertising 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message</a:t>
            </a:r>
          </a:p>
          <a:p>
            <a:pPr marL="12700" marR="5080" algn="just">
              <a:lnSpc>
                <a:spcPts val="2380"/>
              </a:lnSpc>
              <a:spcBef>
                <a:spcPts val="595"/>
              </a:spcBef>
              <a:buFont typeface="Wingdings" pitchFamily="2" charset="2"/>
              <a:buChar char="Ø"/>
            </a:pP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Data-gathering  technology improves  accuracy of information 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customers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ts val="238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Advertisers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must 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recognize the various  target audiences they 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talking to and</a:t>
            </a:r>
            <a:r>
              <a:rPr lang="en-US" sz="2400" spc="-7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know 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as much about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as  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gerian" pitchFamily="82" charset="0"/>
              </a:rPr>
              <a:t>classification of advertisement </a:t>
            </a:r>
          </a:p>
        </p:txBody>
      </p:sp>
      <p:pic>
        <p:nvPicPr>
          <p:cNvPr id="34818" name="Picture 2" descr="Types of Advertising | INDIAN MEDIA STUDIES"/>
          <p:cNvPicPr>
            <a:picLocks noChangeAspect="1" noChangeArrowheads="1"/>
          </p:cNvPicPr>
          <p:nvPr/>
        </p:nvPicPr>
        <p:blipFill>
          <a:blip r:embed="rId2" cstate="print"/>
          <a:srcRect t="8219" b="-19178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object 299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827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248552" y="6031229"/>
            <a:ext cx="28575" cy="10160"/>
          </a:xfrm>
          <a:custGeom>
            <a:avLst/>
            <a:gdLst/>
            <a:ahLst/>
            <a:cxnLst/>
            <a:rect l="l" t="t" r="r" b="b"/>
            <a:pathLst>
              <a:path w="28575" h="10160">
                <a:moveTo>
                  <a:pt x="13817" y="0"/>
                </a:moveTo>
                <a:lnTo>
                  <a:pt x="0" y="10160"/>
                </a:lnTo>
                <a:lnTo>
                  <a:pt x="28331" y="10160"/>
                </a:lnTo>
                <a:lnTo>
                  <a:pt x="13817" y="0"/>
                </a:lnTo>
                <a:close/>
              </a:path>
            </a:pathLst>
          </a:custGeom>
          <a:solidFill>
            <a:srgbClr val="827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169557" y="6041390"/>
            <a:ext cx="176530" cy="11430"/>
          </a:xfrm>
          <a:custGeom>
            <a:avLst/>
            <a:gdLst/>
            <a:ahLst/>
            <a:cxnLst/>
            <a:rect l="l" t="t" r="r" b="b"/>
            <a:pathLst>
              <a:path w="176529" h="11429">
                <a:moveTo>
                  <a:pt x="166072" y="0"/>
                </a:moveTo>
                <a:lnTo>
                  <a:pt x="27644" y="0"/>
                </a:lnTo>
                <a:lnTo>
                  <a:pt x="0" y="11430"/>
                </a:lnTo>
                <a:lnTo>
                  <a:pt x="176150" y="11430"/>
                </a:lnTo>
                <a:lnTo>
                  <a:pt x="166072" y="0"/>
                </a:lnTo>
                <a:close/>
              </a:path>
            </a:pathLst>
          </a:custGeom>
          <a:solidFill>
            <a:srgbClr val="81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33007" y="6041390"/>
            <a:ext cx="60325" cy="11430"/>
          </a:xfrm>
          <a:custGeom>
            <a:avLst/>
            <a:gdLst/>
            <a:ahLst/>
            <a:cxnLst/>
            <a:rect l="l" t="t" r="r" b="b"/>
            <a:pathLst>
              <a:path w="60325" h="11429">
                <a:moveTo>
                  <a:pt x="43876" y="0"/>
                </a:moveTo>
                <a:lnTo>
                  <a:pt x="15544" y="0"/>
                </a:lnTo>
                <a:lnTo>
                  <a:pt x="0" y="11430"/>
                </a:lnTo>
                <a:lnTo>
                  <a:pt x="60205" y="11430"/>
                </a:lnTo>
                <a:lnTo>
                  <a:pt x="43876" y="0"/>
                </a:lnTo>
                <a:close/>
              </a:path>
            </a:pathLst>
          </a:custGeom>
          <a:solidFill>
            <a:srgbClr val="81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141913" y="6051550"/>
            <a:ext cx="213995" cy="12700"/>
          </a:xfrm>
          <a:custGeom>
            <a:avLst/>
            <a:gdLst/>
            <a:ahLst/>
            <a:cxnLst/>
            <a:rect l="l" t="t" r="r" b="b"/>
            <a:pathLst>
              <a:path w="213995" h="12700">
                <a:moveTo>
                  <a:pt x="202675" y="0"/>
                </a:moveTo>
                <a:lnTo>
                  <a:pt x="30716" y="0"/>
                </a:lnTo>
                <a:lnTo>
                  <a:pt x="0" y="12700"/>
                </a:lnTo>
                <a:lnTo>
                  <a:pt x="213872" y="12700"/>
                </a:lnTo>
                <a:lnTo>
                  <a:pt x="202675" y="0"/>
                </a:lnTo>
                <a:close/>
              </a:path>
            </a:pathLst>
          </a:custGeom>
          <a:solidFill>
            <a:srgbClr val="807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4" name="object 304"/>
          <p:cNvGrpSpPr/>
          <p:nvPr/>
        </p:nvGrpSpPr>
        <p:grpSpPr>
          <a:xfrm>
            <a:off x="6170705" y="6051550"/>
            <a:ext cx="184785" cy="45720"/>
            <a:chOff x="6170705" y="6051550"/>
            <a:chExt cx="184785" cy="45720"/>
          </a:xfrm>
        </p:grpSpPr>
        <p:sp>
          <p:nvSpPr>
            <p:cNvPr id="305" name="object 305"/>
            <p:cNvSpPr/>
            <p:nvPr/>
          </p:nvSpPr>
          <p:spPr>
            <a:xfrm>
              <a:off x="6217462" y="6051550"/>
              <a:ext cx="92075" cy="12700"/>
            </a:xfrm>
            <a:custGeom>
              <a:avLst/>
              <a:gdLst/>
              <a:ahLst/>
              <a:cxnLst/>
              <a:rect l="l" t="t" r="r" b="b"/>
              <a:pathLst>
                <a:path w="92075" h="12700">
                  <a:moveTo>
                    <a:pt x="73935" y="0"/>
                  </a:moveTo>
                  <a:lnTo>
                    <a:pt x="17272" y="0"/>
                  </a:lnTo>
                  <a:lnTo>
                    <a:pt x="0" y="12700"/>
                  </a:lnTo>
                  <a:lnTo>
                    <a:pt x="92078" y="12700"/>
                  </a:lnTo>
                  <a:lnTo>
                    <a:pt x="73935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203645" y="6062979"/>
              <a:ext cx="120650" cy="11430"/>
            </a:xfrm>
            <a:custGeom>
              <a:avLst/>
              <a:gdLst/>
              <a:ahLst/>
              <a:cxnLst/>
              <a:rect l="l" t="t" r="r" b="b"/>
              <a:pathLst>
                <a:path w="120650" h="11429">
                  <a:moveTo>
                    <a:pt x="104081" y="0"/>
                  </a:moveTo>
                  <a:lnTo>
                    <a:pt x="15544" y="0"/>
                  </a:lnTo>
                  <a:lnTo>
                    <a:pt x="0" y="11430"/>
                  </a:lnTo>
                  <a:lnTo>
                    <a:pt x="120410" y="11430"/>
                  </a:lnTo>
                  <a:lnTo>
                    <a:pt x="104081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188100" y="6074409"/>
              <a:ext cx="152400" cy="11430"/>
            </a:xfrm>
            <a:custGeom>
              <a:avLst/>
              <a:gdLst/>
              <a:ahLst/>
              <a:cxnLst/>
              <a:rect l="l" t="t" r="r" b="b"/>
              <a:pathLst>
                <a:path w="152400" h="11429">
                  <a:moveTo>
                    <a:pt x="135955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152283" y="11429"/>
                  </a:lnTo>
                  <a:lnTo>
                    <a:pt x="135955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170701" y="6084569"/>
              <a:ext cx="184785" cy="12700"/>
            </a:xfrm>
            <a:custGeom>
              <a:avLst/>
              <a:gdLst/>
              <a:ahLst/>
              <a:cxnLst/>
              <a:rect l="l" t="t" r="r" b="b"/>
              <a:pathLst>
                <a:path w="184785" h="12700">
                  <a:moveTo>
                    <a:pt x="184188" y="10160"/>
                  </a:moveTo>
                  <a:lnTo>
                    <a:pt x="175120" y="10160"/>
                  </a:lnTo>
                  <a:lnTo>
                    <a:pt x="175120" y="0"/>
                  </a:lnTo>
                  <a:lnTo>
                    <a:pt x="12217" y="0"/>
                  </a:lnTo>
                  <a:lnTo>
                    <a:pt x="12217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84188" y="12700"/>
                  </a:lnTo>
                  <a:lnTo>
                    <a:pt x="184188" y="1016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9" name="object 309"/>
          <p:cNvSpPr/>
          <p:nvPr/>
        </p:nvSpPr>
        <p:spPr>
          <a:xfrm>
            <a:off x="4057904" y="6096000"/>
            <a:ext cx="336550" cy="12700"/>
          </a:xfrm>
          <a:custGeom>
            <a:avLst/>
            <a:gdLst/>
            <a:ahLst/>
            <a:cxnLst/>
            <a:rect l="l" t="t" r="r" b="b"/>
            <a:pathLst>
              <a:path w="336550" h="12700">
                <a:moveTo>
                  <a:pt x="335953" y="10160"/>
                </a:moveTo>
                <a:lnTo>
                  <a:pt x="330352" y="10160"/>
                </a:lnTo>
                <a:lnTo>
                  <a:pt x="330352" y="0"/>
                </a:lnTo>
                <a:lnTo>
                  <a:pt x="10744" y="0"/>
                </a:lnTo>
                <a:lnTo>
                  <a:pt x="10744" y="10160"/>
                </a:lnTo>
                <a:lnTo>
                  <a:pt x="0" y="10160"/>
                </a:lnTo>
                <a:lnTo>
                  <a:pt x="0" y="12700"/>
                </a:lnTo>
                <a:lnTo>
                  <a:pt x="335953" y="12700"/>
                </a:lnTo>
                <a:lnTo>
                  <a:pt x="335953" y="10160"/>
                </a:lnTo>
                <a:close/>
              </a:path>
            </a:pathLst>
          </a:custGeom>
          <a:solidFill>
            <a:srgbClr val="7D7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117664" y="6096000"/>
            <a:ext cx="255904" cy="12700"/>
          </a:xfrm>
          <a:custGeom>
            <a:avLst/>
            <a:gdLst/>
            <a:ahLst/>
            <a:cxnLst/>
            <a:rect l="l" t="t" r="r" b="b"/>
            <a:pathLst>
              <a:path w="255904" h="12700">
                <a:moveTo>
                  <a:pt x="237233" y="0"/>
                </a:moveTo>
                <a:lnTo>
                  <a:pt x="53041" y="0"/>
                </a:lnTo>
                <a:lnTo>
                  <a:pt x="0" y="12700"/>
                </a:lnTo>
                <a:lnTo>
                  <a:pt x="255376" y="12700"/>
                </a:lnTo>
                <a:lnTo>
                  <a:pt x="237233" y="0"/>
                </a:lnTo>
                <a:close/>
              </a:path>
            </a:pathLst>
          </a:custGeom>
          <a:solidFill>
            <a:srgbClr val="7D7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037329" y="6107429"/>
            <a:ext cx="367030" cy="11430"/>
          </a:xfrm>
          <a:custGeom>
            <a:avLst/>
            <a:gdLst/>
            <a:ahLst/>
            <a:cxnLst/>
            <a:rect l="l" t="t" r="r" b="b"/>
            <a:pathLst>
              <a:path w="367029" h="11429">
                <a:moveTo>
                  <a:pt x="356528" y="0"/>
                </a:moveTo>
                <a:lnTo>
                  <a:pt x="20574" y="0"/>
                </a:lnTo>
                <a:lnTo>
                  <a:pt x="0" y="11430"/>
                </a:lnTo>
                <a:lnTo>
                  <a:pt x="366606" y="11430"/>
                </a:lnTo>
                <a:lnTo>
                  <a:pt x="356528" y="0"/>
                </a:lnTo>
                <a:close/>
              </a:path>
            </a:pathLst>
          </a:custGeom>
          <a:solidFill>
            <a:srgbClr val="7C7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075231" y="6107429"/>
            <a:ext cx="312420" cy="11430"/>
          </a:xfrm>
          <a:custGeom>
            <a:avLst/>
            <a:gdLst/>
            <a:ahLst/>
            <a:cxnLst/>
            <a:rect l="l" t="t" r="r" b="b"/>
            <a:pathLst>
              <a:path w="312420" h="11429">
                <a:moveTo>
                  <a:pt x="295995" y="0"/>
                </a:moveTo>
                <a:lnTo>
                  <a:pt x="47737" y="0"/>
                </a:lnTo>
                <a:lnTo>
                  <a:pt x="0" y="11430"/>
                </a:lnTo>
                <a:lnTo>
                  <a:pt x="312323" y="11430"/>
                </a:lnTo>
                <a:lnTo>
                  <a:pt x="295995" y="0"/>
                </a:lnTo>
                <a:close/>
              </a:path>
            </a:pathLst>
          </a:custGeom>
          <a:solidFill>
            <a:srgbClr val="7C7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637815" y="6115050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19274" y="0"/>
                </a:moveTo>
                <a:lnTo>
                  <a:pt x="0" y="3809"/>
                </a:lnTo>
                <a:lnTo>
                  <a:pt x="32721" y="3809"/>
                </a:lnTo>
                <a:lnTo>
                  <a:pt x="19274" y="0"/>
                </a:lnTo>
                <a:close/>
              </a:path>
            </a:pathLst>
          </a:custGeom>
          <a:solidFill>
            <a:srgbClr val="7C7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016755" y="6117590"/>
            <a:ext cx="397510" cy="12700"/>
          </a:xfrm>
          <a:custGeom>
            <a:avLst/>
            <a:gdLst/>
            <a:ahLst/>
            <a:cxnLst/>
            <a:rect l="l" t="t" r="r" b="b"/>
            <a:pathLst>
              <a:path w="397510" h="12700">
                <a:moveTo>
                  <a:pt x="386060" y="0"/>
                </a:moveTo>
                <a:lnTo>
                  <a:pt x="22860" y="0"/>
                </a:lnTo>
                <a:lnTo>
                  <a:pt x="0" y="12700"/>
                </a:lnTo>
                <a:lnTo>
                  <a:pt x="397258" y="12700"/>
                </a:lnTo>
                <a:lnTo>
                  <a:pt x="386060" y="0"/>
                </a:lnTo>
                <a:close/>
              </a:path>
            </a:pathLst>
          </a:custGeom>
          <a:solidFill>
            <a:srgbClr val="7B6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027494" y="6117590"/>
            <a:ext cx="376555" cy="12700"/>
          </a:xfrm>
          <a:custGeom>
            <a:avLst/>
            <a:gdLst/>
            <a:ahLst/>
            <a:cxnLst/>
            <a:rect l="l" t="t" r="r" b="b"/>
            <a:pathLst>
              <a:path w="376554" h="12700">
                <a:moveTo>
                  <a:pt x="358246" y="0"/>
                </a:moveTo>
                <a:lnTo>
                  <a:pt x="53041" y="0"/>
                </a:lnTo>
                <a:lnTo>
                  <a:pt x="0" y="12700"/>
                </a:lnTo>
                <a:lnTo>
                  <a:pt x="376389" y="12700"/>
                </a:lnTo>
                <a:lnTo>
                  <a:pt x="358246" y="0"/>
                </a:lnTo>
                <a:close/>
              </a:path>
            </a:pathLst>
          </a:custGeom>
          <a:solidFill>
            <a:srgbClr val="7B6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8" name="object 448"/>
          <p:cNvGrpSpPr/>
          <p:nvPr/>
        </p:nvGrpSpPr>
        <p:grpSpPr>
          <a:xfrm>
            <a:off x="1371600" y="1600200"/>
            <a:ext cx="2447290" cy="965200"/>
            <a:chOff x="1371600" y="1600200"/>
            <a:chExt cx="2447290" cy="965200"/>
          </a:xfrm>
        </p:grpSpPr>
        <p:sp>
          <p:nvSpPr>
            <p:cNvPr id="449" name="object 449"/>
            <p:cNvSpPr/>
            <p:nvPr/>
          </p:nvSpPr>
          <p:spPr>
            <a:xfrm>
              <a:off x="1435100" y="16637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23520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142240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435100" y="16637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2377440" y="895350"/>
                  </a:lnTo>
                  <a:lnTo>
                    <a:pt x="143509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670300" y="1663700"/>
              <a:ext cx="142240" cy="895350"/>
            </a:xfrm>
            <a:custGeom>
              <a:avLst/>
              <a:gdLst/>
              <a:ahLst/>
              <a:cxnLst/>
              <a:rect l="l" t="t" r="r" b="b"/>
              <a:pathLst>
                <a:path w="142239" h="895350">
                  <a:moveTo>
                    <a:pt x="0" y="0"/>
                  </a:moveTo>
                  <a:lnTo>
                    <a:pt x="0" y="751839"/>
                  </a:lnTo>
                  <a:lnTo>
                    <a:pt x="142239" y="895350"/>
                  </a:lnTo>
                  <a:lnTo>
                    <a:pt x="142239" y="14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669029" y="16637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0" y="0"/>
                  </a:moveTo>
                  <a:lnTo>
                    <a:pt x="143510" y="143510"/>
                  </a:lnTo>
                  <a:lnTo>
                    <a:pt x="143510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435100" y="2415539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2235200" y="0"/>
                  </a:moveTo>
                  <a:lnTo>
                    <a:pt x="0" y="0"/>
                  </a:lnTo>
                  <a:lnTo>
                    <a:pt x="142240" y="143510"/>
                  </a:lnTo>
                  <a:lnTo>
                    <a:pt x="2377440" y="14351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435100" y="2414269"/>
              <a:ext cx="2377440" cy="144780"/>
            </a:xfrm>
            <a:custGeom>
              <a:avLst/>
              <a:gdLst/>
              <a:ahLst/>
              <a:cxnLst/>
              <a:rect l="l" t="t" r="r" b="b"/>
              <a:pathLst>
                <a:path w="2377440" h="144780">
                  <a:moveTo>
                    <a:pt x="0" y="0"/>
                  </a:moveTo>
                  <a:lnTo>
                    <a:pt x="2233929" y="0"/>
                  </a:lnTo>
                  <a:lnTo>
                    <a:pt x="2377440" y="144779"/>
                  </a:lnTo>
                  <a:lnTo>
                    <a:pt x="143509" y="14477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371600" y="16002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374900" y="140947"/>
                  </a:moveTo>
                  <a:lnTo>
                    <a:pt x="2374900" y="891539"/>
                  </a:lnTo>
                  <a:lnTo>
                    <a:pt x="139699" y="891539"/>
                  </a:lnTo>
                  <a:lnTo>
                    <a:pt x="143509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374900" y="140947"/>
                  </a:lnTo>
                  <a:close/>
                </a:path>
                <a:path w="2377440" h="895350">
                  <a:moveTo>
                    <a:pt x="223520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2539"/>
                  </a:lnTo>
                  <a:lnTo>
                    <a:pt x="2237717" y="2539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375410" y="1602740"/>
              <a:ext cx="2371090" cy="889000"/>
            </a:xfrm>
            <a:custGeom>
              <a:avLst/>
              <a:gdLst/>
              <a:ahLst/>
              <a:cxnLst/>
              <a:rect l="l" t="t" r="r" b="b"/>
              <a:pathLst>
                <a:path w="2371090" h="889000">
                  <a:moveTo>
                    <a:pt x="2367279" y="134563"/>
                  </a:moveTo>
                  <a:lnTo>
                    <a:pt x="2367279" y="885189"/>
                  </a:lnTo>
                  <a:lnTo>
                    <a:pt x="132079" y="885189"/>
                  </a:lnTo>
                  <a:lnTo>
                    <a:pt x="135889" y="889000"/>
                  </a:lnTo>
                  <a:lnTo>
                    <a:pt x="2371090" y="889000"/>
                  </a:lnTo>
                  <a:lnTo>
                    <a:pt x="2371090" y="138407"/>
                  </a:lnTo>
                  <a:lnTo>
                    <a:pt x="2367279" y="134563"/>
                  </a:lnTo>
                  <a:close/>
                </a:path>
                <a:path w="2371090" h="889000">
                  <a:moveTo>
                    <a:pt x="2233907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40" y="755650"/>
                  </a:lnTo>
                  <a:lnTo>
                    <a:pt x="2540" y="3810"/>
                  </a:lnTo>
                  <a:lnTo>
                    <a:pt x="2237683" y="3810"/>
                  </a:lnTo>
                  <a:lnTo>
                    <a:pt x="2233907" y="0"/>
                  </a:lnTo>
                  <a:close/>
                </a:path>
              </a:pathLst>
            </a:custGeom>
            <a:solidFill>
              <a:srgbClr val="01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377950" y="1606550"/>
              <a:ext cx="2364740" cy="881380"/>
            </a:xfrm>
            <a:custGeom>
              <a:avLst/>
              <a:gdLst/>
              <a:ahLst/>
              <a:cxnLst/>
              <a:rect l="l" t="t" r="r" b="b"/>
              <a:pathLst>
                <a:path w="2364740" h="881380">
                  <a:moveTo>
                    <a:pt x="2360929" y="126909"/>
                  </a:moveTo>
                  <a:lnTo>
                    <a:pt x="2360929" y="877570"/>
                  </a:lnTo>
                  <a:lnTo>
                    <a:pt x="125730" y="877570"/>
                  </a:lnTo>
                  <a:lnTo>
                    <a:pt x="129539" y="881379"/>
                  </a:lnTo>
                  <a:lnTo>
                    <a:pt x="2364740" y="881379"/>
                  </a:lnTo>
                  <a:lnTo>
                    <a:pt x="2364740" y="130753"/>
                  </a:lnTo>
                  <a:lnTo>
                    <a:pt x="2360929" y="126909"/>
                  </a:lnTo>
                  <a:close/>
                </a:path>
                <a:path w="2364740" h="881380">
                  <a:moveTo>
                    <a:pt x="2235143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920" y="3810"/>
                  </a:lnTo>
                  <a:lnTo>
                    <a:pt x="2235143" y="0"/>
                  </a:lnTo>
                  <a:close/>
                </a:path>
              </a:pathLst>
            </a:custGeom>
            <a:solidFill>
              <a:srgbClr val="03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381760" y="1610360"/>
              <a:ext cx="2357120" cy="873760"/>
            </a:xfrm>
            <a:custGeom>
              <a:avLst/>
              <a:gdLst/>
              <a:ahLst/>
              <a:cxnLst/>
              <a:rect l="l" t="t" r="r" b="b"/>
              <a:pathLst>
                <a:path w="2357120" h="873760">
                  <a:moveTo>
                    <a:pt x="2353310" y="119255"/>
                  </a:moveTo>
                  <a:lnTo>
                    <a:pt x="2353310" y="871219"/>
                  </a:lnTo>
                  <a:lnTo>
                    <a:pt x="119379" y="871219"/>
                  </a:lnTo>
                  <a:lnTo>
                    <a:pt x="121920" y="873760"/>
                  </a:lnTo>
                  <a:lnTo>
                    <a:pt x="2357119" y="873760"/>
                  </a:lnTo>
                  <a:lnTo>
                    <a:pt x="2357119" y="123099"/>
                  </a:lnTo>
                  <a:lnTo>
                    <a:pt x="2353310" y="119255"/>
                  </a:lnTo>
                  <a:close/>
                </a:path>
                <a:path w="2357120" h="873760">
                  <a:moveTo>
                    <a:pt x="22351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886" y="3810"/>
                  </a:lnTo>
                  <a:lnTo>
                    <a:pt x="2235110" y="0"/>
                  </a:lnTo>
                  <a:close/>
                </a:path>
              </a:pathLst>
            </a:custGeom>
            <a:solidFill>
              <a:srgbClr val="05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385570" y="1614170"/>
              <a:ext cx="2349500" cy="867410"/>
            </a:xfrm>
            <a:custGeom>
              <a:avLst/>
              <a:gdLst/>
              <a:ahLst/>
              <a:cxnLst/>
              <a:rect l="l" t="t" r="r" b="b"/>
              <a:pathLst>
                <a:path w="2349500" h="867410">
                  <a:moveTo>
                    <a:pt x="2345690" y="111601"/>
                  </a:moveTo>
                  <a:lnTo>
                    <a:pt x="2345690" y="863600"/>
                  </a:lnTo>
                  <a:lnTo>
                    <a:pt x="111759" y="863600"/>
                  </a:lnTo>
                  <a:lnTo>
                    <a:pt x="115569" y="867409"/>
                  </a:lnTo>
                  <a:lnTo>
                    <a:pt x="2349500" y="867409"/>
                  </a:lnTo>
                  <a:lnTo>
                    <a:pt x="2349500" y="115445"/>
                  </a:lnTo>
                  <a:lnTo>
                    <a:pt x="2345690" y="111601"/>
                  </a:lnTo>
                  <a:close/>
                </a:path>
                <a:path w="2349500" h="867410">
                  <a:moveTo>
                    <a:pt x="2235076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09"/>
                  </a:lnTo>
                  <a:lnTo>
                    <a:pt x="2238852" y="3809"/>
                  </a:lnTo>
                  <a:lnTo>
                    <a:pt x="2235076" y="0"/>
                  </a:lnTo>
                  <a:close/>
                </a:path>
              </a:pathLst>
            </a:custGeom>
            <a:solidFill>
              <a:srgbClr val="07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389379" y="1617979"/>
              <a:ext cx="2341880" cy="859790"/>
            </a:xfrm>
            <a:custGeom>
              <a:avLst/>
              <a:gdLst/>
              <a:ahLst/>
              <a:cxnLst/>
              <a:rect l="l" t="t" r="r" b="b"/>
              <a:pathLst>
                <a:path w="2341879" h="859789">
                  <a:moveTo>
                    <a:pt x="2339340" y="105228"/>
                  </a:moveTo>
                  <a:lnTo>
                    <a:pt x="2339340" y="855980"/>
                  </a:lnTo>
                  <a:lnTo>
                    <a:pt x="104139" y="855980"/>
                  </a:lnTo>
                  <a:lnTo>
                    <a:pt x="107950" y="859790"/>
                  </a:lnTo>
                  <a:lnTo>
                    <a:pt x="2341880" y="859790"/>
                  </a:lnTo>
                  <a:lnTo>
                    <a:pt x="2341880" y="107791"/>
                  </a:lnTo>
                  <a:lnTo>
                    <a:pt x="2339340" y="105228"/>
                  </a:lnTo>
                  <a:close/>
                </a:path>
                <a:path w="2341879" h="859789">
                  <a:moveTo>
                    <a:pt x="2235042" y="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3809" y="755650"/>
                  </a:lnTo>
                  <a:lnTo>
                    <a:pt x="3809" y="2540"/>
                  </a:lnTo>
                  <a:lnTo>
                    <a:pt x="2237560" y="2540"/>
                  </a:lnTo>
                  <a:lnTo>
                    <a:pt x="2235042" y="0"/>
                  </a:lnTo>
                  <a:close/>
                </a:path>
              </a:pathLst>
            </a:custGeom>
            <a:solidFill>
              <a:srgbClr val="09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393190" y="1620520"/>
              <a:ext cx="2335530" cy="853440"/>
            </a:xfrm>
            <a:custGeom>
              <a:avLst/>
              <a:gdLst/>
              <a:ahLst/>
              <a:cxnLst/>
              <a:rect l="l" t="t" r="r" b="b"/>
              <a:pathLst>
                <a:path w="2335529" h="853439">
                  <a:moveTo>
                    <a:pt x="2331720" y="98844"/>
                  </a:moveTo>
                  <a:lnTo>
                    <a:pt x="2331720" y="849629"/>
                  </a:lnTo>
                  <a:lnTo>
                    <a:pt x="96519" y="849629"/>
                  </a:lnTo>
                  <a:lnTo>
                    <a:pt x="100329" y="853439"/>
                  </a:lnTo>
                  <a:lnTo>
                    <a:pt x="2335530" y="853439"/>
                  </a:lnTo>
                  <a:lnTo>
                    <a:pt x="2335530" y="102688"/>
                  </a:lnTo>
                  <a:lnTo>
                    <a:pt x="2331720" y="98844"/>
                  </a:lnTo>
                  <a:close/>
                </a:path>
                <a:path w="2335529" h="853439">
                  <a:moveTo>
                    <a:pt x="2233750" y="0"/>
                  </a:moveTo>
                  <a:lnTo>
                    <a:pt x="0" y="0"/>
                  </a:lnTo>
                  <a:lnTo>
                    <a:pt x="0" y="753109"/>
                  </a:lnTo>
                  <a:lnTo>
                    <a:pt x="3809" y="756919"/>
                  </a:lnTo>
                  <a:lnTo>
                    <a:pt x="3809" y="3809"/>
                  </a:lnTo>
                  <a:lnTo>
                    <a:pt x="2237526" y="3809"/>
                  </a:lnTo>
                  <a:lnTo>
                    <a:pt x="2233750" y="0"/>
                  </a:lnTo>
                  <a:close/>
                </a:path>
              </a:pathLst>
            </a:custGeom>
            <a:solidFill>
              <a:srgbClr val="0B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397000" y="1624329"/>
              <a:ext cx="2327910" cy="845819"/>
            </a:xfrm>
            <a:custGeom>
              <a:avLst/>
              <a:gdLst/>
              <a:ahLst/>
              <a:cxnLst/>
              <a:rect l="l" t="t" r="r" b="b"/>
              <a:pathLst>
                <a:path w="2327910" h="845819">
                  <a:moveTo>
                    <a:pt x="2324100" y="91190"/>
                  </a:moveTo>
                  <a:lnTo>
                    <a:pt x="2324100" y="842010"/>
                  </a:lnTo>
                  <a:lnTo>
                    <a:pt x="88900" y="842010"/>
                  </a:lnTo>
                  <a:lnTo>
                    <a:pt x="92710" y="845820"/>
                  </a:lnTo>
                  <a:lnTo>
                    <a:pt x="2327910" y="845820"/>
                  </a:lnTo>
                  <a:lnTo>
                    <a:pt x="2327910" y="95034"/>
                  </a:lnTo>
                  <a:lnTo>
                    <a:pt x="2324100" y="91190"/>
                  </a:lnTo>
                  <a:close/>
                </a:path>
                <a:path w="2327910" h="845819">
                  <a:moveTo>
                    <a:pt x="2233716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40" y="755650"/>
                  </a:lnTo>
                  <a:lnTo>
                    <a:pt x="2540" y="3810"/>
                  </a:lnTo>
                  <a:lnTo>
                    <a:pt x="2237492" y="3810"/>
                  </a:lnTo>
                  <a:lnTo>
                    <a:pt x="2233716" y="0"/>
                  </a:lnTo>
                  <a:close/>
                </a:path>
              </a:pathLst>
            </a:custGeom>
            <a:solidFill>
              <a:srgbClr val="0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399540" y="1628140"/>
              <a:ext cx="2321560" cy="838200"/>
            </a:xfrm>
            <a:custGeom>
              <a:avLst/>
              <a:gdLst/>
              <a:ahLst/>
              <a:cxnLst/>
              <a:rect l="l" t="t" r="r" b="b"/>
              <a:pathLst>
                <a:path w="2321560" h="838200">
                  <a:moveTo>
                    <a:pt x="2317750" y="83536"/>
                  </a:moveTo>
                  <a:lnTo>
                    <a:pt x="2317750" y="834389"/>
                  </a:lnTo>
                  <a:lnTo>
                    <a:pt x="82549" y="834389"/>
                  </a:lnTo>
                  <a:lnTo>
                    <a:pt x="86359" y="838200"/>
                  </a:lnTo>
                  <a:lnTo>
                    <a:pt x="2321560" y="838200"/>
                  </a:lnTo>
                  <a:lnTo>
                    <a:pt x="2321560" y="87380"/>
                  </a:lnTo>
                  <a:lnTo>
                    <a:pt x="2317750" y="83536"/>
                  </a:lnTo>
                  <a:close/>
                </a:path>
                <a:path w="2321560" h="838200">
                  <a:moveTo>
                    <a:pt x="2234952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729" y="3810"/>
                  </a:lnTo>
                  <a:lnTo>
                    <a:pt x="2234952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403350" y="1631950"/>
              <a:ext cx="2313940" cy="830580"/>
            </a:xfrm>
            <a:custGeom>
              <a:avLst/>
              <a:gdLst/>
              <a:ahLst/>
              <a:cxnLst/>
              <a:rect l="l" t="t" r="r" b="b"/>
              <a:pathLst>
                <a:path w="2313940" h="830580">
                  <a:moveTo>
                    <a:pt x="2310130" y="75882"/>
                  </a:moveTo>
                  <a:lnTo>
                    <a:pt x="2310129" y="828039"/>
                  </a:lnTo>
                  <a:lnTo>
                    <a:pt x="76200" y="828039"/>
                  </a:lnTo>
                  <a:lnTo>
                    <a:pt x="78739" y="830579"/>
                  </a:lnTo>
                  <a:lnTo>
                    <a:pt x="2313940" y="830579"/>
                  </a:lnTo>
                  <a:lnTo>
                    <a:pt x="2313940" y="79726"/>
                  </a:lnTo>
                  <a:lnTo>
                    <a:pt x="2310130" y="75882"/>
                  </a:lnTo>
                  <a:close/>
                </a:path>
                <a:path w="2313940" h="830580">
                  <a:moveTo>
                    <a:pt x="223491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695" y="3810"/>
                  </a:lnTo>
                  <a:lnTo>
                    <a:pt x="2234919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407159" y="1635759"/>
              <a:ext cx="2306320" cy="824230"/>
            </a:xfrm>
            <a:custGeom>
              <a:avLst/>
              <a:gdLst/>
              <a:ahLst/>
              <a:cxnLst/>
              <a:rect l="l" t="t" r="r" b="b"/>
              <a:pathLst>
                <a:path w="2306320" h="824230">
                  <a:moveTo>
                    <a:pt x="2302510" y="68228"/>
                  </a:moveTo>
                  <a:lnTo>
                    <a:pt x="2302510" y="820419"/>
                  </a:lnTo>
                  <a:lnTo>
                    <a:pt x="68579" y="820419"/>
                  </a:lnTo>
                  <a:lnTo>
                    <a:pt x="72390" y="824229"/>
                  </a:lnTo>
                  <a:lnTo>
                    <a:pt x="2306319" y="824229"/>
                  </a:lnTo>
                  <a:lnTo>
                    <a:pt x="2306319" y="72072"/>
                  </a:lnTo>
                  <a:lnTo>
                    <a:pt x="2302510" y="68228"/>
                  </a:lnTo>
                  <a:close/>
                </a:path>
                <a:path w="2306320" h="824230">
                  <a:moveTo>
                    <a:pt x="2234885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661" y="3810"/>
                  </a:lnTo>
                  <a:lnTo>
                    <a:pt x="2234885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410969" y="1639569"/>
              <a:ext cx="2298700" cy="816610"/>
            </a:xfrm>
            <a:custGeom>
              <a:avLst/>
              <a:gdLst/>
              <a:ahLst/>
              <a:cxnLst/>
              <a:rect l="l" t="t" r="r" b="b"/>
              <a:pathLst>
                <a:path w="2298700" h="816610">
                  <a:moveTo>
                    <a:pt x="2296160" y="61855"/>
                  </a:moveTo>
                  <a:lnTo>
                    <a:pt x="2296160" y="812800"/>
                  </a:lnTo>
                  <a:lnTo>
                    <a:pt x="60960" y="812800"/>
                  </a:lnTo>
                  <a:lnTo>
                    <a:pt x="64770" y="816609"/>
                  </a:lnTo>
                  <a:lnTo>
                    <a:pt x="2298700" y="816609"/>
                  </a:lnTo>
                  <a:lnTo>
                    <a:pt x="2298700" y="64418"/>
                  </a:lnTo>
                  <a:lnTo>
                    <a:pt x="2296160" y="61855"/>
                  </a:lnTo>
                  <a:close/>
                </a:path>
                <a:path w="2298700" h="816610">
                  <a:moveTo>
                    <a:pt x="2234851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2539"/>
                  </a:lnTo>
                  <a:lnTo>
                    <a:pt x="2237369" y="2539"/>
                  </a:lnTo>
                  <a:lnTo>
                    <a:pt x="2234851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414780" y="1642109"/>
              <a:ext cx="2292350" cy="810260"/>
            </a:xfrm>
            <a:custGeom>
              <a:avLst/>
              <a:gdLst/>
              <a:ahLst/>
              <a:cxnLst/>
              <a:rect l="l" t="t" r="r" b="b"/>
              <a:pathLst>
                <a:path w="2292350" h="810260">
                  <a:moveTo>
                    <a:pt x="2288540" y="55471"/>
                  </a:moveTo>
                  <a:lnTo>
                    <a:pt x="2288540" y="806450"/>
                  </a:lnTo>
                  <a:lnTo>
                    <a:pt x="53340" y="806450"/>
                  </a:lnTo>
                  <a:lnTo>
                    <a:pt x="57150" y="810260"/>
                  </a:lnTo>
                  <a:lnTo>
                    <a:pt x="2292349" y="810260"/>
                  </a:lnTo>
                  <a:lnTo>
                    <a:pt x="2292349" y="59315"/>
                  </a:lnTo>
                  <a:lnTo>
                    <a:pt x="2288540" y="55471"/>
                  </a:lnTo>
                  <a:close/>
                </a:path>
                <a:path w="2292350" h="810260">
                  <a:moveTo>
                    <a:pt x="2233559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3809" y="756920"/>
                  </a:lnTo>
                  <a:lnTo>
                    <a:pt x="3809" y="3810"/>
                  </a:lnTo>
                  <a:lnTo>
                    <a:pt x="2237335" y="3810"/>
                  </a:lnTo>
                  <a:lnTo>
                    <a:pt x="2233559" y="0"/>
                  </a:lnTo>
                  <a:close/>
                </a:path>
              </a:pathLst>
            </a:custGeom>
            <a:solidFill>
              <a:srgbClr val="17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418590" y="1645919"/>
              <a:ext cx="2284730" cy="802640"/>
            </a:xfrm>
            <a:custGeom>
              <a:avLst/>
              <a:gdLst/>
              <a:ahLst/>
              <a:cxnLst/>
              <a:rect l="l" t="t" r="r" b="b"/>
              <a:pathLst>
                <a:path w="2284729" h="802639">
                  <a:moveTo>
                    <a:pt x="2280920" y="47817"/>
                  </a:moveTo>
                  <a:lnTo>
                    <a:pt x="2280920" y="798829"/>
                  </a:lnTo>
                  <a:lnTo>
                    <a:pt x="45719" y="798829"/>
                  </a:lnTo>
                  <a:lnTo>
                    <a:pt x="49529" y="802639"/>
                  </a:lnTo>
                  <a:lnTo>
                    <a:pt x="2284730" y="802639"/>
                  </a:lnTo>
                  <a:lnTo>
                    <a:pt x="2284730" y="51661"/>
                  </a:lnTo>
                  <a:lnTo>
                    <a:pt x="2280920" y="47817"/>
                  </a:lnTo>
                  <a:close/>
                </a:path>
                <a:path w="2284729" h="802639">
                  <a:moveTo>
                    <a:pt x="2233525" y="0"/>
                  </a:moveTo>
                  <a:lnTo>
                    <a:pt x="0" y="0"/>
                  </a:lnTo>
                  <a:lnTo>
                    <a:pt x="0" y="753109"/>
                  </a:lnTo>
                  <a:lnTo>
                    <a:pt x="2540" y="755650"/>
                  </a:lnTo>
                  <a:lnTo>
                    <a:pt x="2540" y="3809"/>
                  </a:lnTo>
                  <a:lnTo>
                    <a:pt x="2237301" y="3809"/>
                  </a:lnTo>
                  <a:lnTo>
                    <a:pt x="2233525" y="0"/>
                  </a:lnTo>
                  <a:close/>
                </a:path>
              </a:pathLst>
            </a:custGeom>
            <a:solidFill>
              <a:srgbClr val="19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421130" y="1649730"/>
              <a:ext cx="2278380" cy="795020"/>
            </a:xfrm>
            <a:custGeom>
              <a:avLst/>
              <a:gdLst/>
              <a:ahLst/>
              <a:cxnLst/>
              <a:rect l="l" t="t" r="r" b="b"/>
              <a:pathLst>
                <a:path w="2278379" h="795019">
                  <a:moveTo>
                    <a:pt x="2274570" y="40163"/>
                  </a:moveTo>
                  <a:lnTo>
                    <a:pt x="2274570" y="791210"/>
                  </a:lnTo>
                  <a:lnTo>
                    <a:pt x="39369" y="791210"/>
                  </a:lnTo>
                  <a:lnTo>
                    <a:pt x="43179" y="795020"/>
                  </a:lnTo>
                  <a:lnTo>
                    <a:pt x="2278380" y="795020"/>
                  </a:lnTo>
                  <a:lnTo>
                    <a:pt x="2278380" y="44007"/>
                  </a:lnTo>
                  <a:lnTo>
                    <a:pt x="2274570" y="40163"/>
                  </a:lnTo>
                  <a:close/>
                </a:path>
                <a:path w="2278379" h="795019">
                  <a:moveTo>
                    <a:pt x="2234761" y="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537" y="3810"/>
                  </a:lnTo>
                  <a:lnTo>
                    <a:pt x="2234761" y="0"/>
                  </a:lnTo>
                  <a:close/>
                </a:path>
              </a:pathLst>
            </a:custGeom>
            <a:solidFill>
              <a:srgbClr val="1B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424939" y="1653539"/>
              <a:ext cx="2270760" cy="787400"/>
            </a:xfrm>
            <a:custGeom>
              <a:avLst/>
              <a:gdLst/>
              <a:ahLst/>
              <a:cxnLst/>
              <a:rect l="l" t="t" r="r" b="b"/>
              <a:pathLst>
                <a:path w="2270760" h="787400">
                  <a:moveTo>
                    <a:pt x="2266950" y="32509"/>
                  </a:moveTo>
                  <a:lnTo>
                    <a:pt x="2266950" y="784860"/>
                  </a:lnTo>
                  <a:lnTo>
                    <a:pt x="33020" y="784860"/>
                  </a:lnTo>
                  <a:lnTo>
                    <a:pt x="35559" y="787400"/>
                  </a:lnTo>
                  <a:lnTo>
                    <a:pt x="2270760" y="787400"/>
                  </a:lnTo>
                  <a:lnTo>
                    <a:pt x="2270760" y="36353"/>
                  </a:lnTo>
                  <a:lnTo>
                    <a:pt x="2266950" y="32509"/>
                  </a:lnTo>
                  <a:close/>
                </a:path>
                <a:path w="2270760" h="787400">
                  <a:moveTo>
                    <a:pt x="2234727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504" y="3810"/>
                  </a:lnTo>
                  <a:lnTo>
                    <a:pt x="2234727" y="0"/>
                  </a:lnTo>
                  <a:close/>
                </a:path>
              </a:pathLst>
            </a:custGeom>
            <a:solidFill>
              <a:srgbClr val="1D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428750" y="1657350"/>
              <a:ext cx="2263140" cy="781050"/>
            </a:xfrm>
            <a:custGeom>
              <a:avLst/>
              <a:gdLst/>
              <a:ahLst/>
              <a:cxnLst/>
              <a:rect l="l" t="t" r="r" b="b"/>
              <a:pathLst>
                <a:path w="2263140" h="781050">
                  <a:moveTo>
                    <a:pt x="2259329" y="24855"/>
                  </a:moveTo>
                  <a:lnTo>
                    <a:pt x="2259329" y="777239"/>
                  </a:lnTo>
                  <a:lnTo>
                    <a:pt x="25400" y="777239"/>
                  </a:lnTo>
                  <a:lnTo>
                    <a:pt x="29210" y="781050"/>
                  </a:lnTo>
                  <a:lnTo>
                    <a:pt x="2263140" y="781050"/>
                  </a:lnTo>
                  <a:lnTo>
                    <a:pt x="2263140" y="28699"/>
                  </a:lnTo>
                  <a:lnTo>
                    <a:pt x="2259329" y="24855"/>
                  </a:lnTo>
                  <a:close/>
                </a:path>
                <a:path w="2263140" h="781050">
                  <a:moveTo>
                    <a:pt x="2234694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38470" y="3810"/>
                  </a:lnTo>
                  <a:lnTo>
                    <a:pt x="2234694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432560" y="1661160"/>
              <a:ext cx="2255520" cy="773430"/>
            </a:xfrm>
            <a:custGeom>
              <a:avLst/>
              <a:gdLst/>
              <a:ahLst/>
              <a:cxnLst/>
              <a:rect l="l" t="t" r="r" b="b"/>
              <a:pathLst>
                <a:path w="2255520" h="773430">
                  <a:moveTo>
                    <a:pt x="2252979" y="18483"/>
                  </a:moveTo>
                  <a:lnTo>
                    <a:pt x="2252979" y="769619"/>
                  </a:lnTo>
                  <a:lnTo>
                    <a:pt x="17780" y="769619"/>
                  </a:lnTo>
                  <a:lnTo>
                    <a:pt x="21590" y="773429"/>
                  </a:lnTo>
                  <a:lnTo>
                    <a:pt x="2255519" y="773429"/>
                  </a:lnTo>
                  <a:lnTo>
                    <a:pt x="2255519" y="21045"/>
                  </a:lnTo>
                  <a:lnTo>
                    <a:pt x="2252979" y="18483"/>
                  </a:lnTo>
                  <a:close/>
                </a:path>
                <a:path w="2255520" h="773430">
                  <a:moveTo>
                    <a:pt x="223466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2539"/>
                  </a:lnTo>
                  <a:lnTo>
                    <a:pt x="2237178" y="2539"/>
                  </a:lnTo>
                  <a:lnTo>
                    <a:pt x="2234660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436369" y="1663700"/>
              <a:ext cx="2249170" cy="767080"/>
            </a:xfrm>
            <a:custGeom>
              <a:avLst/>
              <a:gdLst/>
              <a:ahLst/>
              <a:cxnLst/>
              <a:rect l="l" t="t" r="r" b="b"/>
              <a:pathLst>
                <a:path w="2249170" h="767080">
                  <a:moveTo>
                    <a:pt x="2245360" y="12099"/>
                  </a:moveTo>
                  <a:lnTo>
                    <a:pt x="2245360" y="763270"/>
                  </a:lnTo>
                  <a:lnTo>
                    <a:pt x="10160" y="763270"/>
                  </a:lnTo>
                  <a:lnTo>
                    <a:pt x="13969" y="767079"/>
                  </a:lnTo>
                  <a:lnTo>
                    <a:pt x="2249170" y="767079"/>
                  </a:lnTo>
                  <a:lnTo>
                    <a:pt x="2249170" y="15943"/>
                  </a:lnTo>
                  <a:lnTo>
                    <a:pt x="2245360" y="12099"/>
                  </a:lnTo>
                  <a:close/>
                </a:path>
                <a:path w="2249170" h="767080">
                  <a:moveTo>
                    <a:pt x="2233368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3810" y="756920"/>
                  </a:lnTo>
                  <a:lnTo>
                    <a:pt x="3810" y="3810"/>
                  </a:lnTo>
                  <a:lnTo>
                    <a:pt x="2237144" y="3810"/>
                  </a:lnTo>
                  <a:lnTo>
                    <a:pt x="2233368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440180" y="1667510"/>
              <a:ext cx="2241550" cy="759460"/>
            </a:xfrm>
            <a:custGeom>
              <a:avLst/>
              <a:gdLst/>
              <a:ahLst/>
              <a:cxnLst/>
              <a:rect l="l" t="t" r="r" b="b"/>
              <a:pathLst>
                <a:path w="2241550" h="759460">
                  <a:moveTo>
                    <a:pt x="2237740" y="4445"/>
                  </a:moveTo>
                  <a:lnTo>
                    <a:pt x="2237740" y="755650"/>
                  </a:lnTo>
                  <a:lnTo>
                    <a:pt x="2540" y="755650"/>
                  </a:lnTo>
                  <a:lnTo>
                    <a:pt x="6350" y="759460"/>
                  </a:lnTo>
                  <a:lnTo>
                    <a:pt x="2241549" y="759460"/>
                  </a:lnTo>
                  <a:lnTo>
                    <a:pt x="2241549" y="8289"/>
                  </a:lnTo>
                  <a:lnTo>
                    <a:pt x="2237740" y="4445"/>
                  </a:lnTo>
                  <a:close/>
                </a:path>
                <a:path w="2241550" h="759460">
                  <a:moveTo>
                    <a:pt x="2233334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40" y="755650"/>
                  </a:lnTo>
                  <a:lnTo>
                    <a:pt x="2539" y="3810"/>
                  </a:lnTo>
                  <a:lnTo>
                    <a:pt x="2237110" y="3810"/>
                  </a:lnTo>
                  <a:lnTo>
                    <a:pt x="2233334" y="0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442720" y="1671319"/>
              <a:ext cx="2235200" cy="751840"/>
            </a:xfrm>
            <a:custGeom>
              <a:avLst/>
              <a:gdLst/>
              <a:ahLst/>
              <a:cxnLst/>
              <a:rect l="l" t="t" r="r" b="b"/>
              <a:pathLst>
                <a:path w="2235200" h="751839">
                  <a:moveTo>
                    <a:pt x="22352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8030"/>
                  </a:lnTo>
                  <a:lnTo>
                    <a:pt x="0" y="751840"/>
                  </a:lnTo>
                  <a:lnTo>
                    <a:pt x="2235200" y="751840"/>
                  </a:lnTo>
                  <a:lnTo>
                    <a:pt x="2235200" y="748030"/>
                  </a:lnTo>
                  <a:lnTo>
                    <a:pt x="3810" y="748030"/>
                  </a:lnTo>
                  <a:lnTo>
                    <a:pt x="3810" y="3810"/>
                  </a:lnTo>
                  <a:lnTo>
                    <a:pt x="2235200" y="3810"/>
                  </a:lnTo>
                  <a:lnTo>
                    <a:pt x="2235200" y="127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6" name="object 476"/>
          <p:cNvSpPr/>
          <p:nvPr/>
        </p:nvSpPr>
        <p:spPr>
          <a:xfrm>
            <a:off x="3674109" y="1675129"/>
            <a:ext cx="3810" cy="744220"/>
          </a:xfrm>
          <a:custGeom>
            <a:avLst/>
            <a:gdLst/>
            <a:ahLst/>
            <a:cxnLst/>
            <a:rect l="l" t="t" r="r" b="b"/>
            <a:pathLst>
              <a:path w="3810" h="744219">
                <a:moveTo>
                  <a:pt x="3810" y="0"/>
                </a:moveTo>
                <a:lnTo>
                  <a:pt x="0" y="0"/>
                </a:lnTo>
                <a:lnTo>
                  <a:pt x="0" y="744220"/>
                </a:lnTo>
                <a:lnTo>
                  <a:pt x="3810" y="744220"/>
                </a:lnTo>
                <a:lnTo>
                  <a:pt x="3810" y="0"/>
                </a:lnTo>
                <a:close/>
              </a:path>
            </a:pathLst>
          </a:custGeom>
          <a:solidFill>
            <a:srgbClr val="27A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446530" y="1675129"/>
            <a:ext cx="2227580" cy="744220"/>
          </a:xfrm>
          <a:custGeom>
            <a:avLst/>
            <a:gdLst/>
            <a:ahLst/>
            <a:cxnLst/>
            <a:rect l="l" t="t" r="r" b="b"/>
            <a:pathLst>
              <a:path w="2227579" h="744219">
                <a:moveTo>
                  <a:pt x="2227580" y="0"/>
                </a:moveTo>
                <a:lnTo>
                  <a:pt x="0" y="0"/>
                </a:lnTo>
                <a:lnTo>
                  <a:pt x="0" y="3810"/>
                </a:lnTo>
                <a:lnTo>
                  <a:pt x="0" y="741680"/>
                </a:lnTo>
                <a:lnTo>
                  <a:pt x="0" y="744220"/>
                </a:lnTo>
                <a:lnTo>
                  <a:pt x="2227580" y="744220"/>
                </a:lnTo>
                <a:lnTo>
                  <a:pt x="2227580" y="741680"/>
                </a:lnTo>
                <a:lnTo>
                  <a:pt x="3810" y="741680"/>
                </a:lnTo>
                <a:lnTo>
                  <a:pt x="3810" y="3810"/>
                </a:lnTo>
                <a:lnTo>
                  <a:pt x="2227580" y="3810"/>
                </a:lnTo>
                <a:lnTo>
                  <a:pt x="2227580" y="0"/>
                </a:lnTo>
                <a:close/>
              </a:path>
            </a:pathLst>
          </a:custGeom>
          <a:solidFill>
            <a:srgbClr val="2AA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70300" y="1678939"/>
            <a:ext cx="3810" cy="737870"/>
          </a:xfrm>
          <a:custGeom>
            <a:avLst/>
            <a:gdLst/>
            <a:ahLst/>
            <a:cxnLst/>
            <a:rect l="l" t="t" r="r" b="b"/>
            <a:pathLst>
              <a:path w="3810" h="737869">
                <a:moveTo>
                  <a:pt x="3810" y="0"/>
                </a:moveTo>
                <a:lnTo>
                  <a:pt x="0" y="0"/>
                </a:lnTo>
                <a:lnTo>
                  <a:pt x="0" y="737870"/>
                </a:lnTo>
                <a:lnTo>
                  <a:pt x="3810" y="737870"/>
                </a:lnTo>
                <a:lnTo>
                  <a:pt x="3810" y="0"/>
                </a:lnTo>
                <a:close/>
              </a:path>
            </a:pathLst>
          </a:custGeom>
          <a:solidFill>
            <a:srgbClr val="2AA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450340" y="1678939"/>
            <a:ext cx="2219960" cy="737870"/>
          </a:xfrm>
          <a:custGeom>
            <a:avLst/>
            <a:gdLst/>
            <a:ahLst/>
            <a:cxnLst/>
            <a:rect l="l" t="t" r="r" b="b"/>
            <a:pathLst>
              <a:path w="2219960" h="737869">
                <a:moveTo>
                  <a:pt x="2219960" y="0"/>
                </a:moveTo>
                <a:lnTo>
                  <a:pt x="0" y="0"/>
                </a:lnTo>
                <a:lnTo>
                  <a:pt x="0" y="3810"/>
                </a:lnTo>
                <a:lnTo>
                  <a:pt x="0" y="732790"/>
                </a:lnTo>
                <a:lnTo>
                  <a:pt x="0" y="737870"/>
                </a:lnTo>
                <a:lnTo>
                  <a:pt x="2219960" y="737870"/>
                </a:lnTo>
                <a:lnTo>
                  <a:pt x="2219960" y="732790"/>
                </a:lnTo>
                <a:lnTo>
                  <a:pt x="3810" y="732790"/>
                </a:lnTo>
                <a:lnTo>
                  <a:pt x="3810" y="3810"/>
                </a:lnTo>
                <a:lnTo>
                  <a:pt x="2219960" y="3810"/>
                </a:lnTo>
                <a:lnTo>
                  <a:pt x="2219960" y="0"/>
                </a:lnTo>
                <a:close/>
              </a:path>
            </a:pathLst>
          </a:custGeom>
          <a:solidFill>
            <a:srgbClr val="2CA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666490" y="1682750"/>
            <a:ext cx="3810" cy="728980"/>
          </a:xfrm>
          <a:custGeom>
            <a:avLst/>
            <a:gdLst/>
            <a:ahLst/>
            <a:cxnLst/>
            <a:rect l="l" t="t" r="r" b="b"/>
            <a:pathLst>
              <a:path w="3810" h="728980">
                <a:moveTo>
                  <a:pt x="3810" y="0"/>
                </a:moveTo>
                <a:lnTo>
                  <a:pt x="0" y="0"/>
                </a:lnTo>
                <a:lnTo>
                  <a:pt x="0" y="728979"/>
                </a:lnTo>
                <a:lnTo>
                  <a:pt x="3810" y="728979"/>
                </a:lnTo>
                <a:lnTo>
                  <a:pt x="3810" y="0"/>
                </a:lnTo>
                <a:close/>
              </a:path>
            </a:pathLst>
          </a:custGeom>
          <a:solidFill>
            <a:srgbClr val="2CA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454150" y="1682749"/>
            <a:ext cx="2212340" cy="728980"/>
          </a:xfrm>
          <a:custGeom>
            <a:avLst/>
            <a:gdLst/>
            <a:ahLst/>
            <a:cxnLst/>
            <a:rect l="l" t="t" r="r" b="b"/>
            <a:pathLst>
              <a:path w="2212340" h="728980">
                <a:moveTo>
                  <a:pt x="2212340" y="0"/>
                </a:moveTo>
                <a:lnTo>
                  <a:pt x="0" y="0"/>
                </a:lnTo>
                <a:lnTo>
                  <a:pt x="0" y="3810"/>
                </a:lnTo>
                <a:lnTo>
                  <a:pt x="0" y="726440"/>
                </a:lnTo>
                <a:lnTo>
                  <a:pt x="0" y="728980"/>
                </a:lnTo>
                <a:lnTo>
                  <a:pt x="2212340" y="728980"/>
                </a:lnTo>
                <a:lnTo>
                  <a:pt x="2212340" y="726440"/>
                </a:lnTo>
                <a:lnTo>
                  <a:pt x="3810" y="726440"/>
                </a:lnTo>
                <a:lnTo>
                  <a:pt x="3810" y="3810"/>
                </a:lnTo>
                <a:lnTo>
                  <a:pt x="2212340" y="3810"/>
                </a:lnTo>
                <a:lnTo>
                  <a:pt x="2212340" y="0"/>
                </a:lnTo>
                <a:close/>
              </a:path>
            </a:pathLst>
          </a:custGeom>
          <a:solidFill>
            <a:srgbClr val="2EA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662679" y="1686560"/>
            <a:ext cx="3810" cy="722630"/>
          </a:xfrm>
          <a:custGeom>
            <a:avLst/>
            <a:gdLst/>
            <a:ahLst/>
            <a:cxnLst/>
            <a:rect l="l" t="t" r="r" b="b"/>
            <a:pathLst>
              <a:path w="3810" h="722630">
                <a:moveTo>
                  <a:pt x="3810" y="0"/>
                </a:moveTo>
                <a:lnTo>
                  <a:pt x="0" y="0"/>
                </a:lnTo>
                <a:lnTo>
                  <a:pt x="0" y="722629"/>
                </a:lnTo>
                <a:lnTo>
                  <a:pt x="3810" y="722629"/>
                </a:lnTo>
                <a:lnTo>
                  <a:pt x="3810" y="0"/>
                </a:lnTo>
                <a:close/>
              </a:path>
            </a:pathLst>
          </a:custGeom>
          <a:solidFill>
            <a:srgbClr val="2EA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457960" y="1686559"/>
            <a:ext cx="2204720" cy="722630"/>
          </a:xfrm>
          <a:custGeom>
            <a:avLst/>
            <a:gdLst/>
            <a:ahLst/>
            <a:cxnLst/>
            <a:rect l="l" t="t" r="r" b="b"/>
            <a:pathLst>
              <a:path w="2204720" h="722630">
                <a:moveTo>
                  <a:pt x="2204720" y="0"/>
                </a:moveTo>
                <a:lnTo>
                  <a:pt x="0" y="0"/>
                </a:lnTo>
                <a:lnTo>
                  <a:pt x="0" y="3810"/>
                </a:lnTo>
                <a:lnTo>
                  <a:pt x="0" y="718820"/>
                </a:lnTo>
                <a:lnTo>
                  <a:pt x="0" y="722630"/>
                </a:lnTo>
                <a:lnTo>
                  <a:pt x="2204720" y="722630"/>
                </a:lnTo>
                <a:lnTo>
                  <a:pt x="2204720" y="718820"/>
                </a:lnTo>
                <a:lnTo>
                  <a:pt x="3810" y="718820"/>
                </a:lnTo>
                <a:lnTo>
                  <a:pt x="3810" y="3810"/>
                </a:lnTo>
                <a:lnTo>
                  <a:pt x="2204720" y="3810"/>
                </a:lnTo>
                <a:lnTo>
                  <a:pt x="2204720" y="0"/>
                </a:lnTo>
                <a:close/>
              </a:path>
            </a:pathLst>
          </a:custGeom>
          <a:solidFill>
            <a:srgbClr val="30A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658870" y="1690370"/>
            <a:ext cx="3810" cy="715010"/>
          </a:xfrm>
          <a:custGeom>
            <a:avLst/>
            <a:gdLst/>
            <a:ahLst/>
            <a:cxnLst/>
            <a:rect l="l" t="t" r="r" b="b"/>
            <a:pathLst>
              <a:path w="3810" h="715010">
                <a:moveTo>
                  <a:pt x="3809" y="0"/>
                </a:moveTo>
                <a:lnTo>
                  <a:pt x="0" y="0"/>
                </a:lnTo>
                <a:lnTo>
                  <a:pt x="0" y="715009"/>
                </a:lnTo>
                <a:lnTo>
                  <a:pt x="3809" y="715009"/>
                </a:lnTo>
                <a:lnTo>
                  <a:pt x="3809" y="0"/>
                </a:lnTo>
                <a:close/>
              </a:path>
            </a:pathLst>
          </a:custGeom>
          <a:solidFill>
            <a:srgbClr val="30A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461770" y="1690369"/>
            <a:ext cx="2197100" cy="715010"/>
          </a:xfrm>
          <a:custGeom>
            <a:avLst/>
            <a:gdLst/>
            <a:ahLst/>
            <a:cxnLst/>
            <a:rect l="l" t="t" r="r" b="b"/>
            <a:pathLst>
              <a:path w="2197100" h="715010">
                <a:moveTo>
                  <a:pt x="2197100" y="0"/>
                </a:moveTo>
                <a:lnTo>
                  <a:pt x="0" y="0"/>
                </a:lnTo>
                <a:lnTo>
                  <a:pt x="0" y="2540"/>
                </a:lnTo>
                <a:lnTo>
                  <a:pt x="0" y="711200"/>
                </a:lnTo>
                <a:lnTo>
                  <a:pt x="0" y="715010"/>
                </a:lnTo>
                <a:lnTo>
                  <a:pt x="2197100" y="715010"/>
                </a:lnTo>
                <a:lnTo>
                  <a:pt x="2197100" y="711200"/>
                </a:lnTo>
                <a:lnTo>
                  <a:pt x="3810" y="711200"/>
                </a:lnTo>
                <a:lnTo>
                  <a:pt x="3810" y="2540"/>
                </a:lnTo>
                <a:lnTo>
                  <a:pt x="2197100" y="2540"/>
                </a:lnTo>
                <a:lnTo>
                  <a:pt x="2197100" y="0"/>
                </a:lnTo>
                <a:close/>
              </a:path>
            </a:pathLst>
          </a:custGeom>
          <a:solidFill>
            <a:srgbClr val="33A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656329" y="1692910"/>
            <a:ext cx="2540" cy="708660"/>
          </a:xfrm>
          <a:custGeom>
            <a:avLst/>
            <a:gdLst/>
            <a:ahLst/>
            <a:cxnLst/>
            <a:rect l="l" t="t" r="r" b="b"/>
            <a:pathLst>
              <a:path w="2539" h="708660">
                <a:moveTo>
                  <a:pt x="2540" y="0"/>
                </a:moveTo>
                <a:lnTo>
                  <a:pt x="0" y="0"/>
                </a:lnTo>
                <a:lnTo>
                  <a:pt x="0" y="708660"/>
                </a:lnTo>
                <a:lnTo>
                  <a:pt x="2540" y="708660"/>
                </a:lnTo>
                <a:lnTo>
                  <a:pt x="2540" y="0"/>
                </a:lnTo>
                <a:close/>
              </a:path>
            </a:pathLst>
          </a:custGeom>
          <a:solidFill>
            <a:srgbClr val="33A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465580" y="1692909"/>
            <a:ext cx="2190750" cy="708660"/>
          </a:xfrm>
          <a:custGeom>
            <a:avLst/>
            <a:gdLst/>
            <a:ahLst/>
            <a:cxnLst/>
            <a:rect l="l" t="t" r="r" b="b"/>
            <a:pathLst>
              <a:path w="2190750" h="708660">
                <a:moveTo>
                  <a:pt x="2190750" y="0"/>
                </a:moveTo>
                <a:lnTo>
                  <a:pt x="0" y="0"/>
                </a:lnTo>
                <a:lnTo>
                  <a:pt x="0" y="3810"/>
                </a:lnTo>
                <a:lnTo>
                  <a:pt x="0" y="704850"/>
                </a:lnTo>
                <a:lnTo>
                  <a:pt x="0" y="708660"/>
                </a:lnTo>
                <a:lnTo>
                  <a:pt x="2190750" y="708660"/>
                </a:lnTo>
                <a:lnTo>
                  <a:pt x="2190750" y="704850"/>
                </a:lnTo>
                <a:lnTo>
                  <a:pt x="3810" y="704850"/>
                </a:lnTo>
                <a:lnTo>
                  <a:pt x="3810" y="3810"/>
                </a:lnTo>
                <a:lnTo>
                  <a:pt x="2190750" y="3810"/>
                </a:lnTo>
                <a:lnTo>
                  <a:pt x="2190750" y="0"/>
                </a:lnTo>
                <a:close/>
              </a:path>
            </a:pathLst>
          </a:custGeom>
          <a:solidFill>
            <a:srgbClr val="34A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652520" y="1696720"/>
            <a:ext cx="3810" cy="701040"/>
          </a:xfrm>
          <a:custGeom>
            <a:avLst/>
            <a:gdLst/>
            <a:ahLst/>
            <a:cxnLst/>
            <a:rect l="l" t="t" r="r" b="b"/>
            <a:pathLst>
              <a:path w="3810" h="701039">
                <a:moveTo>
                  <a:pt x="3809" y="0"/>
                </a:moveTo>
                <a:lnTo>
                  <a:pt x="0" y="0"/>
                </a:lnTo>
                <a:lnTo>
                  <a:pt x="0" y="701039"/>
                </a:lnTo>
                <a:lnTo>
                  <a:pt x="3809" y="701039"/>
                </a:lnTo>
                <a:lnTo>
                  <a:pt x="3809" y="0"/>
                </a:lnTo>
                <a:close/>
              </a:path>
            </a:pathLst>
          </a:custGeom>
          <a:solidFill>
            <a:srgbClr val="34A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469390" y="1696719"/>
            <a:ext cx="2183130" cy="701040"/>
          </a:xfrm>
          <a:custGeom>
            <a:avLst/>
            <a:gdLst/>
            <a:ahLst/>
            <a:cxnLst/>
            <a:rect l="l" t="t" r="r" b="b"/>
            <a:pathLst>
              <a:path w="2183129" h="701039">
                <a:moveTo>
                  <a:pt x="2183130" y="0"/>
                </a:moveTo>
                <a:lnTo>
                  <a:pt x="0" y="0"/>
                </a:lnTo>
                <a:lnTo>
                  <a:pt x="0" y="3810"/>
                </a:lnTo>
                <a:lnTo>
                  <a:pt x="0" y="697230"/>
                </a:lnTo>
                <a:lnTo>
                  <a:pt x="0" y="701040"/>
                </a:lnTo>
                <a:lnTo>
                  <a:pt x="2183130" y="701040"/>
                </a:lnTo>
                <a:lnTo>
                  <a:pt x="2183130" y="697230"/>
                </a:lnTo>
                <a:lnTo>
                  <a:pt x="2540" y="697230"/>
                </a:lnTo>
                <a:lnTo>
                  <a:pt x="2540" y="3810"/>
                </a:lnTo>
                <a:lnTo>
                  <a:pt x="2183130" y="3810"/>
                </a:lnTo>
                <a:lnTo>
                  <a:pt x="2183130" y="0"/>
                </a:lnTo>
                <a:close/>
              </a:path>
            </a:pathLst>
          </a:custGeom>
          <a:solidFill>
            <a:srgbClr val="36A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648709" y="1700529"/>
            <a:ext cx="3810" cy="693420"/>
          </a:xfrm>
          <a:custGeom>
            <a:avLst/>
            <a:gdLst/>
            <a:ahLst/>
            <a:cxnLst/>
            <a:rect l="l" t="t" r="r" b="b"/>
            <a:pathLst>
              <a:path w="3810" h="693419">
                <a:moveTo>
                  <a:pt x="3810" y="0"/>
                </a:moveTo>
                <a:lnTo>
                  <a:pt x="0" y="0"/>
                </a:lnTo>
                <a:lnTo>
                  <a:pt x="0" y="693420"/>
                </a:lnTo>
                <a:lnTo>
                  <a:pt x="3810" y="693420"/>
                </a:lnTo>
                <a:lnTo>
                  <a:pt x="3810" y="0"/>
                </a:lnTo>
                <a:close/>
              </a:path>
            </a:pathLst>
          </a:custGeom>
          <a:solidFill>
            <a:srgbClr val="36A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471930" y="1700529"/>
            <a:ext cx="2176780" cy="693420"/>
          </a:xfrm>
          <a:custGeom>
            <a:avLst/>
            <a:gdLst/>
            <a:ahLst/>
            <a:cxnLst/>
            <a:rect l="l" t="t" r="r" b="b"/>
            <a:pathLst>
              <a:path w="2176779" h="693419">
                <a:moveTo>
                  <a:pt x="2176780" y="0"/>
                </a:moveTo>
                <a:lnTo>
                  <a:pt x="0" y="0"/>
                </a:lnTo>
                <a:lnTo>
                  <a:pt x="0" y="3810"/>
                </a:lnTo>
                <a:lnTo>
                  <a:pt x="0" y="689610"/>
                </a:lnTo>
                <a:lnTo>
                  <a:pt x="0" y="693420"/>
                </a:lnTo>
                <a:lnTo>
                  <a:pt x="2176780" y="693420"/>
                </a:lnTo>
                <a:lnTo>
                  <a:pt x="2176780" y="689610"/>
                </a:lnTo>
                <a:lnTo>
                  <a:pt x="3810" y="689610"/>
                </a:lnTo>
                <a:lnTo>
                  <a:pt x="3810" y="3810"/>
                </a:lnTo>
                <a:lnTo>
                  <a:pt x="2176780" y="3810"/>
                </a:lnTo>
                <a:lnTo>
                  <a:pt x="2176780" y="0"/>
                </a:lnTo>
                <a:close/>
              </a:path>
            </a:pathLst>
          </a:custGeom>
          <a:solidFill>
            <a:srgbClr val="38A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44900" y="1704339"/>
            <a:ext cx="3810" cy="685800"/>
          </a:xfrm>
          <a:custGeom>
            <a:avLst/>
            <a:gdLst/>
            <a:ahLst/>
            <a:cxnLst/>
            <a:rect l="l" t="t" r="r" b="b"/>
            <a:pathLst>
              <a:path w="3810" h="685800">
                <a:moveTo>
                  <a:pt x="3810" y="0"/>
                </a:moveTo>
                <a:lnTo>
                  <a:pt x="0" y="0"/>
                </a:lnTo>
                <a:lnTo>
                  <a:pt x="0" y="685800"/>
                </a:lnTo>
                <a:lnTo>
                  <a:pt x="3810" y="685800"/>
                </a:lnTo>
                <a:lnTo>
                  <a:pt x="3810" y="0"/>
                </a:lnTo>
                <a:close/>
              </a:path>
            </a:pathLst>
          </a:custGeom>
          <a:solidFill>
            <a:srgbClr val="38A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75740" y="1704339"/>
            <a:ext cx="2169160" cy="685800"/>
          </a:xfrm>
          <a:custGeom>
            <a:avLst/>
            <a:gdLst/>
            <a:ahLst/>
            <a:cxnLst/>
            <a:rect l="l" t="t" r="r" b="b"/>
            <a:pathLst>
              <a:path w="2169160" h="685800">
                <a:moveTo>
                  <a:pt x="2169160" y="0"/>
                </a:moveTo>
                <a:lnTo>
                  <a:pt x="0" y="0"/>
                </a:lnTo>
                <a:lnTo>
                  <a:pt x="0" y="3810"/>
                </a:lnTo>
                <a:lnTo>
                  <a:pt x="0" y="683260"/>
                </a:lnTo>
                <a:lnTo>
                  <a:pt x="0" y="685800"/>
                </a:lnTo>
                <a:lnTo>
                  <a:pt x="2169160" y="685800"/>
                </a:lnTo>
                <a:lnTo>
                  <a:pt x="2169160" y="683260"/>
                </a:lnTo>
                <a:lnTo>
                  <a:pt x="3810" y="683260"/>
                </a:lnTo>
                <a:lnTo>
                  <a:pt x="3810" y="3810"/>
                </a:lnTo>
                <a:lnTo>
                  <a:pt x="2169160" y="3810"/>
                </a:lnTo>
                <a:lnTo>
                  <a:pt x="2169160" y="0"/>
                </a:lnTo>
                <a:close/>
              </a:path>
            </a:pathLst>
          </a:custGeom>
          <a:solidFill>
            <a:srgbClr val="3AA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641090" y="1708150"/>
            <a:ext cx="3810" cy="679450"/>
          </a:xfrm>
          <a:custGeom>
            <a:avLst/>
            <a:gdLst/>
            <a:ahLst/>
            <a:cxnLst/>
            <a:rect l="l" t="t" r="r" b="b"/>
            <a:pathLst>
              <a:path w="3810" h="679450">
                <a:moveTo>
                  <a:pt x="3810" y="0"/>
                </a:moveTo>
                <a:lnTo>
                  <a:pt x="0" y="0"/>
                </a:lnTo>
                <a:lnTo>
                  <a:pt x="0" y="679450"/>
                </a:lnTo>
                <a:lnTo>
                  <a:pt x="3810" y="679450"/>
                </a:lnTo>
                <a:lnTo>
                  <a:pt x="3810" y="0"/>
                </a:lnTo>
                <a:close/>
              </a:path>
            </a:pathLst>
          </a:custGeom>
          <a:solidFill>
            <a:srgbClr val="3AA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79550" y="1708149"/>
            <a:ext cx="2161540" cy="679450"/>
          </a:xfrm>
          <a:custGeom>
            <a:avLst/>
            <a:gdLst/>
            <a:ahLst/>
            <a:cxnLst/>
            <a:rect l="l" t="t" r="r" b="b"/>
            <a:pathLst>
              <a:path w="2161540" h="679450">
                <a:moveTo>
                  <a:pt x="2161540" y="0"/>
                </a:moveTo>
                <a:lnTo>
                  <a:pt x="0" y="0"/>
                </a:lnTo>
                <a:lnTo>
                  <a:pt x="0" y="3810"/>
                </a:lnTo>
                <a:lnTo>
                  <a:pt x="0" y="675640"/>
                </a:lnTo>
                <a:lnTo>
                  <a:pt x="0" y="679450"/>
                </a:lnTo>
                <a:lnTo>
                  <a:pt x="2161540" y="679450"/>
                </a:lnTo>
                <a:lnTo>
                  <a:pt x="2161540" y="675640"/>
                </a:lnTo>
                <a:lnTo>
                  <a:pt x="3810" y="675640"/>
                </a:lnTo>
                <a:lnTo>
                  <a:pt x="3810" y="3810"/>
                </a:lnTo>
                <a:lnTo>
                  <a:pt x="2161540" y="3810"/>
                </a:lnTo>
                <a:lnTo>
                  <a:pt x="2161540" y="0"/>
                </a:lnTo>
                <a:close/>
              </a:path>
            </a:pathLst>
          </a:custGeom>
          <a:solidFill>
            <a:srgbClr val="3CA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637279" y="1711960"/>
            <a:ext cx="3810" cy="671830"/>
          </a:xfrm>
          <a:custGeom>
            <a:avLst/>
            <a:gdLst/>
            <a:ahLst/>
            <a:cxnLst/>
            <a:rect l="l" t="t" r="r" b="b"/>
            <a:pathLst>
              <a:path w="3810" h="671830">
                <a:moveTo>
                  <a:pt x="3810" y="0"/>
                </a:moveTo>
                <a:lnTo>
                  <a:pt x="0" y="0"/>
                </a:lnTo>
                <a:lnTo>
                  <a:pt x="0" y="671829"/>
                </a:lnTo>
                <a:lnTo>
                  <a:pt x="3810" y="671829"/>
                </a:lnTo>
                <a:lnTo>
                  <a:pt x="3810" y="0"/>
                </a:lnTo>
                <a:close/>
              </a:path>
            </a:pathLst>
          </a:custGeom>
          <a:solidFill>
            <a:srgbClr val="3CA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83360" y="1711959"/>
            <a:ext cx="2153920" cy="671830"/>
          </a:xfrm>
          <a:custGeom>
            <a:avLst/>
            <a:gdLst/>
            <a:ahLst/>
            <a:cxnLst/>
            <a:rect l="l" t="t" r="r" b="b"/>
            <a:pathLst>
              <a:path w="2153920" h="671830">
                <a:moveTo>
                  <a:pt x="2153920" y="0"/>
                </a:moveTo>
                <a:lnTo>
                  <a:pt x="0" y="0"/>
                </a:lnTo>
                <a:lnTo>
                  <a:pt x="0" y="2540"/>
                </a:lnTo>
                <a:lnTo>
                  <a:pt x="0" y="668020"/>
                </a:lnTo>
                <a:lnTo>
                  <a:pt x="0" y="671830"/>
                </a:lnTo>
                <a:lnTo>
                  <a:pt x="2153920" y="671830"/>
                </a:lnTo>
                <a:lnTo>
                  <a:pt x="2153920" y="668020"/>
                </a:lnTo>
                <a:lnTo>
                  <a:pt x="3810" y="668020"/>
                </a:lnTo>
                <a:lnTo>
                  <a:pt x="3810" y="2540"/>
                </a:lnTo>
                <a:lnTo>
                  <a:pt x="2153920" y="2540"/>
                </a:lnTo>
                <a:lnTo>
                  <a:pt x="2153920" y="0"/>
                </a:lnTo>
                <a:close/>
              </a:path>
            </a:pathLst>
          </a:custGeom>
          <a:solidFill>
            <a:srgbClr val="3EA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634740" y="1714500"/>
            <a:ext cx="2540" cy="665480"/>
          </a:xfrm>
          <a:custGeom>
            <a:avLst/>
            <a:gdLst/>
            <a:ahLst/>
            <a:cxnLst/>
            <a:rect l="l" t="t" r="r" b="b"/>
            <a:pathLst>
              <a:path w="2539" h="665480">
                <a:moveTo>
                  <a:pt x="2539" y="0"/>
                </a:moveTo>
                <a:lnTo>
                  <a:pt x="0" y="0"/>
                </a:lnTo>
                <a:lnTo>
                  <a:pt x="0" y="665479"/>
                </a:lnTo>
                <a:lnTo>
                  <a:pt x="2539" y="665479"/>
                </a:lnTo>
                <a:lnTo>
                  <a:pt x="2539" y="0"/>
                </a:lnTo>
                <a:close/>
              </a:path>
            </a:pathLst>
          </a:custGeom>
          <a:solidFill>
            <a:srgbClr val="3EA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87170" y="1714499"/>
            <a:ext cx="2147570" cy="665480"/>
          </a:xfrm>
          <a:custGeom>
            <a:avLst/>
            <a:gdLst/>
            <a:ahLst/>
            <a:cxnLst/>
            <a:rect l="l" t="t" r="r" b="b"/>
            <a:pathLst>
              <a:path w="2147570" h="665480">
                <a:moveTo>
                  <a:pt x="2147570" y="0"/>
                </a:moveTo>
                <a:lnTo>
                  <a:pt x="0" y="0"/>
                </a:lnTo>
                <a:lnTo>
                  <a:pt x="0" y="3810"/>
                </a:lnTo>
                <a:lnTo>
                  <a:pt x="0" y="661670"/>
                </a:lnTo>
                <a:lnTo>
                  <a:pt x="0" y="665480"/>
                </a:lnTo>
                <a:lnTo>
                  <a:pt x="2147570" y="665480"/>
                </a:lnTo>
                <a:lnTo>
                  <a:pt x="2147570" y="661670"/>
                </a:lnTo>
                <a:lnTo>
                  <a:pt x="3810" y="661670"/>
                </a:lnTo>
                <a:lnTo>
                  <a:pt x="3810" y="3810"/>
                </a:lnTo>
                <a:lnTo>
                  <a:pt x="2147570" y="3810"/>
                </a:lnTo>
                <a:lnTo>
                  <a:pt x="2147570" y="0"/>
                </a:lnTo>
                <a:close/>
              </a:path>
            </a:pathLst>
          </a:custGeom>
          <a:solidFill>
            <a:srgbClr val="40A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630929" y="1718310"/>
            <a:ext cx="3810" cy="657860"/>
          </a:xfrm>
          <a:custGeom>
            <a:avLst/>
            <a:gdLst/>
            <a:ahLst/>
            <a:cxnLst/>
            <a:rect l="l" t="t" r="r" b="b"/>
            <a:pathLst>
              <a:path w="3810" h="657860">
                <a:moveTo>
                  <a:pt x="3810" y="0"/>
                </a:moveTo>
                <a:lnTo>
                  <a:pt x="0" y="0"/>
                </a:lnTo>
                <a:lnTo>
                  <a:pt x="0" y="657860"/>
                </a:lnTo>
                <a:lnTo>
                  <a:pt x="3810" y="657860"/>
                </a:lnTo>
                <a:lnTo>
                  <a:pt x="3810" y="0"/>
                </a:lnTo>
                <a:close/>
              </a:path>
            </a:pathLst>
          </a:custGeom>
          <a:solidFill>
            <a:srgbClr val="40A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90980" y="1718309"/>
            <a:ext cx="2139950" cy="657860"/>
          </a:xfrm>
          <a:custGeom>
            <a:avLst/>
            <a:gdLst/>
            <a:ahLst/>
            <a:cxnLst/>
            <a:rect l="l" t="t" r="r" b="b"/>
            <a:pathLst>
              <a:path w="2139950" h="657860">
                <a:moveTo>
                  <a:pt x="2139950" y="0"/>
                </a:moveTo>
                <a:lnTo>
                  <a:pt x="0" y="0"/>
                </a:lnTo>
                <a:lnTo>
                  <a:pt x="0" y="3810"/>
                </a:lnTo>
                <a:lnTo>
                  <a:pt x="0" y="654050"/>
                </a:lnTo>
                <a:lnTo>
                  <a:pt x="0" y="657860"/>
                </a:lnTo>
                <a:lnTo>
                  <a:pt x="2139950" y="657860"/>
                </a:lnTo>
                <a:lnTo>
                  <a:pt x="2139950" y="654050"/>
                </a:lnTo>
                <a:lnTo>
                  <a:pt x="2540" y="654050"/>
                </a:lnTo>
                <a:lnTo>
                  <a:pt x="2540" y="3810"/>
                </a:lnTo>
                <a:lnTo>
                  <a:pt x="2139950" y="3810"/>
                </a:lnTo>
                <a:lnTo>
                  <a:pt x="2139950" y="0"/>
                </a:lnTo>
                <a:close/>
              </a:path>
            </a:pathLst>
          </a:custGeom>
          <a:solidFill>
            <a:srgbClr val="42B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627120" y="1722120"/>
            <a:ext cx="3810" cy="650240"/>
          </a:xfrm>
          <a:custGeom>
            <a:avLst/>
            <a:gdLst/>
            <a:ahLst/>
            <a:cxnLst/>
            <a:rect l="l" t="t" r="r" b="b"/>
            <a:pathLst>
              <a:path w="3810" h="650239">
                <a:moveTo>
                  <a:pt x="3809" y="0"/>
                </a:moveTo>
                <a:lnTo>
                  <a:pt x="0" y="0"/>
                </a:lnTo>
                <a:lnTo>
                  <a:pt x="0" y="650239"/>
                </a:lnTo>
                <a:lnTo>
                  <a:pt x="3809" y="650239"/>
                </a:lnTo>
                <a:lnTo>
                  <a:pt x="3809" y="0"/>
                </a:lnTo>
                <a:close/>
              </a:path>
            </a:pathLst>
          </a:custGeom>
          <a:solidFill>
            <a:srgbClr val="42B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93520" y="1722119"/>
            <a:ext cx="2133600" cy="650240"/>
          </a:xfrm>
          <a:custGeom>
            <a:avLst/>
            <a:gdLst/>
            <a:ahLst/>
            <a:cxnLst/>
            <a:rect l="l" t="t" r="r" b="b"/>
            <a:pathLst>
              <a:path w="2133600" h="650239">
                <a:moveTo>
                  <a:pt x="2133600" y="0"/>
                </a:moveTo>
                <a:lnTo>
                  <a:pt x="0" y="0"/>
                </a:lnTo>
                <a:lnTo>
                  <a:pt x="0" y="3810"/>
                </a:lnTo>
                <a:lnTo>
                  <a:pt x="0" y="646430"/>
                </a:lnTo>
                <a:lnTo>
                  <a:pt x="0" y="650240"/>
                </a:lnTo>
                <a:lnTo>
                  <a:pt x="2133600" y="650240"/>
                </a:lnTo>
                <a:lnTo>
                  <a:pt x="2133600" y="646430"/>
                </a:lnTo>
                <a:lnTo>
                  <a:pt x="3810" y="646430"/>
                </a:lnTo>
                <a:lnTo>
                  <a:pt x="3810" y="3810"/>
                </a:lnTo>
                <a:lnTo>
                  <a:pt x="2133600" y="3810"/>
                </a:lnTo>
                <a:lnTo>
                  <a:pt x="2133600" y="0"/>
                </a:lnTo>
                <a:close/>
              </a:path>
            </a:pathLst>
          </a:custGeom>
          <a:solidFill>
            <a:srgbClr val="44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623309" y="1725929"/>
            <a:ext cx="3810" cy="642620"/>
          </a:xfrm>
          <a:custGeom>
            <a:avLst/>
            <a:gdLst/>
            <a:ahLst/>
            <a:cxnLst/>
            <a:rect l="l" t="t" r="r" b="b"/>
            <a:pathLst>
              <a:path w="3810" h="642619">
                <a:moveTo>
                  <a:pt x="3810" y="0"/>
                </a:moveTo>
                <a:lnTo>
                  <a:pt x="0" y="0"/>
                </a:lnTo>
                <a:lnTo>
                  <a:pt x="0" y="642620"/>
                </a:lnTo>
                <a:lnTo>
                  <a:pt x="3810" y="642620"/>
                </a:lnTo>
                <a:lnTo>
                  <a:pt x="3810" y="0"/>
                </a:lnTo>
                <a:close/>
              </a:path>
            </a:pathLst>
          </a:custGeom>
          <a:solidFill>
            <a:srgbClr val="44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97330" y="1725929"/>
            <a:ext cx="2125980" cy="642620"/>
          </a:xfrm>
          <a:custGeom>
            <a:avLst/>
            <a:gdLst/>
            <a:ahLst/>
            <a:cxnLst/>
            <a:rect l="l" t="t" r="r" b="b"/>
            <a:pathLst>
              <a:path w="2125979" h="642619">
                <a:moveTo>
                  <a:pt x="2125980" y="0"/>
                </a:moveTo>
                <a:lnTo>
                  <a:pt x="0" y="0"/>
                </a:lnTo>
                <a:lnTo>
                  <a:pt x="0" y="3810"/>
                </a:lnTo>
                <a:lnTo>
                  <a:pt x="0" y="640080"/>
                </a:lnTo>
                <a:lnTo>
                  <a:pt x="0" y="642620"/>
                </a:lnTo>
                <a:lnTo>
                  <a:pt x="2125980" y="642620"/>
                </a:lnTo>
                <a:lnTo>
                  <a:pt x="2125980" y="640080"/>
                </a:lnTo>
                <a:lnTo>
                  <a:pt x="3810" y="640080"/>
                </a:lnTo>
                <a:lnTo>
                  <a:pt x="3810" y="3810"/>
                </a:lnTo>
                <a:lnTo>
                  <a:pt x="2125980" y="3810"/>
                </a:lnTo>
                <a:lnTo>
                  <a:pt x="2125980" y="0"/>
                </a:lnTo>
                <a:close/>
              </a:path>
            </a:pathLst>
          </a:custGeom>
          <a:solidFill>
            <a:srgbClr val="46B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619500" y="1729739"/>
            <a:ext cx="3810" cy="636270"/>
          </a:xfrm>
          <a:custGeom>
            <a:avLst/>
            <a:gdLst/>
            <a:ahLst/>
            <a:cxnLst/>
            <a:rect l="l" t="t" r="r" b="b"/>
            <a:pathLst>
              <a:path w="3810" h="636269">
                <a:moveTo>
                  <a:pt x="3810" y="0"/>
                </a:moveTo>
                <a:lnTo>
                  <a:pt x="0" y="0"/>
                </a:lnTo>
                <a:lnTo>
                  <a:pt x="0" y="636270"/>
                </a:lnTo>
                <a:lnTo>
                  <a:pt x="3810" y="636270"/>
                </a:lnTo>
                <a:lnTo>
                  <a:pt x="3810" y="0"/>
                </a:lnTo>
                <a:close/>
              </a:path>
            </a:pathLst>
          </a:custGeom>
          <a:solidFill>
            <a:srgbClr val="46B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501140" y="1729739"/>
            <a:ext cx="2118360" cy="636270"/>
          </a:xfrm>
          <a:custGeom>
            <a:avLst/>
            <a:gdLst/>
            <a:ahLst/>
            <a:cxnLst/>
            <a:rect l="l" t="t" r="r" b="b"/>
            <a:pathLst>
              <a:path w="2118360" h="636269">
                <a:moveTo>
                  <a:pt x="2118360" y="0"/>
                </a:moveTo>
                <a:lnTo>
                  <a:pt x="0" y="0"/>
                </a:lnTo>
                <a:lnTo>
                  <a:pt x="0" y="3810"/>
                </a:lnTo>
                <a:lnTo>
                  <a:pt x="0" y="632460"/>
                </a:lnTo>
                <a:lnTo>
                  <a:pt x="0" y="636270"/>
                </a:lnTo>
                <a:lnTo>
                  <a:pt x="2118360" y="636270"/>
                </a:lnTo>
                <a:lnTo>
                  <a:pt x="2118360" y="632460"/>
                </a:lnTo>
                <a:lnTo>
                  <a:pt x="3810" y="632460"/>
                </a:lnTo>
                <a:lnTo>
                  <a:pt x="3810" y="3810"/>
                </a:lnTo>
                <a:lnTo>
                  <a:pt x="2118360" y="3810"/>
                </a:lnTo>
                <a:lnTo>
                  <a:pt x="2118360" y="0"/>
                </a:lnTo>
                <a:close/>
              </a:path>
            </a:pathLst>
          </a:custGeom>
          <a:solidFill>
            <a:srgbClr val="48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615690" y="1733550"/>
            <a:ext cx="3810" cy="628650"/>
          </a:xfrm>
          <a:custGeom>
            <a:avLst/>
            <a:gdLst/>
            <a:ahLst/>
            <a:cxnLst/>
            <a:rect l="l" t="t" r="r" b="b"/>
            <a:pathLst>
              <a:path w="3810" h="628650">
                <a:moveTo>
                  <a:pt x="3810" y="0"/>
                </a:moveTo>
                <a:lnTo>
                  <a:pt x="0" y="0"/>
                </a:lnTo>
                <a:lnTo>
                  <a:pt x="0" y="628650"/>
                </a:lnTo>
                <a:lnTo>
                  <a:pt x="3810" y="628650"/>
                </a:lnTo>
                <a:lnTo>
                  <a:pt x="3810" y="0"/>
                </a:lnTo>
                <a:close/>
              </a:path>
            </a:pathLst>
          </a:custGeom>
          <a:solidFill>
            <a:srgbClr val="48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504950" y="1733549"/>
            <a:ext cx="2110740" cy="628650"/>
          </a:xfrm>
          <a:custGeom>
            <a:avLst/>
            <a:gdLst/>
            <a:ahLst/>
            <a:cxnLst/>
            <a:rect l="l" t="t" r="r" b="b"/>
            <a:pathLst>
              <a:path w="2110740" h="628650">
                <a:moveTo>
                  <a:pt x="2110740" y="0"/>
                </a:moveTo>
                <a:lnTo>
                  <a:pt x="0" y="0"/>
                </a:lnTo>
                <a:lnTo>
                  <a:pt x="0" y="2540"/>
                </a:lnTo>
                <a:lnTo>
                  <a:pt x="0" y="624840"/>
                </a:lnTo>
                <a:lnTo>
                  <a:pt x="0" y="628650"/>
                </a:lnTo>
                <a:lnTo>
                  <a:pt x="2110740" y="628650"/>
                </a:lnTo>
                <a:lnTo>
                  <a:pt x="2110740" y="624840"/>
                </a:lnTo>
                <a:lnTo>
                  <a:pt x="3810" y="624840"/>
                </a:lnTo>
                <a:lnTo>
                  <a:pt x="3810" y="2540"/>
                </a:lnTo>
                <a:lnTo>
                  <a:pt x="2110740" y="2540"/>
                </a:lnTo>
                <a:lnTo>
                  <a:pt x="2110740" y="0"/>
                </a:lnTo>
                <a:close/>
              </a:path>
            </a:pathLst>
          </a:custGeom>
          <a:solidFill>
            <a:srgbClr val="4A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613150" y="1736089"/>
            <a:ext cx="2540" cy="622300"/>
          </a:xfrm>
          <a:custGeom>
            <a:avLst/>
            <a:gdLst/>
            <a:ahLst/>
            <a:cxnLst/>
            <a:rect l="l" t="t" r="r" b="b"/>
            <a:pathLst>
              <a:path w="2539" h="622300">
                <a:moveTo>
                  <a:pt x="2539" y="0"/>
                </a:moveTo>
                <a:lnTo>
                  <a:pt x="0" y="0"/>
                </a:lnTo>
                <a:lnTo>
                  <a:pt x="0" y="622300"/>
                </a:lnTo>
                <a:lnTo>
                  <a:pt x="2539" y="622300"/>
                </a:lnTo>
                <a:lnTo>
                  <a:pt x="2539" y="0"/>
                </a:lnTo>
                <a:close/>
              </a:path>
            </a:pathLst>
          </a:custGeom>
          <a:solidFill>
            <a:srgbClr val="4A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508760" y="1736089"/>
            <a:ext cx="2104390" cy="622300"/>
          </a:xfrm>
          <a:custGeom>
            <a:avLst/>
            <a:gdLst/>
            <a:ahLst/>
            <a:cxnLst/>
            <a:rect l="l" t="t" r="r" b="b"/>
            <a:pathLst>
              <a:path w="2104390" h="622300">
                <a:moveTo>
                  <a:pt x="2104390" y="0"/>
                </a:moveTo>
                <a:lnTo>
                  <a:pt x="0" y="0"/>
                </a:lnTo>
                <a:lnTo>
                  <a:pt x="0" y="3810"/>
                </a:lnTo>
                <a:lnTo>
                  <a:pt x="0" y="618490"/>
                </a:lnTo>
                <a:lnTo>
                  <a:pt x="0" y="622300"/>
                </a:lnTo>
                <a:lnTo>
                  <a:pt x="2104390" y="622300"/>
                </a:lnTo>
                <a:lnTo>
                  <a:pt x="2104390" y="618490"/>
                </a:lnTo>
                <a:lnTo>
                  <a:pt x="3810" y="618490"/>
                </a:lnTo>
                <a:lnTo>
                  <a:pt x="3810" y="3810"/>
                </a:lnTo>
                <a:lnTo>
                  <a:pt x="2104390" y="3810"/>
                </a:lnTo>
                <a:lnTo>
                  <a:pt x="2104390" y="0"/>
                </a:lnTo>
                <a:close/>
              </a:path>
            </a:pathLst>
          </a:custGeom>
          <a:solidFill>
            <a:srgbClr val="4C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609340" y="1739900"/>
            <a:ext cx="3810" cy="614680"/>
          </a:xfrm>
          <a:custGeom>
            <a:avLst/>
            <a:gdLst/>
            <a:ahLst/>
            <a:cxnLst/>
            <a:rect l="l" t="t" r="r" b="b"/>
            <a:pathLst>
              <a:path w="3810" h="614680">
                <a:moveTo>
                  <a:pt x="3810" y="0"/>
                </a:moveTo>
                <a:lnTo>
                  <a:pt x="0" y="0"/>
                </a:lnTo>
                <a:lnTo>
                  <a:pt x="0" y="614679"/>
                </a:lnTo>
                <a:lnTo>
                  <a:pt x="3810" y="614679"/>
                </a:lnTo>
                <a:lnTo>
                  <a:pt x="3810" y="0"/>
                </a:lnTo>
                <a:close/>
              </a:path>
            </a:pathLst>
          </a:custGeom>
          <a:solidFill>
            <a:srgbClr val="4C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512570" y="1739899"/>
            <a:ext cx="2096770" cy="614680"/>
          </a:xfrm>
          <a:custGeom>
            <a:avLst/>
            <a:gdLst/>
            <a:ahLst/>
            <a:cxnLst/>
            <a:rect l="l" t="t" r="r" b="b"/>
            <a:pathLst>
              <a:path w="2096770" h="614680">
                <a:moveTo>
                  <a:pt x="2096770" y="0"/>
                </a:moveTo>
                <a:lnTo>
                  <a:pt x="0" y="0"/>
                </a:lnTo>
                <a:lnTo>
                  <a:pt x="0" y="3810"/>
                </a:lnTo>
                <a:lnTo>
                  <a:pt x="0" y="610870"/>
                </a:lnTo>
                <a:lnTo>
                  <a:pt x="0" y="614680"/>
                </a:lnTo>
                <a:lnTo>
                  <a:pt x="2096770" y="614680"/>
                </a:lnTo>
                <a:lnTo>
                  <a:pt x="2096770" y="610870"/>
                </a:lnTo>
                <a:lnTo>
                  <a:pt x="2540" y="610870"/>
                </a:lnTo>
                <a:lnTo>
                  <a:pt x="2540" y="3810"/>
                </a:lnTo>
                <a:lnTo>
                  <a:pt x="2096770" y="3810"/>
                </a:lnTo>
                <a:lnTo>
                  <a:pt x="2096770" y="0"/>
                </a:lnTo>
                <a:close/>
              </a:path>
            </a:pathLst>
          </a:custGeom>
          <a:solidFill>
            <a:srgbClr val="4E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605529" y="1743710"/>
            <a:ext cx="3810" cy="607060"/>
          </a:xfrm>
          <a:custGeom>
            <a:avLst/>
            <a:gdLst/>
            <a:ahLst/>
            <a:cxnLst/>
            <a:rect l="l" t="t" r="r" b="b"/>
            <a:pathLst>
              <a:path w="3810" h="607060">
                <a:moveTo>
                  <a:pt x="3810" y="0"/>
                </a:moveTo>
                <a:lnTo>
                  <a:pt x="0" y="0"/>
                </a:lnTo>
                <a:lnTo>
                  <a:pt x="0" y="607060"/>
                </a:lnTo>
                <a:lnTo>
                  <a:pt x="3810" y="607060"/>
                </a:lnTo>
                <a:lnTo>
                  <a:pt x="3810" y="0"/>
                </a:lnTo>
                <a:close/>
              </a:path>
            </a:pathLst>
          </a:custGeom>
          <a:solidFill>
            <a:srgbClr val="4E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515110" y="1743709"/>
            <a:ext cx="2090420" cy="607060"/>
          </a:xfrm>
          <a:custGeom>
            <a:avLst/>
            <a:gdLst/>
            <a:ahLst/>
            <a:cxnLst/>
            <a:rect l="l" t="t" r="r" b="b"/>
            <a:pathLst>
              <a:path w="2090420" h="607060">
                <a:moveTo>
                  <a:pt x="2090420" y="0"/>
                </a:moveTo>
                <a:lnTo>
                  <a:pt x="0" y="0"/>
                </a:lnTo>
                <a:lnTo>
                  <a:pt x="0" y="3810"/>
                </a:lnTo>
                <a:lnTo>
                  <a:pt x="0" y="603250"/>
                </a:lnTo>
                <a:lnTo>
                  <a:pt x="0" y="607060"/>
                </a:lnTo>
                <a:lnTo>
                  <a:pt x="2090420" y="607060"/>
                </a:lnTo>
                <a:lnTo>
                  <a:pt x="2090420" y="603250"/>
                </a:lnTo>
                <a:lnTo>
                  <a:pt x="3810" y="603250"/>
                </a:lnTo>
                <a:lnTo>
                  <a:pt x="3810" y="3810"/>
                </a:lnTo>
                <a:lnTo>
                  <a:pt x="2090420" y="3810"/>
                </a:lnTo>
                <a:lnTo>
                  <a:pt x="2090420" y="0"/>
                </a:lnTo>
                <a:close/>
              </a:path>
            </a:pathLst>
          </a:custGeom>
          <a:solidFill>
            <a:srgbClr val="50B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601720" y="1747520"/>
            <a:ext cx="3810" cy="599440"/>
          </a:xfrm>
          <a:custGeom>
            <a:avLst/>
            <a:gdLst/>
            <a:ahLst/>
            <a:cxnLst/>
            <a:rect l="l" t="t" r="r" b="b"/>
            <a:pathLst>
              <a:path w="3810" h="599439">
                <a:moveTo>
                  <a:pt x="3809" y="0"/>
                </a:moveTo>
                <a:lnTo>
                  <a:pt x="0" y="0"/>
                </a:lnTo>
                <a:lnTo>
                  <a:pt x="0" y="599439"/>
                </a:lnTo>
                <a:lnTo>
                  <a:pt x="3809" y="599439"/>
                </a:lnTo>
                <a:lnTo>
                  <a:pt x="3809" y="0"/>
                </a:lnTo>
                <a:close/>
              </a:path>
            </a:pathLst>
          </a:custGeom>
          <a:solidFill>
            <a:srgbClr val="50B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518920" y="1747519"/>
            <a:ext cx="2082800" cy="599440"/>
          </a:xfrm>
          <a:custGeom>
            <a:avLst/>
            <a:gdLst/>
            <a:ahLst/>
            <a:cxnLst/>
            <a:rect l="l" t="t" r="r" b="b"/>
            <a:pathLst>
              <a:path w="2082800" h="599439">
                <a:moveTo>
                  <a:pt x="2082800" y="0"/>
                </a:moveTo>
                <a:lnTo>
                  <a:pt x="0" y="0"/>
                </a:lnTo>
                <a:lnTo>
                  <a:pt x="0" y="3810"/>
                </a:lnTo>
                <a:lnTo>
                  <a:pt x="0" y="596900"/>
                </a:lnTo>
                <a:lnTo>
                  <a:pt x="0" y="599440"/>
                </a:lnTo>
                <a:lnTo>
                  <a:pt x="2082800" y="599440"/>
                </a:lnTo>
                <a:lnTo>
                  <a:pt x="2082800" y="596900"/>
                </a:lnTo>
                <a:lnTo>
                  <a:pt x="3810" y="596900"/>
                </a:lnTo>
                <a:lnTo>
                  <a:pt x="3810" y="3810"/>
                </a:lnTo>
                <a:lnTo>
                  <a:pt x="2082800" y="3810"/>
                </a:lnTo>
                <a:lnTo>
                  <a:pt x="2082800" y="0"/>
                </a:lnTo>
                <a:close/>
              </a:path>
            </a:pathLst>
          </a:custGeom>
          <a:solidFill>
            <a:srgbClr val="52B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597909" y="1751329"/>
            <a:ext cx="3810" cy="593090"/>
          </a:xfrm>
          <a:custGeom>
            <a:avLst/>
            <a:gdLst/>
            <a:ahLst/>
            <a:cxnLst/>
            <a:rect l="l" t="t" r="r" b="b"/>
            <a:pathLst>
              <a:path w="3810" h="593089">
                <a:moveTo>
                  <a:pt x="3810" y="0"/>
                </a:moveTo>
                <a:lnTo>
                  <a:pt x="0" y="0"/>
                </a:lnTo>
                <a:lnTo>
                  <a:pt x="0" y="593090"/>
                </a:lnTo>
                <a:lnTo>
                  <a:pt x="3810" y="593090"/>
                </a:lnTo>
                <a:lnTo>
                  <a:pt x="3810" y="0"/>
                </a:lnTo>
                <a:close/>
              </a:path>
            </a:pathLst>
          </a:custGeom>
          <a:solidFill>
            <a:srgbClr val="52B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522730" y="1751329"/>
            <a:ext cx="2075180" cy="593090"/>
          </a:xfrm>
          <a:custGeom>
            <a:avLst/>
            <a:gdLst/>
            <a:ahLst/>
            <a:cxnLst/>
            <a:rect l="l" t="t" r="r" b="b"/>
            <a:pathLst>
              <a:path w="2075179" h="593089">
                <a:moveTo>
                  <a:pt x="2075180" y="0"/>
                </a:moveTo>
                <a:lnTo>
                  <a:pt x="0" y="0"/>
                </a:lnTo>
                <a:lnTo>
                  <a:pt x="0" y="3810"/>
                </a:lnTo>
                <a:lnTo>
                  <a:pt x="0" y="589280"/>
                </a:lnTo>
                <a:lnTo>
                  <a:pt x="0" y="593090"/>
                </a:lnTo>
                <a:lnTo>
                  <a:pt x="2075180" y="593090"/>
                </a:lnTo>
                <a:lnTo>
                  <a:pt x="2075180" y="589280"/>
                </a:lnTo>
                <a:lnTo>
                  <a:pt x="3810" y="589280"/>
                </a:lnTo>
                <a:lnTo>
                  <a:pt x="3810" y="3810"/>
                </a:lnTo>
                <a:lnTo>
                  <a:pt x="2075180" y="3810"/>
                </a:lnTo>
                <a:lnTo>
                  <a:pt x="2075180" y="0"/>
                </a:lnTo>
                <a:close/>
              </a:path>
            </a:pathLst>
          </a:custGeom>
          <a:solidFill>
            <a:srgbClr val="55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594100" y="1755139"/>
            <a:ext cx="3810" cy="585470"/>
          </a:xfrm>
          <a:custGeom>
            <a:avLst/>
            <a:gdLst/>
            <a:ahLst/>
            <a:cxnLst/>
            <a:rect l="l" t="t" r="r" b="b"/>
            <a:pathLst>
              <a:path w="3810" h="585469">
                <a:moveTo>
                  <a:pt x="3810" y="0"/>
                </a:moveTo>
                <a:lnTo>
                  <a:pt x="0" y="0"/>
                </a:lnTo>
                <a:lnTo>
                  <a:pt x="0" y="585470"/>
                </a:lnTo>
                <a:lnTo>
                  <a:pt x="3810" y="585470"/>
                </a:lnTo>
                <a:lnTo>
                  <a:pt x="3810" y="0"/>
                </a:lnTo>
                <a:close/>
              </a:path>
            </a:pathLst>
          </a:custGeom>
          <a:solidFill>
            <a:srgbClr val="55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526540" y="1755139"/>
            <a:ext cx="2067560" cy="585470"/>
          </a:xfrm>
          <a:custGeom>
            <a:avLst/>
            <a:gdLst/>
            <a:ahLst/>
            <a:cxnLst/>
            <a:rect l="l" t="t" r="r" b="b"/>
            <a:pathLst>
              <a:path w="2067560" h="585469">
                <a:moveTo>
                  <a:pt x="2067560" y="0"/>
                </a:moveTo>
                <a:lnTo>
                  <a:pt x="0" y="0"/>
                </a:lnTo>
                <a:lnTo>
                  <a:pt x="0" y="2540"/>
                </a:lnTo>
                <a:lnTo>
                  <a:pt x="0" y="581660"/>
                </a:lnTo>
                <a:lnTo>
                  <a:pt x="0" y="585470"/>
                </a:lnTo>
                <a:lnTo>
                  <a:pt x="2067560" y="585470"/>
                </a:lnTo>
                <a:lnTo>
                  <a:pt x="2067560" y="581660"/>
                </a:lnTo>
                <a:lnTo>
                  <a:pt x="3810" y="581660"/>
                </a:lnTo>
                <a:lnTo>
                  <a:pt x="3810" y="2540"/>
                </a:lnTo>
                <a:lnTo>
                  <a:pt x="2067560" y="2540"/>
                </a:lnTo>
                <a:lnTo>
                  <a:pt x="2067560" y="0"/>
                </a:lnTo>
                <a:close/>
              </a:path>
            </a:pathLst>
          </a:custGeom>
          <a:solidFill>
            <a:srgbClr val="57B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591559" y="1757679"/>
            <a:ext cx="2540" cy="579120"/>
          </a:xfrm>
          <a:custGeom>
            <a:avLst/>
            <a:gdLst/>
            <a:ahLst/>
            <a:cxnLst/>
            <a:rect l="l" t="t" r="r" b="b"/>
            <a:pathLst>
              <a:path w="2539" h="579119">
                <a:moveTo>
                  <a:pt x="2539" y="0"/>
                </a:moveTo>
                <a:lnTo>
                  <a:pt x="0" y="0"/>
                </a:lnTo>
                <a:lnTo>
                  <a:pt x="0" y="579120"/>
                </a:lnTo>
                <a:lnTo>
                  <a:pt x="2539" y="579120"/>
                </a:lnTo>
                <a:lnTo>
                  <a:pt x="2539" y="0"/>
                </a:lnTo>
                <a:close/>
              </a:path>
            </a:pathLst>
          </a:custGeom>
          <a:solidFill>
            <a:srgbClr val="57B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30350" y="1757679"/>
            <a:ext cx="2061210" cy="579120"/>
          </a:xfrm>
          <a:custGeom>
            <a:avLst/>
            <a:gdLst/>
            <a:ahLst/>
            <a:cxnLst/>
            <a:rect l="l" t="t" r="r" b="b"/>
            <a:pathLst>
              <a:path w="2061210" h="579119">
                <a:moveTo>
                  <a:pt x="2061210" y="0"/>
                </a:moveTo>
                <a:lnTo>
                  <a:pt x="0" y="0"/>
                </a:lnTo>
                <a:lnTo>
                  <a:pt x="0" y="3810"/>
                </a:lnTo>
                <a:lnTo>
                  <a:pt x="0" y="575310"/>
                </a:lnTo>
                <a:lnTo>
                  <a:pt x="0" y="579120"/>
                </a:lnTo>
                <a:lnTo>
                  <a:pt x="2061210" y="579120"/>
                </a:lnTo>
                <a:lnTo>
                  <a:pt x="2061210" y="575310"/>
                </a:lnTo>
                <a:lnTo>
                  <a:pt x="3810" y="575310"/>
                </a:lnTo>
                <a:lnTo>
                  <a:pt x="3810" y="3810"/>
                </a:lnTo>
                <a:lnTo>
                  <a:pt x="2061210" y="3810"/>
                </a:lnTo>
                <a:lnTo>
                  <a:pt x="2061210" y="0"/>
                </a:lnTo>
                <a:close/>
              </a:path>
            </a:pathLst>
          </a:custGeom>
          <a:solidFill>
            <a:srgbClr val="59B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587750" y="1761489"/>
            <a:ext cx="3810" cy="571500"/>
          </a:xfrm>
          <a:custGeom>
            <a:avLst/>
            <a:gdLst/>
            <a:ahLst/>
            <a:cxnLst/>
            <a:rect l="l" t="t" r="r" b="b"/>
            <a:pathLst>
              <a:path w="3810" h="571500">
                <a:moveTo>
                  <a:pt x="3810" y="0"/>
                </a:moveTo>
                <a:lnTo>
                  <a:pt x="0" y="0"/>
                </a:lnTo>
                <a:lnTo>
                  <a:pt x="0" y="571500"/>
                </a:lnTo>
                <a:lnTo>
                  <a:pt x="3810" y="571500"/>
                </a:lnTo>
                <a:lnTo>
                  <a:pt x="3810" y="0"/>
                </a:lnTo>
                <a:close/>
              </a:path>
            </a:pathLst>
          </a:custGeom>
          <a:solidFill>
            <a:srgbClr val="59B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534160" y="1761489"/>
            <a:ext cx="2053589" cy="571500"/>
          </a:xfrm>
          <a:custGeom>
            <a:avLst/>
            <a:gdLst/>
            <a:ahLst/>
            <a:cxnLst/>
            <a:rect l="l" t="t" r="r" b="b"/>
            <a:pathLst>
              <a:path w="2053589" h="571500">
                <a:moveTo>
                  <a:pt x="2053590" y="0"/>
                </a:moveTo>
                <a:lnTo>
                  <a:pt x="0" y="0"/>
                </a:lnTo>
                <a:lnTo>
                  <a:pt x="0" y="3810"/>
                </a:lnTo>
                <a:lnTo>
                  <a:pt x="0" y="567690"/>
                </a:lnTo>
                <a:lnTo>
                  <a:pt x="0" y="571500"/>
                </a:lnTo>
                <a:lnTo>
                  <a:pt x="2053590" y="571500"/>
                </a:lnTo>
                <a:lnTo>
                  <a:pt x="2053590" y="567690"/>
                </a:lnTo>
                <a:lnTo>
                  <a:pt x="3810" y="567690"/>
                </a:lnTo>
                <a:lnTo>
                  <a:pt x="3810" y="3810"/>
                </a:lnTo>
                <a:lnTo>
                  <a:pt x="2053590" y="3810"/>
                </a:lnTo>
                <a:lnTo>
                  <a:pt x="2053590" y="0"/>
                </a:lnTo>
                <a:close/>
              </a:path>
            </a:pathLst>
          </a:custGeom>
          <a:solidFill>
            <a:srgbClr val="5BB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583940" y="1765300"/>
            <a:ext cx="3810" cy="563880"/>
          </a:xfrm>
          <a:custGeom>
            <a:avLst/>
            <a:gdLst/>
            <a:ahLst/>
            <a:cxnLst/>
            <a:rect l="l" t="t" r="r" b="b"/>
            <a:pathLst>
              <a:path w="3810" h="563880">
                <a:moveTo>
                  <a:pt x="3810" y="0"/>
                </a:moveTo>
                <a:lnTo>
                  <a:pt x="0" y="0"/>
                </a:lnTo>
                <a:lnTo>
                  <a:pt x="0" y="563879"/>
                </a:lnTo>
                <a:lnTo>
                  <a:pt x="3810" y="563879"/>
                </a:lnTo>
                <a:lnTo>
                  <a:pt x="3810" y="0"/>
                </a:lnTo>
                <a:close/>
              </a:path>
            </a:pathLst>
          </a:custGeom>
          <a:solidFill>
            <a:srgbClr val="5BB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537970" y="1765299"/>
            <a:ext cx="2045970" cy="563880"/>
          </a:xfrm>
          <a:custGeom>
            <a:avLst/>
            <a:gdLst/>
            <a:ahLst/>
            <a:cxnLst/>
            <a:rect l="l" t="t" r="r" b="b"/>
            <a:pathLst>
              <a:path w="2045970" h="563880">
                <a:moveTo>
                  <a:pt x="2045970" y="0"/>
                </a:moveTo>
                <a:lnTo>
                  <a:pt x="0" y="0"/>
                </a:lnTo>
                <a:lnTo>
                  <a:pt x="0" y="3810"/>
                </a:lnTo>
                <a:lnTo>
                  <a:pt x="0" y="560070"/>
                </a:lnTo>
                <a:lnTo>
                  <a:pt x="0" y="563880"/>
                </a:lnTo>
                <a:lnTo>
                  <a:pt x="2045970" y="563880"/>
                </a:lnTo>
                <a:lnTo>
                  <a:pt x="2045970" y="560070"/>
                </a:lnTo>
                <a:lnTo>
                  <a:pt x="3810" y="560070"/>
                </a:lnTo>
                <a:lnTo>
                  <a:pt x="3810" y="3810"/>
                </a:lnTo>
                <a:lnTo>
                  <a:pt x="2045970" y="3810"/>
                </a:lnTo>
                <a:lnTo>
                  <a:pt x="2045970" y="0"/>
                </a:lnTo>
                <a:close/>
              </a:path>
            </a:pathLst>
          </a:custGeom>
          <a:solidFill>
            <a:srgbClr val="5DB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580129" y="1769110"/>
            <a:ext cx="3810" cy="556260"/>
          </a:xfrm>
          <a:custGeom>
            <a:avLst/>
            <a:gdLst/>
            <a:ahLst/>
            <a:cxnLst/>
            <a:rect l="l" t="t" r="r" b="b"/>
            <a:pathLst>
              <a:path w="3810" h="556260">
                <a:moveTo>
                  <a:pt x="3810" y="0"/>
                </a:moveTo>
                <a:lnTo>
                  <a:pt x="0" y="0"/>
                </a:lnTo>
                <a:lnTo>
                  <a:pt x="0" y="556260"/>
                </a:lnTo>
                <a:lnTo>
                  <a:pt x="3810" y="556260"/>
                </a:lnTo>
                <a:lnTo>
                  <a:pt x="3810" y="0"/>
                </a:lnTo>
                <a:close/>
              </a:path>
            </a:pathLst>
          </a:custGeom>
          <a:solidFill>
            <a:srgbClr val="5DB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541780" y="1769109"/>
            <a:ext cx="2038350" cy="556260"/>
          </a:xfrm>
          <a:custGeom>
            <a:avLst/>
            <a:gdLst/>
            <a:ahLst/>
            <a:cxnLst/>
            <a:rect l="l" t="t" r="r" b="b"/>
            <a:pathLst>
              <a:path w="2038350" h="556260">
                <a:moveTo>
                  <a:pt x="2038350" y="0"/>
                </a:moveTo>
                <a:lnTo>
                  <a:pt x="0" y="0"/>
                </a:lnTo>
                <a:lnTo>
                  <a:pt x="0" y="3810"/>
                </a:lnTo>
                <a:lnTo>
                  <a:pt x="0" y="552450"/>
                </a:lnTo>
                <a:lnTo>
                  <a:pt x="0" y="556260"/>
                </a:lnTo>
                <a:lnTo>
                  <a:pt x="2038350" y="556260"/>
                </a:lnTo>
                <a:lnTo>
                  <a:pt x="2038350" y="552450"/>
                </a:lnTo>
                <a:lnTo>
                  <a:pt x="2540" y="552450"/>
                </a:lnTo>
                <a:lnTo>
                  <a:pt x="2540" y="3810"/>
                </a:lnTo>
                <a:lnTo>
                  <a:pt x="2038350" y="3810"/>
                </a:lnTo>
                <a:lnTo>
                  <a:pt x="2038350" y="0"/>
                </a:lnTo>
                <a:close/>
              </a:path>
            </a:pathLst>
          </a:custGeom>
          <a:solidFill>
            <a:srgbClr val="5FB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576320" y="1772920"/>
            <a:ext cx="3810" cy="548640"/>
          </a:xfrm>
          <a:custGeom>
            <a:avLst/>
            <a:gdLst/>
            <a:ahLst/>
            <a:cxnLst/>
            <a:rect l="l" t="t" r="r" b="b"/>
            <a:pathLst>
              <a:path w="3810" h="548639">
                <a:moveTo>
                  <a:pt x="3809" y="0"/>
                </a:moveTo>
                <a:lnTo>
                  <a:pt x="0" y="0"/>
                </a:lnTo>
                <a:lnTo>
                  <a:pt x="0" y="548639"/>
                </a:lnTo>
                <a:lnTo>
                  <a:pt x="3809" y="548639"/>
                </a:lnTo>
                <a:lnTo>
                  <a:pt x="3809" y="0"/>
                </a:lnTo>
                <a:close/>
              </a:path>
            </a:pathLst>
          </a:custGeom>
          <a:solidFill>
            <a:srgbClr val="5FB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544320" y="1772919"/>
            <a:ext cx="2032000" cy="548640"/>
          </a:xfrm>
          <a:custGeom>
            <a:avLst/>
            <a:gdLst/>
            <a:ahLst/>
            <a:cxnLst/>
            <a:rect l="l" t="t" r="r" b="b"/>
            <a:pathLst>
              <a:path w="2032000" h="548639">
                <a:moveTo>
                  <a:pt x="2032000" y="0"/>
                </a:moveTo>
                <a:lnTo>
                  <a:pt x="0" y="0"/>
                </a:lnTo>
                <a:lnTo>
                  <a:pt x="0" y="3810"/>
                </a:lnTo>
                <a:lnTo>
                  <a:pt x="0" y="546100"/>
                </a:lnTo>
                <a:lnTo>
                  <a:pt x="0" y="548640"/>
                </a:lnTo>
                <a:lnTo>
                  <a:pt x="2032000" y="548640"/>
                </a:lnTo>
                <a:lnTo>
                  <a:pt x="2032000" y="546100"/>
                </a:lnTo>
                <a:lnTo>
                  <a:pt x="3810" y="546100"/>
                </a:lnTo>
                <a:lnTo>
                  <a:pt x="3810" y="3810"/>
                </a:lnTo>
                <a:lnTo>
                  <a:pt x="2032000" y="3810"/>
                </a:lnTo>
                <a:lnTo>
                  <a:pt x="2032000" y="0"/>
                </a:lnTo>
                <a:close/>
              </a:path>
            </a:pathLst>
          </a:custGeom>
          <a:solidFill>
            <a:srgbClr val="61B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572509" y="1776729"/>
            <a:ext cx="3810" cy="542290"/>
          </a:xfrm>
          <a:custGeom>
            <a:avLst/>
            <a:gdLst/>
            <a:ahLst/>
            <a:cxnLst/>
            <a:rect l="l" t="t" r="r" b="b"/>
            <a:pathLst>
              <a:path w="3810" h="542289">
                <a:moveTo>
                  <a:pt x="3810" y="0"/>
                </a:moveTo>
                <a:lnTo>
                  <a:pt x="0" y="0"/>
                </a:lnTo>
                <a:lnTo>
                  <a:pt x="0" y="542290"/>
                </a:lnTo>
                <a:lnTo>
                  <a:pt x="3810" y="542290"/>
                </a:lnTo>
                <a:lnTo>
                  <a:pt x="3810" y="0"/>
                </a:lnTo>
                <a:close/>
              </a:path>
            </a:pathLst>
          </a:custGeom>
          <a:solidFill>
            <a:srgbClr val="61B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548130" y="1776729"/>
            <a:ext cx="2024380" cy="542290"/>
          </a:xfrm>
          <a:custGeom>
            <a:avLst/>
            <a:gdLst/>
            <a:ahLst/>
            <a:cxnLst/>
            <a:rect l="l" t="t" r="r" b="b"/>
            <a:pathLst>
              <a:path w="2024379" h="542289">
                <a:moveTo>
                  <a:pt x="2024380" y="0"/>
                </a:moveTo>
                <a:lnTo>
                  <a:pt x="0" y="0"/>
                </a:lnTo>
                <a:lnTo>
                  <a:pt x="0" y="3810"/>
                </a:lnTo>
                <a:lnTo>
                  <a:pt x="0" y="538480"/>
                </a:lnTo>
                <a:lnTo>
                  <a:pt x="0" y="542290"/>
                </a:lnTo>
                <a:lnTo>
                  <a:pt x="2024380" y="542290"/>
                </a:lnTo>
                <a:lnTo>
                  <a:pt x="2024380" y="538480"/>
                </a:lnTo>
                <a:lnTo>
                  <a:pt x="3810" y="538480"/>
                </a:lnTo>
                <a:lnTo>
                  <a:pt x="3810" y="3810"/>
                </a:lnTo>
                <a:lnTo>
                  <a:pt x="2024380" y="3810"/>
                </a:lnTo>
                <a:lnTo>
                  <a:pt x="2024380" y="0"/>
                </a:lnTo>
                <a:close/>
              </a:path>
            </a:pathLst>
          </a:custGeom>
          <a:solidFill>
            <a:srgbClr val="63B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568700" y="1780539"/>
            <a:ext cx="3810" cy="534670"/>
          </a:xfrm>
          <a:custGeom>
            <a:avLst/>
            <a:gdLst/>
            <a:ahLst/>
            <a:cxnLst/>
            <a:rect l="l" t="t" r="r" b="b"/>
            <a:pathLst>
              <a:path w="3810" h="534669">
                <a:moveTo>
                  <a:pt x="3810" y="0"/>
                </a:moveTo>
                <a:lnTo>
                  <a:pt x="0" y="0"/>
                </a:lnTo>
                <a:lnTo>
                  <a:pt x="0" y="534670"/>
                </a:lnTo>
                <a:lnTo>
                  <a:pt x="3810" y="534670"/>
                </a:lnTo>
                <a:lnTo>
                  <a:pt x="3810" y="0"/>
                </a:lnTo>
                <a:close/>
              </a:path>
            </a:pathLst>
          </a:custGeom>
          <a:solidFill>
            <a:srgbClr val="63B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551940" y="1780539"/>
            <a:ext cx="2016760" cy="534670"/>
          </a:xfrm>
          <a:custGeom>
            <a:avLst/>
            <a:gdLst/>
            <a:ahLst/>
            <a:cxnLst/>
            <a:rect l="l" t="t" r="r" b="b"/>
            <a:pathLst>
              <a:path w="2016760" h="534669">
                <a:moveTo>
                  <a:pt x="2016760" y="0"/>
                </a:moveTo>
                <a:lnTo>
                  <a:pt x="0" y="0"/>
                </a:lnTo>
                <a:lnTo>
                  <a:pt x="0" y="3810"/>
                </a:lnTo>
                <a:lnTo>
                  <a:pt x="0" y="530860"/>
                </a:lnTo>
                <a:lnTo>
                  <a:pt x="0" y="534670"/>
                </a:lnTo>
                <a:lnTo>
                  <a:pt x="2016760" y="534670"/>
                </a:lnTo>
                <a:lnTo>
                  <a:pt x="2016760" y="530860"/>
                </a:lnTo>
                <a:lnTo>
                  <a:pt x="3810" y="530860"/>
                </a:lnTo>
                <a:lnTo>
                  <a:pt x="3810" y="3810"/>
                </a:lnTo>
                <a:lnTo>
                  <a:pt x="2016760" y="3810"/>
                </a:lnTo>
                <a:lnTo>
                  <a:pt x="2016760" y="0"/>
                </a:lnTo>
                <a:close/>
              </a:path>
            </a:pathLst>
          </a:custGeom>
          <a:solidFill>
            <a:srgbClr val="66B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564890" y="1784350"/>
            <a:ext cx="3810" cy="527050"/>
          </a:xfrm>
          <a:custGeom>
            <a:avLst/>
            <a:gdLst/>
            <a:ahLst/>
            <a:cxnLst/>
            <a:rect l="l" t="t" r="r" b="b"/>
            <a:pathLst>
              <a:path w="3810" h="527050">
                <a:moveTo>
                  <a:pt x="3810" y="0"/>
                </a:moveTo>
                <a:lnTo>
                  <a:pt x="0" y="0"/>
                </a:lnTo>
                <a:lnTo>
                  <a:pt x="0" y="527050"/>
                </a:lnTo>
                <a:lnTo>
                  <a:pt x="3810" y="527050"/>
                </a:lnTo>
                <a:lnTo>
                  <a:pt x="3810" y="0"/>
                </a:lnTo>
                <a:close/>
              </a:path>
            </a:pathLst>
          </a:custGeom>
          <a:solidFill>
            <a:srgbClr val="66B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55750" y="1784349"/>
            <a:ext cx="2009139" cy="527050"/>
          </a:xfrm>
          <a:custGeom>
            <a:avLst/>
            <a:gdLst/>
            <a:ahLst/>
            <a:cxnLst/>
            <a:rect l="l" t="t" r="r" b="b"/>
            <a:pathLst>
              <a:path w="2009139" h="527050">
                <a:moveTo>
                  <a:pt x="2009140" y="0"/>
                </a:moveTo>
                <a:lnTo>
                  <a:pt x="0" y="0"/>
                </a:lnTo>
                <a:lnTo>
                  <a:pt x="0" y="2540"/>
                </a:lnTo>
                <a:lnTo>
                  <a:pt x="0" y="523240"/>
                </a:lnTo>
                <a:lnTo>
                  <a:pt x="0" y="527050"/>
                </a:lnTo>
                <a:lnTo>
                  <a:pt x="2009140" y="527050"/>
                </a:lnTo>
                <a:lnTo>
                  <a:pt x="2009140" y="523240"/>
                </a:lnTo>
                <a:lnTo>
                  <a:pt x="3810" y="523240"/>
                </a:lnTo>
                <a:lnTo>
                  <a:pt x="3810" y="2540"/>
                </a:lnTo>
                <a:lnTo>
                  <a:pt x="2009140" y="2540"/>
                </a:lnTo>
                <a:lnTo>
                  <a:pt x="2009140" y="0"/>
                </a:lnTo>
                <a:close/>
              </a:path>
            </a:pathLst>
          </a:custGeom>
          <a:solidFill>
            <a:srgbClr val="67B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562350" y="1786889"/>
            <a:ext cx="2540" cy="520700"/>
          </a:xfrm>
          <a:custGeom>
            <a:avLst/>
            <a:gdLst/>
            <a:ahLst/>
            <a:cxnLst/>
            <a:rect l="l" t="t" r="r" b="b"/>
            <a:pathLst>
              <a:path w="2539" h="520700">
                <a:moveTo>
                  <a:pt x="2539" y="0"/>
                </a:moveTo>
                <a:lnTo>
                  <a:pt x="0" y="0"/>
                </a:lnTo>
                <a:lnTo>
                  <a:pt x="0" y="520700"/>
                </a:lnTo>
                <a:lnTo>
                  <a:pt x="2539" y="520700"/>
                </a:lnTo>
                <a:lnTo>
                  <a:pt x="2539" y="0"/>
                </a:lnTo>
                <a:close/>
              </a:path>
            </a:pathLst>
          </a:custGeom>
          <a:solidFill>
            <a:srgbClr val="67B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559560" y="1786889"/>
            <a:ext cx="2002789" cy="520700"/>
          </a:xfrm>
          <a:custGeom>
            <a:avLst/>
            <a:gdLst/>
            <a:ahLst/>
            <a:cxnLst/>
            <a:rect l="l" t="t" r="r" b="b"/>
            <a:pathLst>
              <a:path w="2002789" h="520700">
                <a:moveTo>
                  <a:pt x="2002790" y="0"/>
                </a:moveTo>
                <a:lnTo>
                  <a:pt x="0" y="0"/>
                </a:lnTo>
                <a:lnTo>
                  <a:pt x="0" y="3810"/>
                </a:lnTo>
                <a:lnTo>
                  <a:pt x="0" y="516890"/>
                </a:lnTo>
                <a:lnTo>
                  <a:pt x="0" y="520700"/>
                </a:lnTo>
                <a:lnTo>
                  <a:pt x="2002790" y="520700"/>
                </a:lnTo>
                <a:lnTo>
                  <a:pt x="2002790" y="516890"/>
                </a:lnTo>
                <a:lnTo>
                  <a:pt x="3810" y="516890"/>
                </a:lnTo>
                <a:lnTo>
                  <a:pt x="3810" y="3810"/>
                </a:lnTo>
                <a:lnTo>
                  <a:pt x="2002790" y="3810"/>
                </a:lnTo>
                <a:lnTo>
                  <a:pt x="2002790" y="0"/>
                </a:lnTo>
                <a:close/>
              </a:path>
            </a:pathLst>
          </a:custGeom>
          <a:solidFill>
            <a:srgbClr val="69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558540" y="1790700"/>
            <a:ext cx="3810" cy="513080"/>
          </a:xfrm>
          <a:custGeom>
            <a:avLst/>
            <a:gdLst/>
            <a:ahLst/>
            <a:cxnLst/>
            <a:rect l="l" t="t" r="r" b="b"/>
            <a:pathLst>
              <a:path w="3810" h="513080">
                <a:moveTo>
                  <a:pt x="3810" y="0"/>
                </a:moveTo>
                <a:lnTo>
                  <a:pt x="0" y="0"/>
                </a:lnTo>
                <a:lnTo>
                  <a:pt x="0" y="513079"/>
                </a:lnTo>
                <a:lnTo>
                  <a:pt x="3810" y="513079"/>
                </a:lnTo>
                <a:lnTo>
                  <a:pt x="3810" y="0"/>
                </a:lnTo>
                <a:close/>
              </a:path>
            </a:pathLst>
          </a:custGeom>
          <a:solidFill>
            <a:srgbClr val="69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563370" y="1790699"/>
            <a:ext cx="1995170" cy="513080"/>
          </a:xfrm>
          <a:custGeom>
            <a:avLst/>
            <a:gdLst/>
            <a:ahLst/>
            <a:cxnLst/>
            <a:rect l="l" t="t" r="r" b="b"/>
            <a:pathLst>
              <a:path w="1995170" h="513080">
                <a:moveTo>
                  <a:pt x="1995170" y="0"/>
                </a:moveTo>
                <a:lnTo>
                  <a:pt x="0" y="0"/>
                </a:lnTo>
                <a:lnTo>
                  <a:pt x="0" y="3810"/>
                </a:lnTo>
                <a:lnTo>
                  <a:pt x="0" y="509270"/>
                </a:lnTo>
                <a:lnTo>
                  <a:pt x="0" y="513080"/>
                </a:lnTo>
                <a:lnTo>
                  <a:pt x="1995170" y="513080"/>
                </a:lnTo>
                <a:lnTo>
                  <a:pt x="1995170" y="509270"/>
                </a:lnTo>
                <a:lnTo>
                  <a:pt x="2540" y="509270"/>
                </a:lnTo>
                <a:lnTo>
                  <a:pt x="2540" y="3810"/>
                </a:lnTo>
                <a:lnTo>
                  <a:pt x="1995170" y="3810"/>
                </a:lnTo>
                <a:lnTo>
                  <a:pt x="1995170" y="0"/>
                </a:lnTo>
                <a:close/>
              </a:path>
            </a:pathLst>
          </a:custGeom>
          <a:solidFill>
            <a:srgbClr val="6BC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554729" y="1794510"/>
            <a:ext cx="3810" cy="505459"/>
          </a:xfrm>
          <a:custGeom>
            <a:avLst/>
            <a:gdLst/>
            <a:ahLst/>
            <a:cxnLst/>
            <a:rect l="l" t="t" r="r" b="b"/>
            <a:pathLst>
              <a:path w="3810" h="505460">
                <a:moveTo>
                  <a:pt x="3810" y="0"/>
                </a:moveTo>
                <a:lnTo>
                  <a:pt x="0" y="0"/>
                </a:lnTo>
                <a:lnTo>
                  <a:pt x="0" y="505460"/>
                </a:lnTo>
                <a:lnTo>
                  <a:pt x="3810" y="505460"/>
                </a:lnTo>
                <a:lnTo>
                  <a:pt x="3810" y="0"/>
                </a:lnTo>
                <a:close/>
              </a:path>
            </a:pathLst>
          </a:custGeom>
          <a:solidFill>
            <a:srgbClr val="6BC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565910" y="1794509"/>
            <a:ext cx="1988820" cy="505459"/>
          </a:xfrm>
          <a:custGeom>
            <a:avLst/>
            <a:gdLst/>
            <a:ahLst/>
            <a:cxnLst/>
            <a:rect l="l" t="t" r="r" b="b"/>
            <a:pathLst>
              <a:path w="1988820" h="505460">
                <a:moveTo>
                  <a:pt x="1988820" y="0"/>
                </a:moveTo>
                <a:lnTo>
                  <a:pt x="0" y="0"/>
                </a:lnTo>
                <a:lnTo>
                  <a:pt x="0" y="3810"/>
                </a:lnTo>
                <a:lnTo>
                  <a:pt x="0" y="502920"/>
                </a:lnTo>
                <a:lnTo>
                  <a:pt x="0" y="505460"/>
                </a:lnTo>
                <a:lnTo>
                  <a:pt x="1988820" y="505460"/>
                </a:lnTo>
                <a:lnTo>
                  <a:pt x="1988820" y="502920"/>
                </a:lnTo>
                <a:lnTo>
                  <a:pt x="3810" y="502920"/>
                </a:lnTo>
                <a:lnTo>
                  <a:pt x="3810" y="3810"/>
                </a:lnTo>
                <a:lnTo>
                  <a:pt x="1988820" y="3810"/>
                </a:lnTo>
                <a:lnTo>
                  <a:pt x="1988820" y="0"/>
                </a:lnTo>
                <a:close/>
              </a:path>
            </a:pathLst>
          </a:custGeom>
          <a:solidFill>
            <a:srgbClr val="6DC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550920" y="1798320"/>
            <a:ext cx="3810" cy="499109"/>
          </a:xfrm>
          <a:custGeom>
            <a:avLst/>
            <a:gdLst/>
            <a:ahLst/>
            <a:cxnLst/>
            <a:rect l="l" t="t" r="r" b="b"/>
            <a:pathLst>
              <a:path w="3810" h="499110">
                <a:moveTo>
                  <a:pt x="3809" y="0"/>
                </a:moveTo>
                <a:lnTo>
                  <a:pt x="0" y="0"/>
                </a:lnTo>
                <a:lnTo>
                  <a:pt x="0" y="499109"/>
                </a:lnTo>
                <a:lnTo>
                  <a:pt x="3809" y="499109"/>
                </a:lnTo>
                <a:lnTo>
                  <a:pt x="3809" y="0"/>
                </a:lnTo>
                <a:close/>
              </a:path>
            </a:pathLst>
          </a:custGeom>
          <a:solidFill>
            <a:srgbClr val="6DC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569720" y="1798319"/>
            <a:ext cx="1981200" cy="499109"/>
          </a:xfrm>
          <a:custGeom>
            <a:avLst/>
            <a:gdLst/>
            <a:ahLst/>
            <a:cxnLst/>
            <a:rect l="l" t="t" r="r" b="b"/>
            <a:pathLst>
              <a:path w="1981200" h="499110">
                <a:moveTo>
                  <a:pt x="1981200" y="0"/>
                </a:moveTo>
                <a:lnTo>
                  <a:pt x="0" y="0"/>
                </a:lnTo>
                <a:lnTo>
                  <a:pt x="0" y="3810"/>
                </a:lnTo>
                <a:lnTo>
                  <a:pt x="0" y="495300"/>
                </a:lnTo>
                <a:lnTo>
                  <a:pt x="0" y="499110"/>
                </a:lnTo>
                <a:lnTo>
                  <a:pt x="1981200" y="499110"/>
                </a:lnTo>
                <a:lnTo>
                  <a:pt x="1981200" y="495300"/>
                </a:lnTo>
                <a:lnTo>
                  <a:pt x="3810" y="495300"/>
                </a:lnTo>
                <a:lnTo>
                  <a:pt x="3810" y="3810"/>
                </a:lnTo>
                <a:lnTo>
                  <a:pt x="1981200" y="3810"/>
                </a:lnTo>
                <a:lnTo>
                  <a:pt x="1981200" y="0"/>
                </a:lnTo>
                <a:close/>
              </a:path>
            </a:pathLst>
          </a:custGeom>
          <a:solidFill>
            <a:srgbClr val="6FC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547109" y="1802129"/>
            <a:ext cx="3810" cy="491490"/>
          </a:xfrm>
          <a:custGeom>
            <a:avLst/>
            <a:gdLst/>
            <a:ahLst/>
            <a:cxnLst/>
            <a:rect l="l" t="t" r="r" b="b"/>
            <a:pathLst>
              <a:path w="3810" h="491489">
                <a:moveTo>
                  <a:pt x="3810" y="0"/>
                </a:moveTo>
                <a:lnTo>
                  <a:pt x="0" y="0"/>
                </a:lnTo>
                <a:lnTo>
                  <a:pt x="0" y="491490"/>
                </a:lnTo>
                <a:lnTo>
                  <a:pt x="3810" y="491490"/>
                </a:lnTo>
                <a:lnTo>
                  <a:pt x="3810" y="0"/>
                </a:lnTo>
                <a:close/>
              </a:path>
            </a:pathLst>
          </a:custGeom>
          <a:solidFill>
            <a:srgbClr val="6FC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573530" y="1802129"/>
            <a:ext cx="1973580" cy="491490"/>
          </a:xfrm>
          <a:custGeom>
            <a:avLst/>
            <a:gdLst/>
            <a:ahLst/>
            <a:cxnLst/>
            <a:rect l="l" t="t" r="r" b="b"/>
            <a:pathLst>
              <a:path w="1973579" h="491489">
                <a:moveTo>
                  <a:pt x="1973580" y="0"/>
                </a:moveTo>
                <a:lnTo>
                  <a:pt x="0" y="0"/>
                </a:lnTo>
                <a:lnTo>
                  <a:pt x="0" y="3810"/>
                </a:lnTo>
                <a:lnTo>
                  <a:pt x="0" y="487680"/>
                </a:lnTo>
                <a:lnTo>
                  <a:pt x="0" y="491490"/>
                </a:lnTo>
                <a:lnTo>
                  <a:pt x="1973580" y="491490"/>
                </a:lnTo>
                <a:lnTo>
                  <a:pt x="1973580" y="487680"/>
                </a:lnTo>
                <a:lnTo>
                  <a:pt x="3810" y="487680"/>
                </a:lnTo>
                <a:lnTo>
                  <a:pt x="3810" y="3810"/>
                </a:lnTo>
                <a:lnTo>
                  <a:pt x="1973580" y="3810"/>
                </a:lnTo>
                <a:lnTo>
                  <a:pt x="1973580" y="0"/>
                </a:lnTo>
                <a:close/>
              </a:path>
            </a:pathLst>
          </a:custGeom>
          <a:solidFill>
            <a:srgbClr val="71C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543300" y="1805939"/>
            <a:ext cx="3810" cy="483870"/>
          </a:xfrm>
          <a:custGeom>
            <a:avLst/>
            <a:gdLst/>
            <a:ahLst/>
            <a:cxnLst/>
            <a:rect l="l" t="t" r="r" b="b"/>
            <a:pathLst>
              <a:path w="3810" h="483869">
                <a:moveTo>
                  <a:pt x="3810" y="0"/>
                </a:moveTo>
                <a:lnTo>
                  <a:pt x="0" y="0"/>
                </a:lnTo>
                <a:lnTo>
                  <a:pt x="0" y="483870"/>
                </a:lnTo>
                <a:lnTo>
                  <a:pt x="3810" y="483870"/>
                </a:lnTo>
                <a:lnTo>
                  <a:pt x="3810" y="0"/>
                </a:lnTo>
                <a:close/>
              </a:path>
            </a:pathLst>
          </a:custGeom>
          <a:solidFill>
            <a:srgbClr val="71C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577340" y="1805939"/>
            <a:ext cx="1965960" cy="483870"/>
          </a:xfrm>
          <a:custGeom>
            <a:avLst/>
            <a:gdLst/>
            <a:ahLst/>
            <a:cxnLst/>
            <a:rect l="l" t="t" r="r" b="b"/>
            <a:pathLst>
              <a:path w="1965960" h="483869">
                <a:moveTo>
                  <a:pt x="1965960" y="0"/>
                </a:moveTo>
                <a:lnTo>
                  <a:pt x="0" y="0"/>
                </a:lnTo>
                <a:lnTo>
                  <a:pt x="0" y="2540"/>
                </a:lnTo>
                <a:lnTo>
                  <a:pt x="0" y="480060"/>
                </a:lnTo>
                <a:lnTo>
                  <a:pt x="0" y="483870"/>
                </a:lnTo>
                <a:lnTo>
                  <a:pt x="1965960" y="483870"/>
                </a:lnTo>
                <a:lnTo>
                  <a:pt x="1965960" y="480060"/>
                </a:lnTo>
                <a:lnTo>
                  <a:pt x="3810" y="480060"/>
                </a:lnTo>
                <a:lnTo>
                  <a:pt x="3810" y="2540"/>
                </a:lnTo>
                <a:lnTo>
                  <a:pt x="1965960" y="2540"/>
                </a:lnTo>
                <a:lnTo>
                  <a:pt x="1965960" y="0"/>
                </a:lnTo>
                <a:close/>
              </a:path>
            </a:pathLst>
          </a:custGeom>
          <a:solidFill>
            <a:srgbClr val="73C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540759" y="1808479"/>
            <a:ext cx="2540" cy="477520"/>
          </a:xfrm>
          <a:custGeom>
            <a:avLst/>
            <a:gdLst/>
            <a:ahLst/>
            <a:cxnLst/>
            <a:rect l="l" t="t" r="r" b="b"/>
            <a:pathLst>
              <a:path w="2539" h="477519">
                <a:moveTo>
                  <a:pt x="2539" y="0"/>
                </a:moveTo>
                <a:lnTo>
                  <a:pt x="0" y="0"/>
                </a:lnTo>
                <a:lnTo>
                  <a:pt x="0" y="477520"/>
                </a:lnTo>
                <a:lnTo>
                  <a:pt x="2539" y="477520"/>
                </a:lnTo>
                <a:lnTo>
                  <a:pt x="2539" y="0"/>
                </a:lnTo>
                <a:close/>
              </a:path>
            </a:pathLst>
          </a:custGeom>
          <a:solidFill>
            <a:srgbClr val="73C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581150" y="1808479"/>
            <a:ext cx="1959610" cy="477520"/>
          </a:xfrm>
          <a:custGeom>
            <a:avLst/>
            <a:gdLst/>
            <a:ahLst/>
            <a:cxnLst/>
            <a:rect l="l" t="t" r="r" b="b"/>
            <a:pathLst>
              <a:path w="1959610" h="477519">
                <a:moveTo>
                  <a:pt x="1959610" y="0"/>
                </a:moveTo>
                <a:lnTo>
                  <a:pt x="0" y="0"/>
                </a:lnTo>
                <a:lnTo>
                  <a:pt x="0" y="3810"/>
                </a:lnTo>
                <a:lnTo>
                  <a:pt x="0" y="473710"/>
                </a:lnTo>
                <a:lnTo>
                  <a:pt x="0" y="477520"/>
                </a:lnTo>
                <a:lnTo>
                  <a:pt x="1959610" y="477520"/>
                </a:lnTo>
                <a:lnTo>
                  <a:pt x="1959610" y="473710"/>
                </a:lnTo>
                <a:lnTo>
                  <a:pt x="3810" y="473710"/>
                </a:lnTo>
                <a:lnTo>
                  <a:pt x="3810" y="3810"/>
                </a:lnTo>
                <a:lnTo>
                  <a:pt x="1959610" y="3810"/>
                </a:lnTo>
                <a:lnTo>
                  <a:pt x="1959610" y="0"/>
                </a:lnTo>
                <a:close/>
              </a:path>
            </a:pathLst>
          </a:custGeom>
          <a:solidFill>
            <a:srgbClr val="75C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536950" y="1812289"/>
            <a:ext cx="3810" cy="469900"/>
          </a:xfrm>
          <a:custGeom>
            <a:avLst/>
            <a:gdLst/>
            <a:ahLst/>
            <a:cxnLst/>
            <a:rect l="l" t="t" r="r" b="b"/>
            <a:pathLst>
              <a:path w="3810" h="469900">
                <a:moveTo>
                  <a:pt x="3810" y="0"/>
                </a:moveTo>
                <a:lnTo>
                  <a:pt x="0" y="0"/>
                </a:lnTo>
                <a:lnTo>
                  <a:pt x="0" y="469900"/>
                </a:lnTo>
                <a:lnTo>
                  <a:pt x="3810" y="469900"/>
                </a:lnTo>
                <a:lnTo>
                  <a:pt x="3810" y="0"/>
                </a:lnTo>
                <a:close/>
              </a:path>
            </a:pathLst>
          </a:custGeom>
          <a:solidFill>
            <a:srgbClr val="75C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584960" y="1812289"/>
            <a:ext cx="1951989" cy="469900"/>
          </a:xfrm>
          <a:custGeom>
            <a:avLst/>
            <a:gdLst/>
            <a:ahLst/>
            <a:cxnLst/>
            <a:rect l="l" t="t" r="r" b="b"/>
            <a:pathLst>
              <a:path w="1951989" h="469900">
                <a:moveTo>
                  <a:pt x="1951990" y="0"/>
                </a:moveTo>
                <a:lnTo>
                  <a:pt x="0" y="0"/>
                </a:lnTo>
                <a:lnTo>
                  <a:pt x="0" y="3810"/>
                </a:lnTo>
                <a:lnTo>
                  <a:pt x="0" y="466090"/>
                </a:lnTo>
                <a:lnTo>
                  <a:pt x="0" y="469900"/>
                </a:lnTo>
                <a:lnTo>
                  <a:pt x="1951990" y="469900"/>
                </a:lnTo>
                <a:lnTo>
                  <a:pt x="1951990" y="466090"/>
                </a:lnTo>
                <a:lnTo>
                  <a:pt x="2540" y="466090"/>
                </a:lnTo>
                <a:lnTo>
                  <a:pt x="2540" y="3810"/>
                </a:lnTo>
                <a:lnTo>
                  <a:pt x="1951990" y="3810"/>
                </a:lnTo>
                <a:lnTo>
                  <a:pt x="1951990" y="0"/>
                </a:lnTo>
                <a:close/>
              </a:path>
            </a:pathLst>
          </a:custGeom>
          <a:solidFill>
            <a:srgbClr val="77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533140" y="1816100"/>
            <a:ext cx="3810" cy="462280"/>
          </a:xfrm>
          <a:custGeom>
            <a:avLst/>
            <a:gdLst/>
            <a:ahLst/>
            <a:cxnLst/>
            <a:rect l="l" t="t" r="r" b="b"/>
            <a:pathLst>
              <a:path w="3810" h="462280">
                <a:moveTo>
                  <a:pt x="3810" y="0"/>
                </a:moveTo>
                <a:lnTo>
                  <a:pt x="0" y="0"/>
                </a:lnTo>
                <a:lnTo>
                  <a:pt x="0" y="462279"/>
                </a:lnTo>
                <a:lnTo>
                  <a:pt x="3810" y="462279"/>
                </a:lnTo>
                <a:lnTo>
                  <a:pt x="3810" y="0"/>
                </a:lnTo>
                <a:close/>
              </a:path>
            </a:pathLst>
          </a:custGeom>
          <a:solidFill>
            <a:srgbClr val="77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587500" y="1816099"/>
            <a:ext cx="1945639" cy="462280"/>
          </a:xfrm>
          <a:custGeom>
            <a:avLst/>
            <a:gdLst/>
            <a:ahLst/>
            <a:cxnLst/>
            <a:rect l="l" t="t" r="r" b="b"/>
            <a:pathLst>
              <a:path w="1945639" h="462280">
                <a:moveTo>
                  <a:pt x="1945640" y="0"/>
                </a:moveTo>
                <a:lnTo>
                  <a:pt x="0" y="0"/>
                </a:lnTo>
                <a:lnTo>
                  <a:pt x="0" y="3810"/>
                </a:lnTo>
                <a:lnTo>
                  <a:pt x="0" y="458470"/>
                </a:lnTo>
                <a:lnTo>
                  <a:pt x="0" y="462280"/>
                </a:lnTo>
                <a:lnTo>
                  <a:pt x="1945640" y="462280"/>
                </a:lnTo>
                <a:lnTo>
                  <a:pt x="1945640" y="458470"/>
                </a:lnTo>
                <a:lnTo>
                  <a:pt x="3810" y="458470"/>
                </a:lnTo>
                <a:lnTo>
                  <a:pt x="3810" y="3810"/>
                </a:lnTo>
                <a:lnTo>
                  <a:pt x="1945640" y="3810"/>
                </a:lnTo>
                <a:lnTo>
                  <a:pt x="1945640" y="0"/>
                </a:lnTo>
                <a:close/>
              </a:path>
            </a:pathLst>
          </a:custGeom>
          <a:solidFill>
            <a:srgbClr val="79C7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529329" y="1819910"/>
            <a:ext cx="3810" cy="454659"/>
          </a:xfrm>
          <a:custGeom>
            <a:avLst/>
            <a:gdLst/>
            <a:ahLst/>
            <a:cxnLst/>
            <a:rect l="l" t="t" r="r" b="b"/>
            <a:pathLst>
              <a:path w="3810" h="454660">
                <a:moveTo>
                  <a:pt x="3810" y="0"/>
                </a:moveTo>
                <a:lnTo>
                  <a:pt x="0" y="0"/>
                </a:lnTo>
                <a:lnTo>
                  <a:pt x="0" y="454660"/>
                </a:lnTo>
                <a:lnTo>
                  <a:pt x="3810" y="454660"/>
                </a:lnTo>
                <a:lnTo>
                  <a:pt x="3810" y="0"/>
                </a:lnTo>
                <a:close/>
              </a:path>
            </a:pathLst>
          </a:custGeom>
          <a:solidFill>
            <a:srgbClr val="79C7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591310" y="1819909"/>
            <a:ext cx="1938020" cy="454659"/>
          </a:xfrm>
          <a:custGeom>
            <a:avLst/>
            <a:gdLst/>
            <a:ahLst/>
            <a:cxnLst/>
            <a:rect l="l" t="t" r="r" b="b"/>
            <a:pathLst>
              <a:path w="1938020" h="454660">
                <a:moveTo>
                  <a:pt x="1938020" y="0"/>
                </a:moveTo>
                <a:lnTo>
                  <a:pt x="0" y="0"/>
                </a:lnTo>
                <a:lnTo>
                  <a:pt x="0" y="3810"/>
                </a:lnTo>
                <a:lnTo>
                  <a:pt x="0" y="452120"/>
                </a:lnTo>
                <a:lnTo>
                  <a:pt x="0" y="454660"/>
                </a:lnTo>
                <a:lnTo>
                  <a:pt x="1938020" y="454660"/>
                </a:lnTo>
                <a:lnTo>
                  <a:pt x="1938020" y="452120"/>
                </a:lnTo>
                <a:lnTo>
                  <a:pt x="3810" y="452120"/>
                </a:lnTo>
                <a:lnTo>
                  <a:pt x="3810" y="3810"/>
                </a:lnTo>
                <a:lnTo>
                  <a:pt x="1938020" y="3810"/>
                </a:lnTo>
                <a:lnTo>
                  <a:pt x="1938020" y="0"/>
                </a:lnTo>
                <a:close/>
              </a:path>
            </a:pathLst>
          </a:custGeom>
          <a:solidFill>
            <a:srgbClr val="7BC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525520" y="1823720"/>
            <a:ext cx="3810" cy="448309"/>
          </a:xfrm>
          <a:custGeom>
            <a:avLst/>
            <a:gdLst/>
            <a:ahLst/>
            <a:cxnLst/>
            <a:rect l="l" t="t" r="r" b="b"/>
            <a:pathLst>
              <a:path w="3810" h="448310">
                <a:moveTo>
                  <a:pt x="3809" y="0"/>
                </a:moveTo>
                <a:lnTo>
                  <a:pt x="0" y="0"/>
                </a:lnTo>
                <a:lnTo>
                  <a:pt x="0" y="448309"/>
                </a:lnTo>
                <a:lnTo>
                  <a:pt x="3809" y="448309"/>
                </a:lnTo>
                <a:lnTo>
                  <a:pt x="3809" y="0"/>
                </a:lnTo>
                <a:close/>
              </a:path>
            </a:pathLst>
          </a:custGeom>
          <a:solidFill>
            <a:srgbClr val="7BC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595120" y="1823719"/>
            <a:ext cx="1930400" cy="448309"/>
          </a:xfrm>
          <a:custGeom>
            <a:avLst/>
            <a:gdLst/>
            <a:ahLst/>
            <a:cxnLst/>
            <a:rect l="l" t="t" r="r" b="b"/>
            <a:pathLst>
              <a:path w="1930400" h="448310">
                <a:moveTo>
                  <a:pt x="1930400" y="0"/>
                </a:moveTo>
                <a:lnTo>
                  <a:pt x="0" y="0"/>
                </a:lnTo>
                <a:lnTo>
                  <a:pt x="0" y="3810"/>
                </a:lnTo>
                <a:lnTo>
                  <a:pt x="0" y="444500"/>
                </a:lnTo>
                <a:lnTo>
                  <a:pt x="0" y="448310"/>
                </a:lnTo>
                <a:lnTo>
                  <a:pt x="1930400" y="448310"/>
                </a:lnTo>
                <a:lnTo>
                  <a:pt x="1930400" y="444500"/>
                </a:lnTo>
                <a:lnTo>
                  <a:pt x="3810" y="444500"/>
                </a:lnTo>
                <a:lnTo>
                  <a:pt x="3810" y="3810"/>
                </a:lnTo>
                <a:lnTo>
                  <a:pt x="1930400" y="3810"/>
                </a:lnTo>
                <a:lnTo>
                  <a:pt x="1930400" y="0"/>
                </a:lnTo>
                <a:close/>
              </a:path>
            </a:pathLst>
          </a:custGeom>
          <a:solidFill>
            <a:srgbClr val="7EC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521709" y="1827529"/>
            <a:ext cx="3810" cy="440690"/>
          </a:xfrm>
          <a:custGeom>
            <a:avLst/>
            <a:gdLst/>
            <a:ahLst/>
            <a:cxnLst/>
            <a:rect l="l" t="t" r="r" b="b"/>
            <a:pathLst>
              <a:path w="3810" h="440689">
                <a:moveTo>
                  <a:pt x="3810" y="0"/>
                </a:moveTo>
                <a:lnTo>
                  <a:pt x="0" y="0"/>
                </a:lnTo>
                <a:lnTo>
                  <a:pt x="0" y="440690"/>
                </a:lnTo>
                <a:lnTo>
                  <a:pt x="3810" y="440690"/>
                </a:lnTo>
                <a:lnTo>
                  <a:pt x="3810" y="0"/>
                </a:lnTo>
                <a:close/>
              </a:path>
            </a:pathLst>
          </a:custGeom>
          <a:solidFill>
            <a:srgbClr val="7EC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598930" y="1827529"/>
            <a:ext cx="1922780" cy="440690"/>
          </a:xfrm>
          <a:custGeom>
            <a:avLst/>
            <a:gdLst/>
            <a:ahLst/>
            <a:cxnLst/>
            <a:rect l="l" t="t" r="r" b="b"/>
            <a:pathLst>
              <a:path w="1922779" h="440689">
                <a:moveTo>
                  <a:pt x="1922780" y="0"/>
                </a:moveTo>
                <a:lnTo>
                  <a:pt x="0" y="0"/>
                </a:lnTo>
                <a:lnTo>
                  <a:pt x="0" y="2540"/>
                </a:lnTo>
                <a:lnTo>
                  <a:pt x="0" y="436880"/>
                </a:lnTo>
                <a:lnTo>
                  <a:pt x="0" y="440690"/>
                </a:lnTo>
                <a:lnTo>
                  <a:pt x="1922780" y="440690"/>
                </a:lnTo>
                <a:lnTo>
                  <a:pt x="1922780" y="436880"/>
                </a:lnTo>
                <a:lnTo>
                  <a:pt x="3810" y="436880"/>
                </a:lnTo>
                <a:lnTo>
                  <a:pt x="3810" y="2540"/>
                </a:lnTo>
                <a:lnTo>
                  <a:pt x="1922780" y="2540"/>
                </a:lnTo>
                <a:lnTo>
                  <a:pt x="1922780" y="0"/>
                </a:lnTo>
                <a:close/>
              </a:path>
            </a:pathLst>
          </a:custGeom>
          <a:solidFill>
            <a:srgbClr val="80C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519170" y="1830070"/>
            <a:ext cx="2540" cy="434340"/>
          </a:xfrm>
          <a:custGeom>
            <a:avLst/>
            <a:gdLst/>
            <a:ahLst/>
            <a:cxnLst/>
            <a:rect l="l" t="t" r="r" b="b"/>
            <a:pathLst>
              <a:path w="2539" h="434339">
                <a:moveTo>
                  <a:pt x="2539" y="0"/>
                </a:moveTo>
                <a:lnTo>
                  <a:pt x="0" y="0"/>
                </a:lnTo>
                <a:lnTo>
                  <a:pt x="0" y="434339"/>
                </a:lnTo>
                <a:lnTo>
                  <a:pt x="2539" y="434339"/>
                </a:lnTo>
                <a:lnTo>
                  <a:pt x="2539" y="0"/>
                </a:lnTo>
                <a:close/>
              </a:path>
            </a:pathLst>
          </a:custGeom>
          <a:solidFill>
            <a:srgbClr val="80C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602740" y="1830069"/>
            <a:ext cx="1916430" cy="434340"/>
          </a:xfrm>
          <a:custGeom>
            <a:avLst/>
            <a:gdLst/>
            <a:ahLst/>
            <a:cxnLst/>
            <a:rect l="l" t="t" r="r" b="b"/>
            <a:pathLst>
              <a:path w="1916429" h="434339">
                <a:moveTo>
                  <a:pt x="1916430" y="0"/>
                </a:moveTo>
                <a:lnTo>
                  <a:pt x="0" y="0"/>
                </a:lnTo>
                <a:lnTo>
                  <a:pt x="0" y="3810"/>
                </a:lnTo>
                <a:lnTo>
                  <a:pt x="0" y="430530"/>
                </a:lnTo>
                <a:lnTo>
                  <a:pt x="0" y="434340"/>
                </a:lnTo>
                <a:lnTo>
                  <a:pt x="1916430" y="434340"/>
                </a:lnTo>
                <a:lnTo>
                  <a:pt x="1916430" y="430530"/>
                </a:lnTo>
                <a:lnTo>
                  <a:pt x="3810" y="430530"/>
                </a:lnTo>
                <a:lnTo>
                  <a:pt x="3810" y="3810"/>
                </a:lnTo>
                <a:lnTo>
                  <a:pt x="1916430" y="3810"/>
                </a:lnTo>
                <a:lnTo>
                  <a:pt x="1916430" y="0"/>
                </a:lnTo>
                <a:close/>
              </a:path>
            </a:pathLst>
          </a:custGeom>
          <a:solidFill>
            <a:srgbClr val="82C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515359" y="1833879"/>
            <a:ext cx="3810" cy="426720"/>
          </a:xfrm>
          <a:custGeom>
            <a:avLst/>
            <a:gdLst/>
            <a:ahLst/>
            <a:cxnLst/>
            <a:rect l="l" t="t" r="r" b="b"/>
            <a:pathLst>
              <a:path w="3810" h="426719">
                <a:moveTo>
                  <a:pt x="3810" y="0"/>
                </a:moveTo>
                <a:lnTo>
                  <a:pt x="0" y="0"/>
                </a:lnTo>
                <a:lnTo>
                  <a:pt x="0" y="426720"/>
                </a:lnTo>
                <a:lnTo>
                  <a:pt x="3810" y="426720"/>
                </a:lnTo>
                <a:lnTo>
                  <a:pt x="3810" y="0"/>
                </a:lnTo>
                <a:close/>
              </a:path>
            </a:pathLst>
          </a:custGeom>
          <a:solidFill>
            <a:srgbClr val="82C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606550" y="1833879"/>
            <a:ext cx="1908810" cy="426720"/>
          </a:xfrm>
          <a:custGeom>
            <a:avLst/>
            <a:gdLst/>
            <a:ahLst/>
            <a:cxnLst/>
            <a:rect l="l" t="t" r="r" b="b"/>
            <a:pathLst>
              <a:path w="1908810" h="426719">
                <a:moveTo>
                  <a:pt x="1908810" y="0"/>
                </a:moveTo>
                <a:lnTo>
                  <a:pt x="0" y="0"/>
                </a:lnTo>
                <a:lnTo>
                  <a:pt x="0" y="3810"/>
                </a:lnTo>
                <a:lnTo>
                  <a:pt x="0" y="422910"/>
                </a:lnTo>
                <a:lnTo>
                  <a:pt x="0" y="426720"/>
                </a:lnTo>
                <a:lnTo>
                  <a:pt x="1908810" y="426720"/>
                </a:lnTo>
                <a:lnTo>
                  <a:pt x="1908810" y="422910"/>
                </a:lnTo>
                <a:lnTo>
                  <a:pt x="2540" y="422910"/>
                </a:lnTo>
                <a:lnTo>
                  <a:pt x="2540" y="3810"/>
                </a:lnTo>
                <a:lnTo>
                  <a:pt x="1908810" y="3810"/>
                </a:lnTo>
                <a:lnTo>
                  <a:pt x="1908810" y="0"/>
                </a:lnTo>
                <a:close/>
              </a:path>
            </a:pathLst>
          </a:custGeom>
          <a:solidFill>
            <a:srgbClr val="84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511550" y="1837689"/>
            <a:ext cx="3810" cy="419100"/>
          </a:xfrm>
          <a:custGeom>
            <a:avLst/>
            <a:gdLst/>
            <a:ahLst/>
            <a:cxnLst/>
            <a:rect l="l" t="t" r="r" b="b"/>
            <a:pathLst>
              <a:path w="3810" h="419100">
                <a:moveTo>
                  <a:pt x="3810" y="0"/>
                </a:moveTo>
                <a:lnTo>
                  <a:pt x="0" y="0"/>
                </a:lnTo>
                <a:lnTo>
                  <a:pt x="0" y="419100"/>
                </a:lnTo>
                <a:lnTo>
                  <a:pt x="3810" y="419100"/>
                </a:lnTo>
                <a:lnTo>
                  <a:pt x="3810" y="0"/>
                </a:lnTo>
                <a:close/>
              </a:path>
            </a:pathLst>
          </a:custGeom>
          <a:solidFill>
            <a:srgbClr val="84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609090" y="1837689"/>
            <a:ext cx="1902460" cy="419100"/>
          </a:xfrm>
          <a:custGeom>
            <a:avLst/>
            <a:gdLst/>
            <a:ahLst/>
            <a:cxnLst/>
            <a:rect l="l" t="t" r="r" b="b"/>
            <a:pathLst>
              <a:path w="1902460" h="419100">
                <a:moveTo>
                  <a:pt x="1902460" y="0"/>
                </a:moveTo>
                <a:lnTo>
                  <a:pt x="0" y="0"/>
                </a:lnTo>
                <a:lnTo>
                  <a:pt x="0" y="3810"/>
                </a:lnTo>
                <a:lnTo>
                  <a:pt x="0" y="415290"/>
                </a:lnTo>
                <a:lnTo>
                  <a:pt x="0" y="419100"/>
                </a:lnTo>
                <a:lnTo>
                  <a:pt x="1902460" y="419100"/>
                </a:lnTo>
                <a:lnTo>
                  <a:pt x="1902460" y="415290"/>
                </a:lnTo>
                <a:lnTo>
                  <a:pt x="3810" y="415290"/>
                </a:lnTo>
                <a:lnTo>
                  <a:pt x="3810" y="3810"/>
                </a:lnTo>
                <a:lnTo>
                  <a:pt x="1902460" y="3810"/>
                </a:lnTo>
                <a:lnTo>
                  <a:pt x="1902460" y="0"/>
                </a:lnTo>
                <a:close/>
              </a:path>
            </a:pathLst>
          </a:custGeom>
          <a:solidFill>
            <a:srgbClr val="86C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507740" y="1841500"/>
            <a:ext cx="3810" cy="411480"/>
          </a:xfrm>
          <a:custGeom>
            <a:avLst/>
            <a:gdLst/>
            <a:ahLst/>
            <a:cxnLst/>
            <a:rect l="l" t="t" r="r" b="b"/>
            <a:pathLst>
              <a:path w="3810" h="411480">
                <a:moveTo>
                  <a:pt x="3810" y="0"/>
                </a:moveTo>
                <a:lnTo>
                  <a:pt x="0" y="0"/>
                </a:lnTo>
                <a:lnTo>
                  <a:pt x="0" y="411479"/>
                </a:lnTo>
                <a:lnTo>
                  <a:pt x="3810" y="411479"/>
                </a:lnTo>
                <a:lnTo>
                  <a:pt x="3810" y="0"/>
                </a:lnTo>
                <a:close/>
              </a:path>
            </a:pathLst>
          </a:custGeom>
          <a:solidFill>
            <a:srgbClr val="86C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612900" y="1841499"/>
            <a:ext cx="1894839" cy="411480"/>
          </a:xfrm>
          <a:custGeom>
            <a:avLst/>
            <a:gdLst/>
            <a:ahLst/>
            <a:cxnLst/>
            <a:rect l="l" t="t" r="r" b="b"/>
            <a:pathLst>
              <a:path w="1894839" h="411480">
                <a:moveTo>
                  <a:pt x="1894840" y="0"/>
                </a:moveTo>
                <a:lnTo>
                  <a:pt x="0" y="0"/>
                </a:lnTo>
                <a:lnTo>
                  <a:pt x="0" y="3810"/>
                </a:lnTo>
                <a:lnTo>
                  <a:pt x="0" y="407670"/>
                </a:lnTo>
                <a:lnTo>
                  <a:pt x="0" y="411480"/>
                </a:lnTo>
                <a:lnTo>
                  <a:pt x="1894840" y="411480"/>
                </a:lnTo>
                <a:lnTo>
                  <a:pt x="1894840" y="407670"/>
                </a:lnTo>
                <a:lnTo>
                  <a:pt x="3810" y="407670"/>
                </a:lnTo>
                <a:lnTo>
                  <a:pt x="3810" y="3810"/>
                </a:lnTo>
                <a:lnTo>
                  <a:pt x="1894840" y="3810"/>
                </a:lnTo>
                <a:lnTo>
                  <a:pt x="1894840" y="0"/>
                </a:lnTo>
                <a:close/>
              </a:path>
            </a:pathLst>
          </a:custGeom>
          <a:solidFill>
            <a:srgbClr val="88C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503929" y="1845310"/>
            <a:ext cx="3810" cy="403860"/>
          </a:xfrm>
          <a:custGeom>
            <a:avLst/>
            <a:gdLst/>
            <a:ahLst/>
            <a:cxnLst/>
            <a:rect l="l" t="t" r="r" b="b"/>
            <a:pathLst>
              <a:path w="3810" h="403860">
                <a:moveTo>
                  <a:pt x="3810" y="0"/>
                </a:moveTo>
                <a:lnTo>
                  <a:pt x="0" y="0"/>
                </a:lnTo>
                <a:lnTo>
                  <a:pt x="0" y="403860"/>
                </a:lnTo>
                <a:lnTo>
                  <a:pt x="3810" y="403860"/>
                </a:lnTo>
                <a:lnTo>
                  <a:pt x="3810" y="0"/>
                </a:lnTo>
                <a:close/>
              </a:path>
            </a:pathLst>
          </a:custGeom>
          <a:solidFill>
            <a:srgbClr val="88C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616710" y="1845309"/>
            <a:ext cx="1887220" cy="403860"/>
          </a:xfrm>
          <a:custGeom>
            <a:avLst/>
            <a:gdLst/>
            <a:ahLst/>
            <a:cxnLst/>
            <a:rect l="l" t="t" r="r" b="b"/>
            <a:pathLst>
              <a:path w="1887220" h="403860">
                <a:moveTo>
                  <a:pt x="1887220" y="0"/>
                </a:moveTo>
                <a:lnTo>
                  <a:pt x="0" y="0"/>
                </a:lnTo>
                <a:lnTo>
                  <a:pt x="0" y="3810"/>
                </a:lnTo>
                <a:lnTo>
                  <a:pt x="0" y="401320"/>
                </a:lnTo>
                <a:lnTo>
                  <a:pt x="0" y="403860"/>
                </a:lnTo>
                <a:lnTo>
                  <a:pt x="1887220" y="403860"/>
                </a:lnTo>
                <a:lnTo>
                  <a:pt x="1887220" y="401320"/>
                </a:lnTo>
                <a:lnTo>
                  <a:pt x="3810" y="401320"/>
                </a:lnTo>
                <a:lnTo>
                  <a:pt x="3810" y="3810"/>
                </a:lnTo>
                <a:lnTo>
                  <a:pt x="1887220" y="3810"/>
                </a:lnTo>
                <a:lnTo>
                  <a:pt x="1887220" y="0"/>
                </a:lnTo>
                <a:close/>
              </a:path>
            </a:pathLst>
          </a:custGeom>
          <a:solidFill>
            <a:srgbClr val="8A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500120" y="1849120"/>
            <a:ext cx="3810" cy="397510"/>
          </a:xfrm>
          <a:custGeom>
            <a:avLst/>
            <a:gdLst/>
            <a:ahLst/>
            <a:cxnLst/>
            <a:rect l="l" t="t" r="r" b="b"/>
            <a:pathLst>
              <a:path w="3810" h="397510">
                <a:moveTo>
                  <a:pt x="3809" y="0"/>
                </a:moveTo>
                <a:lnTo>
                  <a:pt x="0" y="0"/>
                </a:lnTo>
                <a:lnTo>
                  <a:pt x="0" y="397509"/>
                </a:lnTo>
                <a:lnTo>
                  <a:pt x="3809" y="397509"/>
                </a:lnTo>
                <a:lnTo>
                  <a:pt x="3809" y="0"/>
                </a:lnTo>
                <a:close/>
              </a:path>
            </a:pathLst>
          </a:custGeom>
          <a:solidFill>
            <a:srgbClr val="8A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620520" y="1849119"/>
            <a:ext cx="1879600" cy="397510"/>
          </a:xfrm>
          <a:custGeom>
            <a:avLst/>
            <a:gdLst/>
            <a:ahLst/>
            <a:cxnLst/>
            <a:rect l="l" t="t" r="r" b="b"/>
            <a:pathLst>
              <a:path w="1879600" h="397510">
                <a:moveTo>
                  <a:pt x="1879600" y="0"/>
                </a:moveTo>
                <a:lnTo>
                  <a:pt x="0" y="0"/>
                </a:lnTo>
                <a:lnTo>
                  <a:pt x="0" y="3810"/>
                </a:lnTo>
                <a:lnTo>
                  <a:pt x="0" y="393700"/>
                </a:lnTo>
                <a:lnTo>
                  <a:pt x="0" y="397510"/>
                </a:lnTo>
                <a:lnTo>
                  <a:pt x="1879600" y="397510"/>
                </a:lnTo>
                <a:lnTo>
                  <a:pt x="1879600" y="393700"/>
                </a:lnTo>
                <a:lnTo>
                  <a:pt x="3810" y="393700"/>
                </a:lnTo>
                <a:lnTo>
                  <a:pt x="3810" y="3810"/>
                </a:lnTo>
                <a:lnTo>
                  <a:pt x="1879600" y="3810"/>
                </a:lnTo>
                <a:lnTo>
                  <a:pt x="1879600" y="0"/>
                </a:lnTo>
                <a:close/>
              </a:path>
            </a:pathLst>
          </a:custGeom>
          <a:solidFill>
            <a:srgbClr val="8CC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496309" y="1852929"/>
            <a:ext cx="3810" cy="389890"/>
          </a:xfrm>
          <a:custGeom>
            <a:avLst/>
            <a:gdLst/>
            <a:ahLst/>
            <a:cxnLst/>
            <a:rect l="l" t="t" r="r" b="b"/>
            <a:pathLst>
              <a:path w="3810" h="389889">
                <a:moveTo>
                  <a:pt x="3810" y="0"/>
                </a:moveTo>
                <a:lnTo>
                  <a:pt x="0" y="0"/>
                </a:lnTo>
                <a:lnTo>
                  <a:pt x="0" y="389890"/>
                </a:lnTo>
                <a:lnTo>
                  <a:pt x="3810" y="389890"/>
                </a:lnTo>
                <a:lnTo>
                  <a:pt x="3810" y="0"/>
                </a:lnTo>
                <a:close/>
              </a:path>
            </a:pathLst>
          </a:custGeom>
          <a:solidFill>
            <a:srgbClr val="8CC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624330" y="1852929"/>
            <a:ext cx="1871980" cy="389890"/>
          </a:xfrm>
          <a:custGeom>
            <a:avLst/>
            <a:gdLst/>
            <a:ahLst/>
            <a:cxnLst/>
            <a:rect l="l" t="t" r="r" b="b"/>
            <a:pathLst>
              <a:path w="1871979" h="389889">
                <a:moveTo>
                  <a:pt x="1871980" y="0"/>
                </a:moveTo>
                <a:lnTo>
                  <a:pt x="0" y="0"/>
                </a:lnTo>
                <a:lnTo>
                  <a:pt x="0" y="3810"/>
                </a:lnTo>
                <a:lnTo>
                  <a:pt x="0" y="386080"/>
                </a:lnTo>
                <a:lnTo>
                  <a:pt x="0" y="389890"/>
                </a:lnTo>
                <a:lnTo>
                  <a:pt x="1871980" y="389890"/>
                </a:lnTo>
                <a:lnTo>
                  <a:pt x="1871980" y="386080"/>
                </a:lnTo>
                <a:lnTo>
                  <a:pt x="3797" y="386080"/>
                </a:lnTo>
                <a:lnTo>
                  <a:pt x="3797" y="3810"/>
                </a:lnTo>
                <a:lnTo>
                  <a:pt x="1871980" y="3810"/>
                </a:lnTo>
                <a:lnTo>
                  <a:pt x="1871980" y="0"/>
                </a:lnTo>
                <a:close/>
              </a:path>
            </a:pathLst>
          </a:custGeom>
          <a:solidFill>
            <a:srgbClr val="8EC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492500" y="1856739"/>
            <a:ext cx="3810" cy="382270"/>
          </a:xfrm>
          <a:custGeom>
            <a:avLst/>
            <a:gdLst/>
            <a:ahLst/>
            <a:cxnLst/>
            <a:rect l="l" t="t" r="r" b="b"/>
            <a:pathLst>
              <a:path w="3810" h="382269">
                <a:moveTo>
                  <a:pt x="3810" y="0"/>
                </a:moveTo>
                <a:lnTo>
                  <a:pt x="0" y="0"/>
                </a:lnTo>
                <a:lnTo>
                  <a:pt x="0" y="382270"/>
                </a:lnTo>
                <a:lnTo>
                  <a:pt x="3810" y="382270"/>
                </a:lnTo>
                <a:lnTo>
                  <a:pt x="3810" y="0"/>
                </a:lnTo>
                <a:close/>
              </a:path>
            </a:pathLst>
          </a:custGeom>
          <a:solidFill>
            <a:srgbClr val="8EC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628127" y="1856739"/>
            <a:ext cx="1864995" cy="382270"/>
          </a:xfrm>
          <a:custGeom>
            <a:avLst/>
            <a:gdLst/>
            <a:ahLst/>
            <a:cxnLst/>
            <a:rect l="l" t="t" r="r" b="b"/>
            <a:pathLst>
              <a:path w="1864995" h="382269">
                <a:moveTo>
                  <a:pt x="1864372" y="0"/>
                </a:moveTo>
                <a:lnTo>
                  <a:pt x="0" y="0"/>
                </a:lnTo>
                <a:lnTo>
                  <a:pt x="0" y="2540"/>
                </a:lnTo>
                <a:lnTo>
                  <a:pt x="0" y="378460"/>
                </a:lnTo>
                <a:lnTo>
                  <a:pt x="0" y="382270"/>
                </a:lnTo>
                <a:lnTo>
                  <a:pt x="1864372" y="382270"/>
                </a:lnTo>
                <a:lnTo>
                  <a:pt x="1864372" y="378460"/>
                </a:lnTo>
                <a:lnTo>
                  <a:pt x="3822" y="378460"/>
                </a:lnTo>
                <a:lnTo>
                  <a:pt x="3822" y="2540"/>
                </a:lnTo>
                <a:lnTo>
                  <a:pt x="1864372" y="2540"/>
                </a:lnTo>
                <a:lnTo>
                  <a:pt x="1864372" y="0"/>
                </a:lnTo>
                <a:close/>
              </a:path>
            </a:pathLst>
          </a:custGeom>
          <a:solidFill>
            <a:srgbClr val="90D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489959" y="1859279"/>
            <a:ext cx="2540" cy="375920"/>
          </a:xfrm>
          <a:custGeom>
            <a:avLst/>
            <a:gdLst/>
            <a:ahLst/>
            <a:cxnLst/>
            <a:rect l="l" t="t" r="r" b="b"/>
            <a:pathLst>
              <a:path w="2539" h="375919">
                <a:moveTo>
                  <a:pt x="2539" y="0"/>
                </a:moveTo>
                <a:lnTo>
                  <a:pt x="0" y="0"/>
                </a:lnTo>
                <a:lnTo>
                  <a:pt x="0" y="375920"/>
                </a:lnTo>
                <a:lnTo>
                  <a:pt x="2539" y="375920"/>
                </a:lnTo>
                <a:lnTo>
                  <a:pt x="2539" y="0"/>
                </a:lnTo>
                <a:close/>
              </a:path>
            </a:pathLst>
          </a:custGeom>
          <a:solidFill>
            <a:srgbClr val="90D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631950" y="1859279"/>
            <a:ext cx="1858010" cy="375920"/>
          </a:xfrm>
          <a:custGeom>
            <a:avLst/>
            <a:gdLst/>
            <a:ahLst/>
            <a:cxnLst/>
            <a:rect l="l" t="t" r="r" b="b"/>
            <a:pathLst>
              <a:path w="1858010" h="375919">
                <a:moveTo>
                  <a:pt x="1858010" y="0"/>
                </a:moveTo>
                <a:lnTo>
                  <a:pt x="0" y="0"/>
                </a:lnTo>
                <a:lnTo>
                  <a:pt x="0" y="3810"/>
                </a:lnTo>
                <a:lnTo>
                  <a:pt x="0" y="372110"/>
                </a:lnTo>
                <a:lnTo>
                  <a:pt x="0" y="375920"/>
                </a:lnTo>
                <a:lnTo>
                  <a:pt x="1858010" y="375920"/>
                </a:lnTo>
                <a:lnTo>
                  <a:pt x="1858010" y="372110"/>
                </a:lnTo>
                <a:lnTo>
                  <a:pt x="2527" y="372110"/>
                </a:lnTo>
                <a:lnTo>
                  <a:pt x="2527" y="3810"/>
                </a:lnTo>
                <a:lnTo>
                  <a:pt x="1858010" y="3810"/>
                </a:lnTo>
                <a:lnTo>
                  <a:pt x="1858010" y="0"/>
                </a:lnTo>
                <a:close/>
              </a:path>
            </a:pathLst>
          </a:custGeom>
          <a:solidFill>
            <a:srgbClr val="92D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486150" y="1863089"/>
            <a:ext cx="3810" cy="368300"/>
          </a:xfrm>
          <a:custGeom>
            <a:avLst/>
            <a:gdLst/>
            <a:ahLst/>
            <a:cxnLst/>
            <a:rect l="l" t="t" r="r" b="b"/>
            <a:pathLst>
              <a:path w="3810" h="368300">
                <a:moveTo>
                  <a:pt x="3810" y="0"/>
                </a:moveTo>
                <a:lnTo>
                  <a:pt x="0" y="0"/>
                </a:lnTo>
                <a:lnTo>
                  <a:pt x="0" y="368300"/>
                </a:lnTo>
                <a:lnTo>
                  <a:pt x="3810" y="368300"/>
                </a:lnTo>
                <a:lnTo>
                  <a:pt x="3810" y="0"/>
                </a:lnTo>
                <a:close/>
              </a:path>
            </a:pathLst>
          </a:custGeom>
          <a:solidFill>
            <a:srgbClr val="92D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634477" y="1863089"/>
            <a:ext cx="1852295" cy="368300"/>
          </a:xfrm>
          <a:custGeom>
            <a:avLst/>
            <a:gdLst/>
            <a:ahLst/>
            <a:cxnLst/>
            <a:rect l="l" t="t" r="r" b="b"/>
            <a:pathLst>
              <a:path w="1852295" h="368300">
                <a:moveTo>
                  <a:pt x="1851672" y="0"/>
                </a:moveTo>
                <a:lnTo>
                  <a:pt x="0" y="0"/>
                </a:lnTo>
                <a:lnTo>
                  <a:pt x="0" y="3810"/>
                </a:lnTo>
                <a:lnTo>
                  <a:pt x="0" y="364490"/>
                </a:lnTo>
                <a:lnTo>
                  <a:pt x="0" y="368300"/>
                </a:lnTo>
                <a:lnTo>
                  <a:pt x="1851672" y="368300"/>
                </a:lnTo>
                <a:lnTo>
                  <a:pt x="1851672" y="364490"/>
                </a:lnTo>
                <a:lnTo>
                  <a:pt x="3822" y="364490"/>
                </a:lnTo>
                <a:lnTo>
                  <a:pt x="3822" y="3810"/>
                </a:lnTo>
                <a:lnTo>
                  <a:pt x="1851672" y="3810"/>
                </a:lnTo>
                <a:lnTo>
                  <a:pt x="1851672" y="0"/>
                </a:lnTo>
                <a:close/>
              </a:path>
            </a:pathLst>
          </a:custGeom>
          <a:solidFill>
            <a:srgbClr val="94D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482340" y="1866900"/>
            <a:ext cx="3810" cy="360680"/>
          </a:xfrm>
          <a:custGeom>
            <a:avLst/>
            <a:gdLst/>
            <a:ahLst/>
            <a:cxnLst/>
            <a:rect l="l" t="t" r="r" b="b"/>
            <a:pathLst>
              <a:path w="3810" h="360680">
                <a:moveTo>
                  <a:pt x="3810" y="0"/>
                </a:moveTo>
                <a:lnTo>
                  <a:pt x="0" y="0"/>
                </a:lnTo>
                <a:lnTo>
                  <a:pt x="0" y="360679"/>
                </a:lnTo>
                <a:lnTo>
                  <a:pt x="3810" y="360679"/>
                </a:lnTo>
                <a:lnTo>
                  <a:pt x="3810" y="0"/>
                </a:lnTo>
                <a:close/>
              </a:path>
            </a:pathLst>
          </a:custGeom>
          <a:solidFill>
            <a:srgbClr val="94D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638300" y="1866899"/>
            <a:ext cx="1844039" cy="360680"/>
          </a:xfrm>
          <a:custGeom>
            <a:avLst/>
            <a:gdLst/>
            <a:ahLst/>
            <a:cxnLst/>
            <a:rect l="l" t="t" r="r" b="b"/>
            <a:pathLst>
              <a:path w="1844039" h="360680">
                <a:moveTo>
                  <a:pt x="1844040" y="0"/>
                </a:moveTo>
                <a:lnTo>
                  <a:pt x="0" y="0"/>
                </a:lnTo>
                <a:lnTo>
                  <a:pt x="0" y="3810"/>
                </a:lnTo>
                <a:lnTo>
                  <a:pt x="0" y="358140"/>
                </a:lnTo>
                <a:lnTo>
                  <a:pt x="0" y="360680"/>
                </a:lnTo>
                <a:lnTo>
                  <a:pt x="1844040" y="360680"/>
                </a:lnTo>
                <a:lnTo>
                  <a:pt x="1844040" y="358140"/>
                </a:lnTo>
                <a:lnTo>
                  <a:pt x="3810" y="358140"/>
                </a:lnTo>
                <a:lnTo>
                  <a:pt x="3810" y="3810"/>
                </a:lnTo>
                <a:lnTo>
                  <a:pt x="1844040" y="3810"/>
                </a:lnTo>
                <a:lnTo>
                  <a:pt x="1844040" y="0"/>
                </a:lnTo>
                <a:close/>
              </a:path>
            </a:pathLst>
          </a:custGeom>
          <a:solidFill>
            <a:srgbClr val="96D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478529" y="1870710"/>
            <a:ext cx="3810" cy="354330"/>
          </a:xfrm>
          <a:custGeom>
            <a:avLst/>
            <a:gdLst/>
            <a:ahLst/>
            <a:cxnLst/>
            <a:rect l="l" t="t" r="r" b="b"/>
            <a:pathLst>
              <a:path w="3810" h="354330">
                <a:moveTo>
                  <a:pt x="3810" y="0"/>
                </a:moveTo>
                <a:lnTo>
                  <a:pt x="0" y="0"/>
                </a:lnTo>
                <a:lnTo>
                  <a:pt x="0" y="354329"/>
                </a:lnTo>
                <a:lnTo>
                  <a:pt x="3810" y="354329"/>
                </a:lnTo>
                <a:lnTo>
                  <a:pt x="3810" y="0"/>
                </a:lnTo>
                <a:close/>
              </a:path>
            </a:pathLst>
          </a:custGeom>
          <a:solidFill>
            <a:srgbClr val="96D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642110" y="1870709"/>
            <a:ext cx="1836420" cy="354330"/>
          </a:xfrm>
          <a:custGeom>
            <a:avLst/>
            <a:gdLst/>
            <a:ahLst/>
            <a:cxnLst/>
            <a:rect l="l" t="t" r="r" b="b"/>
            <a:pathLst>
              <a:path w="1836420" h="354330">
                <a:moveTo>
                  <a:pt x="1836420" y="0"/>
                </a:moveTo>
                <a:lnTo>
                  <a:pt x="0" y="0"/>
                </a:lnTo>
                <a:lnTo>
                  <a:pt x="0" y="3810"/>
                </a:lnTo>
                <a:lnTo>
                  <a:pt x="0" y="350520"/>
                </a:lnTo>
                <a:lnTo>
                  <a:pt x="0" y="354330"/>
                </a:lnTo>
                <a:lnTo>
                  <a:pt x="1836420" y="354330"/>
                </a:lnTo>
                <a:lnTo>
                  <a:pt x="1836420" y="350520"/>
                </a:lnTo>
                <a:lnTo>
                  <a:pt x="3810" y="350520"/>
                </a:lnTo>
                <a:lnTo>
                  <a:pt x="3810" y="3810"/>
                </a:lnTo>
                <a:lnTo>
                  <a:pt x="1836420" y="3810"/>
                </a:lnTo>
                <a:lnTo>
                  <a:pt x="1836420" y="0"/>
                </a:lnTo>
                <a:close/>
              </a:path>
            </a:pathLst>
          </a:custGeom>
          <a:solidFill>
            <a:srgbClr val="99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474720" y="1874520"/>
            <a:ext cx="3810" cy="346710"/>
          </a:xfrm>
          <a:custGeom>
            <a:avLst/>
            <a:gdLst/>
            <a:ahLst/>
            <a:cxnLst/>
            <a:rect l="l" t="t" r="r" b="b"/>
            <a:pathLst>
              <a:path w="3810" h="346710">
                <a:moveTo>
                  <a:pt x="3809" y="0"/>
                </a:moveTo>
                <a:lnTo>
                  <a:pt x="0" y="0"/>
                </a:lnTo>
                <a:lnTo>
                  <a:pt x="0" y="346709"/>
                </a:lnTo>
                <a:lnTo>
                  <a:pt x="3809" y="346709"/>
                </a:lnTo>
                <a:lnTo>
                  <a:pt x="3809" y="0"/>
                </a:lnTo>
                <a:close/>
              </a:path>
            </a:pathLst>
          </a:custGeom>
          <a:solidFill>
            <a:srgbClr val="99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645920" y="1874519"/>
            <a:ext cx="1828800" cy="346710"/>
          </a:xfrm>
          <a:custGeom>
            <a:avLst/>
            <a:gdLst/>
            <a:ahLst/>
            <a:cxnLst/>
            <a:rect l="l" t="t" r="r" b="b"/>
            <a:pathLst>
              <a:path w="1828800" h="346710">
                <a:moveTo>
                  <a:pt x="1828800" y="0"/>
                </a:moveTo>
                <a:lnTo>
                  <a:pt x="0" y="0"/>
                </a:lnTo>
                <a:lnTo>
                  <a:pt x="0" y="3810"/>
                </a:lnTo>
                <a:lnTo>
                  <a:pt x="0" y="342900"/>
                </a:lnTo>
                <a:lnTo>
                  <a:pt x="0" y="346710"/>
                </a:lnTo>
                <a:lnTo>
                  <a:pt x="1828800" y="346710"/>
                </a:lnTo>
                <a:lnTo>
                  <a:pt x="1828800" y="342900"/>
                </a:lnTo>
                <a:lnTo>
                  <a:pt x="3810" y="342900"/>
                </a:lnTo>
                <a:lnTo>
                  <a:pt x="3810" y="3810"/>
                </a:lnTo>
                <a:lnTo>
                  <a:pt x="1828800" y="38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AD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470909" y="1878329"/>
            <a:ext cx="3810" cy="339090"/>
          </a:xfrm>
          <a:custGeom>
            <a:avLst/>
            <a:gdLst/>
            <a:ahLst/>
            <a:cxnLst/>
            <a:rect l="l" t="t" r="r" b="b"/>
            <a:pathLst>
              <a:path w="3810" h="339089">
                <a:moveTo>
                  <a:pt x="3810" y="0"/>
                </a:moveTo>
                <a:lnTo>
                  <a:pt x="0" y="0"/>
                </a:lnTo>
                <a:lnTo>
                  <a:pt x="0" y="339090"/>
                </a:lnTo>
                <a:lnTo>
                  <a:pt x="3810" y="339090"/>
                </a:lnTo>
                <a:lnTo>
                  <a:pt x="3810" y="0"/>
                </a:lnTo>
                <a:close/>
              </a:path>
            </a:pathLst>
          </a:custGeom>
          <a:solidFill>
            <a:srgbClr val="9AD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649730" y="1878329"/>
            <a:ext cx="1821180" cy="339090"/>
          </a:xfrm>
          <a:custGeom>
            <a:avLst/>
            <a:gdLst/>
            <a:ahLst/>
            <a:cxnLst/>
            <a:rect l="l" t="t" r="r" b="b"/>
            <a:pathLst>
              <a:path w="1821179" h="339089">
                <a:moveTo>
                  <a:pt x="1821180" y="0"/>
                </a:moveTo>
                <a:lnTo>
                  <a:pt x="0" y="0"/>
                </a:lnTo>
                <a:lnTo>
                  <a:pt x="0" y="2540"/>
                </a:lnTo>
                <a:lnTo>
                  <a:pt x="0" y="335280"/>
                </a:lnTo>
                <a:lnTo>
                  <a:pt x="0" y="339090"/>
                </a:lnTo>
                <a:lnTo>
                  <a:pt x="1821180" y="339090"/>
                </a:lnTo>
                <a:lnTo>
                  <a:pt x="1821180" y="335280"/>
                </a:lnTo>
                <a:lnTo>
                  <a:pt x="3797" y="335280"/>
                </a:lnTo>
                <a:lnTo>
                  <a:pt x="3797" y="2540"/>
                </a:lnTo>
                <a:lnTo>
                  <a:pt x="1821180" y="2540"/>
                </a:lnTo>
                <a:lnTo>
                  <a:pt x="1821180" y="0"/>
                </a:lnTo>
                <a:close/>
              </a:path>
            </a:pathLst>
          </a:custGeom>
          <a:solidFill>
            <a:srgbClr val="9CD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468370" y="1880870"/>
            <a:ext cx="2540" cy="332740"/>
          </a:xfrm>
          <a:custGeom>
            <a:avLst/>
            <a:gdLst/>
            <a:ahLst/>
            <a:cxnLst/>
            <a:rect l="l" t="t" r="r" b="b"/>
            <a:pathLst>
              <a:path w="2539" h="332739">
                <a:moveTo>
                  <a:pt x="2539" y="0"/>
                </a:moveTo>
                <a:lnTo>
                  <a:pt x="0" y="0"/>
                </a:lnTo>
                <a:lnTo>
                  <a:pt x="0" y="332739"/>
                </a:lnTo>
                <a:lnTo>
                  <a:pt x="2539" y="332739"/>
                </a:lnTo>
                <a:lnTo>
                  <a:pt x="2539" y="0"/>
                </a:lnTo>
                <a:close/>
              </a:path>
            </a:pathLst>
          </a:custGeom>
          <a:solidFill>
            <a:srgbClr val="9CD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653527" y="1880869"/>
            <a:ext cx="1815464" cy="332740"/>
          </a:xfrm>
          <a:custGeom>
            <a:avLst/>
            <a:gdLst/>
            <a:ahLst/>
            <a:cxnLst/>
            <a:rect l="l" t="t" r="r" b="b"/>
            <a:pathLst>
              <a:path w="1815464" h="332739">
                <a:moveTo>
                  <a:pt x="1814842" y="0"/>
                </a:moveTo>
                <a:lnTo>
                  <a:pt x="0" y="0"/>
                </a:lnTo>
                <a:lnTo>
                  <a:pt x="0" y="3810"/>
                </a:lnTo>
                <a:lnTo>
                  <a:pt x="0" y="328930"/>
                </a:lnTo>
                <a:lnTo>
                  <a:pt x="0" y="332740"/>
                </a:lnTo>
                <a:lnTo>
                  <a:pt x="1814842" y="332740"/>
                </a:lnTo>
                <a:lnTo>
                  <a:pt x="1814842" y="328930"/>
                </a:lnTo>
                <a:lnTo>
                  <a:pt x="3822" y="328930"/>
                </a:lnTo>
                <a:lnTo>
                  <a:pt x="3822" y="3810"/>
                </a:lnTo>
                <a:lnTo>
                  <a:pt x="1814842" y="3810"/>
                </a:lnTo>
                <a:lnTo>
                  <a:pt x="1814842" y="0"/>
                </a:lnTo>
                <a:close/>
              </a:path>
            </a:pathLst>
          </a:custGeom>
          <a:solidFill>
            <a:srgbClr val="9ED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464559" y="1884679"/>
            <a:ext cx="3810" cy="325120"/>
          </a:xfrm>
          <a:custGeom>
            <a:avLst/>
            <a:gdLst/>
            <a:ahLst/>
            <a:cxnLst/>
            <a:rect l="l" t="t" r="r" b="b"/>
            <a:pathLst>
              <a:path w="3810" h="325119">
                <a:moveTo>
                  <a:pt x="3810" y="0"/>
                </a:moveTo>
                <a:lnTo>
                  <a:pt x="0" y="0"/>
                </a:lnTo>
                <a:lnTo>
                  <a:pt x="0" y="325120"/>
                </a:lnTo>
                <a:lnTo>
                  <a:pt x="3810" y="325120"/>
                </a:lnTo>
                <a:lnTo>
                  <a:pt x="3810" y="0"/>
                </a:lnTo>
                <a:close/>
              </a:path>
            </a:pathLst>
          </a:custGeom>
          <a:solidFill>
            <a:srgbClr val="9ED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657350" y="1884679"/>
            <a:ext cx="1807210" cy="325120"/>
          </a:xfrm>
          <a:custGeom>
            <a:avLst/>
            <a:gdLst/>
            <a:ahLst/>
            <a:cxnLst/>
            <a:rect l="l" t="t" r="r" b="b"/>
            <a:pathLst>
              <a:path w="1807210" h="325119">
                <a:moveTo>
                  <a:pt x="1807210" y="0"/>
                </a:moveTo>
                <a:lnTo>
                  <a:pt x="0" y="0"/>
                </a:lnTo>
                <a:lnTo>
                  <a:pt x="0" y="3810"/>
                </a:lnTo>
                <a:lnTo>
                  <a:pt x="0" y="321310"/>
                </a:lnTo>
                <a:lnTo>
                  <a:pt x="0" y="325120"/>
                </a:lnTo>
                <a:lnTo>
                  <a:pt x="1807210" y="325120"/>
                </a:lnTo>
                <a:lnTo>
                  <a:pt x="1807210" y="321310"/>
                </a:lnTo>
                <a:lnTo>
                  <a:pt x="2527" y="321310"/>
                </a:lnTo>
                <a:lnTo>
                  <a:pt x="2527" y="3810"/>
                </a:lnTo>
                <a:lnTo>
                  <a:pt x="1807210" y="3810"/>
                </a:lnTo>
                <a:lnTo>
                  <a:pt x="1807210" y="0"/>
                </a:lnTo>
                <a:close/>
              </a:path>
            </a:pathLst>
          </a:custGeom>
          <a:solidFill>
            <a:srgbClr val="A0D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460750" y="1888489"/>
            <a:ext cx="3810" cy="317500"/>
          </a:xfrm>
          <a:custGeom>
            <a:avLst/>
            <a:gdLst/>
            <a:ahLst/>
            <a:cxnLst/>
            <a:rect l="l" t="t" r="r" b="b"/>
            <a:pathLst>
              <a:path w="3810" h="317500">
                <a:moveTo>
                  <a:pt x="3810" y="0"/>
                </a:moveTo>
                <a:lnTo>
                  <a:pt x="0" y="0"/>
                </a:lnTo>
                <a:lnTo>
                  <a:pt x="0" y="317500"/>
                </a:lnTo>
                <a:lnTo>
                  <a:pt x="3810" y="317500"/>
                </a:lnTo>
                <a:lnTo>
                  <a:pt x="3810" y="0"/>
                </a:lnTo>
                <a:close/>
              </a:path>
            </a:pathLst>
          </a:custGeom>
          <a:solidFill>
            <a:srgbClr val="A0D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659877" y="1888489"/>
            <a:ext cx="1801495" cy="317500"/>
          </a:xfrm>
          <a:custGeom>
            <a:avLst/>
            <a:gdLst/>
            <a:ahLst/>
            <a:cxnLst/>
            <a:rect l="l" t="t" r="r" b="b"/>
            <a:pathLst>
              <a:path w="1801495" h="317500">
                <a:moveTo>
                  <a:pt x="1800872" y="0"/>
                </a:moveTo>
                <a:lnTo>
                  <a:pt x="0" y="0"/>
                </a:lnTo>
                <a:lnTo>
                  <a:pt x="0" y="3810"/>
                </a:lnTo>
                <a:lnTo>
                  <a:pt x="0" y="314960"/>
                </a:lnTo>
                <a:lnTo>
                  <a:pt x="0" y="317500"/>
                </a:lnTo>
                <a:lnTo>
                  <a:pt x="1800872" y="317500"/>
                </a:lnTo>
                <a:lnTo>
                  <a:pt x="1800872" y="314960"/>
                </a:lnTo>
                <a:lnTo>
                  <a:pt x="3822" y="314960"/>
                </a:lnTo>
                <a:lnTo>
                  <a:pt x="3822" y="3810"/>
                </a:lnTo>
                <a:lnTo>
                  <a:pt x="1800872" y="3810"/>
                </a:lnTo>
                <a:lnTo>
                  <a:pt x="1800872" y="0"/>
                </a:lnTo>
                <a:close/>
              </a:path>
            </a:pathLst>
          </a:custGeom>
          <a:solidFill>
            <a:srgbClr val="A2D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456940" y="1892300"/>
            <a:ext cx="3810" cy="311150"/>
          </a:xfrm>
          <a:custGeom>
            <a:avLst/>
            <a:gdLst/>
            <a:ahLst/>
            <a:cxnLst/>
            <a:rect l="l" t="t" r="r" b="b"/>
            <a:pathLst>
              <a:path w="3810" h="311150">
                <a:moveTo>
                  <a:pt x="3810" y="0"/>
                </a:moveTo>
                <a:lnTo>
                  <a:pt x="0" y="0"/>
                </a:lnTo>
                <a:lnTo>
                  <a:pt x="0" y="311150"/>
                </a:lnTo>
                <a:lnTo>
                  <a:pt x="3810" y="311150"/>
                </a:lnTo>
                <a:lnTo>
                  <a:pt x="3810" y="0"/>
                </a:lnTo>
                <a:close/>
              </a:path>
            </a:pathLst>
          </a:custGeom>
          <a:solidFill>
            <a:srgbClr val="A2D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663700" y="1892299"/>
            <a:ext cx="1793239" cy="311150"/>
          </a:xfrm>
          <a:custGeom>
            <a:avLst/>
            <a:gdLst/>
            <a:ahLst/>
            <a:cxnLst/>
            <a:rect l="l" t="t" r="r" b="b"/>
            <a:pathLst>
              <a:path w="1793239" h="311150">
                <a:moveTo>
                  <a:pt x="1793240" y="0"/>
                </a:moveTo>
                <a:lnTo>
                  <a:pt x="0" y="0"/>
                </a:lnTo>
                <a:lnTo>
                  <a:pt x="0" y="3810"/>
                </a:lnTo>
                <a:lnTo>
                  <a:pt x="0" y="307340"/>
                </a:lnTo>
                <a:lnTo>
                  <a:pt x="0" y="311150"/>
                </a:lnTo>
                <a:lnTo>
                  <a:pt x="1793240" y="311150"/>
                </a:lnTo>
                <a:lnTo>
                  <a:pt x="1793240" y="307340"/>
                </a:lnTo>
                <a:lnTo>
                  <a:pt x="3810" y="307340"/>
                </a:lnTo>
                <a:lnTo>
                  <a:pt x="3810" y="3810"/>
                </a:lnTo>
                <a:lnTo>
                  <a:pt x="1793240" y="3810"/>
                </a:lnTo>
                <a:lnTo>
                  <a:pt x="1793240" y="0"/>
                </a:lnTo>
                <a:close/>
              </a:path>
            </a:pathLst>
          </a:custGeom>
          <a:solidFill>
            <a:srgbClr val="A4D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453129" y="1896110"/>
            <a:ext cx="3810" cy="303530"/>
          </a:xfrm>
          <a:custGeom>
            <a:avLst/>
            <a:gdLst/>
            <a:ahLst/>
            <a:cxnLst/>
            <a:rect l="l" t="t" r="r" b="b"/>
            <a:pathLst>
              <a:path w="3810" h="303530">
                <a:moveTo>
                  <a:pt x="3810" y="0"/>
                </a:moveTo>
                <a:lnTo>
                  <a:pt x="0" y="0"/>
                </a:lnTo>
                <a:lnTo>
                  <a:pt x="0" y="303529"/>
                </a:lnTo>
                <a:lnTo>
                  <a:pt x="3810" y="303529"/>
                </a:lnTo>
                <a:lnTo>
                  <a:pt x="3810" y="0"/>
                </a:lnTo>
                <a:close/>
              </a:path>
            </a:pathLst>
          </a:custGeom>
          <a:solidFill>
            <a:srgbClr val="A4D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667510" y="1896109"/>
            <a:ext cx="1785620" cy="303530"/>
          </a:xfrm>
          <a:custGeom>
            <a:avLst/>
            <a:gdLst/>
            <a:ahLst/>
            <a:cxnLst/>
            <a:rect l="l" t="t" r="r" b="b"/>
            <a:pathLst>
              <a:path w="1785620" h="303530">
                <a:moveTo>
                  <a:pt x="1785620" y="0"/>
                </a:moveTo>
                <a:lnTo>
                  <a:pt x="0" y="0"/>
                </a:lnTo>
                <a:lnTo>
                  <a:pt x="0" y="3810"/>
                </a:lnTo>
                <a:lnTo>
                  <a:pt x="0" y="299720"/>
                </a:lnTo>
                <a:lnTo>
                  <a:pt x="0" y="303530"/>
                </a:lnTo>
                <a:lnTo>
                  <a:pt x="1785620" y="303530"/>
                </a:lnTo>
                <a:lnTo>
                  <a:pt x="1785620" y="299720"/>
                </a:lnTo>
                <a:lnTo>
                  <a:pt x="3810" y="299720"/>
                </a:lnTo>
                <a:lnTo>
                  <a:pt x="3810" y="3810"/>
                </a:lnTo>
                <a:lnTo>
                  <a:pt x="1785620" y="3810"/>
                </a:lnTo>
                <a:lnTo>
                  <a:pt x="1785620" y="0"/>
                </a:lnTo>
                <a:close/>
              </a:path>
            </a:pathLst>
          </a:custGeom>
          <a:solidFill>
            <a:srgbClr val="A6D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449320" y="1899920"/>
            <a:ext cx="3810" cy="295910"/>
          </a:xfrm>
          <a:custGeom>
            <a:avLst/>
            <a:gdLst/>
            <a:ahLst/>
            <a:cxnLst/>
            <a:rect l="l" t="t" r="r" b="b"/>
            <a:pathLst>
              <a:path w="3810" h="295910">
                <a:moveTo>
                  <a:pt x="3809" y="0"/>
                </a:moveTo>
                <a:lnTo>
                  <a:pt x="0" y="0"/>
                </a:lnTo>
                <a:lnTo>
                  <a:pt x="0" y="295909"/>
                </a:lnTo>
                <a:lnTo>
                  <a:pt x="3809" y="295909"/>
                </a:lnTo>
                <a:lnTo>
                  <a:pt x="3809" y="0"/>
                </a:lnTo>
                <a:close/>
              </a:path>
            </a:pathLst>
          </a:custGeom>
          <a:solidFill>
            <a:srgbClr val="A6D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671320" y="1899919"/>
            <a:ext cx="1778000" cy="295910"/>
          </a:xfrm>
          <a:custGeom>
            <a:avLst/>
            <a:gdLst/>
            <a:ahLst/>
            <a:cxnLst/>
            <a:rect l="l" t="t" r="r" b="b"/>
            <a:pathLst>
              <a:path w="1778000" h="295910">
                <a:moveTo>
                  <a:pt x="1778000" y="0"/>
                </a:moveTo>
                <a:lnTo>
                  <a:pt x="0" y="0"/>
                </a:lnTo>
                <a:lnTo>
                  <a:pt x="0" y="2540"/>
                </a:lnTo>
                <a:lnTo>
                  <a:pt x="0" y="292100"/>
                </a:lnTo>
                <a:lnTo>
                  <a:pt x="0" y="295910"/>
                </a:lnTo>
                <a:lnTo>
                  <a:pt x="1778000" y="295910"/>
                </a:lnTo>
                <a:lnTo>
                  <a:pt x="1778000" y="292100"/>
                </a:lnTo>
                <a:lnTo>
                  <a:pt x="3810" y="292100"/>
                </a:lnTo>
                <a:lnTo>
                  <a:pt x="3810" y="2540"/>
                </a:lnTo>
                <a:lnTo>
                  <a:pt x="1778000" y="2540"/>
                </a:lnTo>
                <a:lnTo>
                  <a:pt x="1778000" y="0"/>
                </a:lnTo>
                <a:close/>
              </a:path>
            </a:pathLst>
          </a:custGeom>
          <a:solidFill>
            <a:srgbClr val="A9D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446779" y="1902460"/>
            <a:ext cx="2540" cy="289560"/>
          </a:xfrm>
          <a:custGeom>
            <a:avLst/>
            <a:gdLst/>
            <a:ahLst/>
            <a:cxnLst/>
            <a:rect l="l" t="t" r="r" b="b"/>
            <a:pathLst>
              <a:path w="2539" h="289560">
                <a:moveTo>
                  <a:pt x="2540" y="0"/>
                </a:moveTo>
                <a:lnTo>
                  <a:pt x="0" y="0"/>
                </a:lnTo>
                <a:lnTo>
                  <a:pt x="0" y="289560"/>
                </a:lnTo>
                <a:lnTo>
                  <a:pt x="2540" y="289560"/>
                </a:lnTo>
                <a:lnTo>
                  <a:pt x="2540" y="0"/>
                </a:lnTo>
                <a:close/>
              </a:path>
            </a:pathLst>
          </a:custGeom>
          <a:solidFill>
            <a:srgbClr val="A9D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675130" y="1902459"/>
            <a:ext cx="1771650" cy="289560"/>
          </a:xfrm>
          <a:custGeom>
            <a:avLst/>
            <a:gdLst/>
            <a:ahLst/>
            <a:cxnLst/>
            <a:rect l="l" t="t" r="r" b="b"/>
            <a:pathLst>
              <a:path w="1771650" h="289560">
                <a:moveTo>
                  <a:pt x="1771650" y="0"/>
                </a:moveTo>
                <a:lnTo>
                  <a:pt x="0" y="0"/>
                </a:lnTo>
                <a:lnTo>
                  <a:pt x="0" y="3810"/>
                </a:lnTo>
                <a:lnTo>
                  <a:pt x="0" y="285750"/>
                </a:lnTo>
                <a:lnTo>
                  <a:pt x="0" y="289560"/>
                </a:lnTo>
                <a:lnTo>
                  <a:pt x="1771650" y="289560"/>
                </a:lnTo>
                <a:lnTo>
                  <a:pt x="1771650" y="285750"/>
                </a:lnTo>
                <a:lnTo>
                  <a:pt x="3810" y="285750"/>
                </a:lnTo>
                <a:lnTo>
                  <a:pt x="3810" y="3810"/>
                </a:lnTo>
                <a:lnTo>
                  <a:pt x="1771650" y="3810"/>
                </a:lnTo>
                <a:lnTo>
                  <a:pt x="1771650" y="0"/>
                </a:lnTo>
                <a:close/>
              </a:path>
            </a:pathLst>
          </a:custGeom>
          <a:solidFill>
            <a:srgbClr val="ABD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442970" y="1906270"/>
            <a:ext cx="3810" cy="281940"/>
          </a:xfrm>
          <a:custGeom>
            <a:avLst/>
            <a:gdLst/>
            <a:ahLst/>
            <a:cxnLst/>
            <a:rect l="l" t="t" r="r" b="b"/>
            <a:pathLst>
              <a:path w="3810" h="281939">
                <a:moveTo>
                  <a:pt x="3809" y="0"/>
                </a:moveTo>
                <a:lnTo>
                  <a:pt x="0" y="0"/>
                </a:lnTo>
                <a:lnTo>
                  <a:pt x="0" y="281939"/>
                </a:lnTo>
                <a:lnTo>
                  <a:pt x="3809" y="281939"/>
                </a:lnTo>
                <a:lnTo>
                  <a:pt x="3809" y="0"/>
                </a:lnTo>
                <a:close/>
              </a:path>
            </a:pathLst>
          </a:custGeom>
          <a:solidFill>
            <a:srgbClr val="ABD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678940" y="1906269"/>
            <a:ext cx="1764030" cy="281940"/>
          </a:xfrm>
          <a:custGeom>
            <a:avLst/>
            <a:gdLst/>
            <a:ahLst/>
            <a:cxnLst/>
            <a:rect l="l" t="t" r="r" b="b"/>
            <a:pathLst>
              <a:path w="1764029" h="281939">
                <a:moveTo>
                  <a:pt x="1764030" y="0"/>
                </a:moveTo>
                <a:lnTo>
                  <a:pt x="0" y="0"/>
                </a:lnTo>
                <a:lnTo>
                  <a:pt x="0" y="3810"/>
                </a:lnTo>
                <a:lnTo>
                  <a:pt x="0" y="278130"/>
                </a:lnTo>
                <a:lnTo>
                  <a:pt x="0" y="281940"/>
                </a:lnTo>
                <a:lnTo>
                  <a:pt x="1764030" y="281940"/>
                </a:lnTo>
                <a:lnTo>
                  <a:pt x="1764030" y="278130"/>
                </a:lnTo>
                <a:lnTo>
                  <a:pt x="2540" y="278130"/>
                </a:lnTo>
                <a:lnTo>
                  <a:pt x="2540" y="3810"/>
                </a:lnTo>
                <a:lnTo>
                  <a:pt x="1764030" y="3810"/>
                </a:lnTo>
                <a:lnTo>
                  <a:pt x="1764030" y="0"/>
                </a:lnTo>
                <a:close/>
              </a:path>
            </a:pathLst>
          </a:custGeom>
          <a:solidFill>
            <a:srgbClr val="A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439159" y="1910079"/>
            <a:ext cx="3810" cy="274320"/>
          </a:xfrm>
          <a:custGeom>
            <a:avLst/>
            <a:gdLst/>
            <a:ahLst/>
            <a:cxnLst/>
            <a:rect l="l" t="t" r="r" b="b"/>
            <a:pathLst>
              <a:path w="3810" h="274319">
                <a:moveTo>
                  <a:pt x="3810" y="0"/>
                </a:moveTo>
                <a:lnTo>
                  <a:pt x="0" y="0"/>
                </a:lnTo>
                <a:lnTo>
                  <a:pt x="0" y="274320"/>
                </a:lnTo>
                <a:lnTo>
                  <a:pt x="3810" y="274320"/>
                </a:lnTo>
                <a:lnTo>
                  <a:pt x="3810" y="0"/>
                </a:lnTo>
                <a:close/>
              </a:path>
            </a:pathLst>
          </a:custGeom>
          <a:solidFill>
            <a:srgbClr val="A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681480" y="1910079"/>
            <a:ext cx="1757680" cy="274320"/>
          </a:xfrm>
          <a:custGeom>
            <a:avLst/>
            <a:gdLst/>
            <a:ahLst/>
            <a:cxnLst/>
            <a:rect l="l" t="t" r="r" b="b"/>
            <a:pathLst>
              <a:path w="1757679" h="274319">
                <a:moveTo>
                  <a:pt x="1757680" y="0"/>
                </a:moveTo>
                <a:lnTo>
                  <a:pt x="0" y="0"/>
                </a:lnTo>
                <a:lnTo>
                  <a:pt x="0" y="3810"/>
                </a:lnTo>
                <a:lnTo>
                  <a:pt x="0" y="271780"/>
                </a:lnTo>
                <a:lnTo>
                  <a:pt x="0" y="274320"/>
                </a:lnTo>
                <a:lnTo>
                  <a:pt x="1757680" y="274320"/>
                </a:lnTo>
                <a:lnTo>
                  <a:pt x="1757680" y="271780"/>
                </a:lnTo>
                <a:lnTo>
                  <a:pt x="3810" y="271780"/>
                </a:lnTo>
                <a:lnTo>
                  <a:pt x="3810" y="3810"/>
                </a:lnTo>
                <a:lnTo>
                  <a:pt x="1757680" y="3810"/>
                </a:lnTo>
                <a:lnTo>
                  <a:pt x="1757680" y="0"/>
                </a:lnTo>
                <a:close/>
              </a:path>
            </a:pathLst>
          </a:custGeom>
          <a:solidFill>
            <a:srgbClr val="AFD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435350" y="1913889"/>
            <a:ext cx="3810" cy="267970"/>
          </a:xfrm>
          <a:custGeom>
            <a:avLst/>
            <a:gdLst/>
            <a:ahLst/>
            <a:cxnLst/>
            <a:rect l="l" t="t" r="r" b="b"/>
            <a:pathLst>
              <a:path w="3810" h="267969">
                <a:moveTo>
                  <a:pt x="3810" y="0"/>
                </a:moveTo>
                <a:lnTo>
                  <a:pt x="0" y="0"/>
                </a:lnTo>
                <a:lnTo>
                  <a:pt x="0" y="267970"/>
                </a:lnTo>
                <a:lnTo>
                  <a:pt x="3810" y="267970"/>
                </a:lnTo>
                <a:lnTo>
                  <a:pt x="3810" y="0"/>
                </a:lnTo>
                <a:close/>
              </a:path>
            </a:pathLst>
          </a:custGeom>
          <a:solidFill>
            <a:srgbClr val="AFD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685290" y="1913889"/>
            <a:ext cx="1750060" cy="267970"/>
          </a:xfrm>
          <a:custGeom>
            <a:avLst/>
            <a:gdLst/>
            <a:ahLst/>
            <a:cxnLst/>
            <a:rect l="l" t="t" r="r" b="b"/>
            <a:pathLst>
              <a:path w="1750060" h="267969">
                <a:moveTo>
                  <a:pt x="1750060" y="0"/>
                </a:moveTo>
                <a:lnTo>
                  <a:pt x="0" y="0"/>
                </a:lnTo>
                <a:lnTo>
                  <a:pt x="0" y="3810"/>
                </a:lnTo>
                <a:lnTo>
                  <a:pt x="0" y="264160"/>
                </a:lnTo>
                <a:lnTo>
                  <a:pt x="0" y="267970"/>
                </a:lnTo>
                <a:lnTo>
                  <a:pt x="1750060" y="267970"/>
                </a:lnTo>
                <a:lnTo>
                  <a:pt x="1750060" y="264160"/>
                </a:lnTo>
                <a:lnTo>
                  <a:pt x="3810" y="264160"/>
                </a:lnTo>
                <a:lnTo>
                  <a:pt x="3810" y="3810"/>
                </a:lnTo>
                <a:lnTo>
                  <a:pt x="1750060" y="3810"/>
                </a:lnTo>
                <a:lnTo>
                  <a:pt x="1750060" y="0"/>
                </a:lnTo>
                <a:close/>
              </a:path>
            </a:pathLst>
          </a:custGeom>
          <a:solidFill>
            <a:srgbClr val="B1D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431540" y="1917700"/>
            <a:ext cx="3810" cy="260350"/>
          </a:xfrm>
          <a:custGeom>
            <a:avLst/>
            <a:gdLst/>
            <a:ahLst/>
            <a:cxnLst/>
            <a:rect l="l" t="t" r="r" b="b"/>
            <a:pathLst>
              <a:path w="3810" h="260350">
                <a:moveTo>
                  <a:pt x="3810" y="0"/>
                </a:moveTo>
                <a:lnTo>
                  <a:pt x="0" y="0"/>
                </a:lnTo>
                <a:lnTo>
                  <a:pt x="0" y="260350"/>
                </a:lnTo>
                <a:lnTo>
                  <a:pt x="3810" y="260350"/>
                </a:lnTo>
                <a:lnTo>
                  <a:pt x="3810" y="0"/>
                </a:lnTo>
                <a:close/>
              </a:path>
            </a:pathLst>
          </a:custGeom>
          <a:solidFill>
            <a:srgbClr val="B1D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689100" y="1917699"/>
            <a:ext cx="1742439" cy="260350"/>
          </a:xfrm>
          <a:custGeom>
            <a:avLst/>
            <a:gdLst/>
            <a:ahLst/>
            <a:cxnLst/>
            <a:rect l="l" t="t" r="r" b="b"/>
            <a:pathLst>
              <a:path w="1742439" h="260350">
                <a:moveTo>
                  <a:pt x="1742440" y="0"/>
                </a:moveTo>
                <a:lnTo>
                  <a:pt x="0" y="0"/>
                </a:lnTo>
                <a:lnTo>
                  <a:pt x="0" y="3810"/>
                </a:lnTo>
                <a:lnTo>
                  <a:pt x="0" y="256540"/>
                </a:lnTo>
                <a:lnTo>
                  <a:pt x="0" y="260350"/>
                </a:lnTo>
                <a:lnTo>
                  <a:pt x="1742440" y="260350"/>
                </a:lnTo>
                <a:lnTo>
                  <a:pt x="1742440" y="256540"/>
                </a:lnTo>
                <a:lnTo>
                  <a:pt x="3810" y="256540"/>
                </a:lnTo>
                <a:lnTo>
                  <a:pt x="3810" y="3810"/>
                </a:lnTo>
                <a:lnTo>
                  <a:pt x="1742440" y="3810"/>
                </a:lnTo>
                <a:lnTo>
                  <a:pt x="1742440" y="0"/>
                </a:lnTo>
                <a:close/>
              </a:path>
            </a:pathLst>
          </a:custGeom>
          <a:solidFill>
            <a:srgbClr val="B3D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427729" y="1921510"/>
            <a:ext cx="3810" cy="252729"/>
          </a:xfrm>
          <a:custGeom>
            <a:avLst/>
            <a:gdLst/>
            <a:ahLst/>
            <a:cxnLst/>
            <a:rect l="l" t="t" r="r" b="b"/>
            <a:pathLst>
              <a:path w="3810" h="252730">
                <a:moveTo>
                  <a:pt x="3810" y="0"/>
                </a:moveTo>
                <a:lnTo>
                  <a:pt x="0" y="0"/>
                </a:lnTo>
                <a:lnTo>
                  <a:pt x="0" y="252729"/>
                </a:lnTo>
                <a:lnTo>
                  <a:pt x="3810" y="252729"/>
                </a:lnTo>
                <a:lnTo>
                  <a:pt x="3810" y="0"/>
                </a:lnTo>
                <a:close/>
              </a:path>
            </a:pathLst>
          </a:custGeom>
          <a:solidFill>
            <a:srgbClr val="B3D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692910" y="1921509"/>
            <a:ext cx="1734820" cy="252729"/>
          </a:xfrm>
          <a:custGeom>
            <a:avLst/>
            <a:gdLst/>
            <a:ahLst/>
            <a:cxnLst/>
            <a:rect l="l" t="t" r="r" b="b"/>
            <a:pathLst>
              <a:path w="1734820" h="252730">
                <a:moveTo>
                  <a:pt x="1734820" y="0"/>
                </a:moveTo>
                <a:lnTo>
                  <a:pt x="0" y="0"/>
                </a:lnTo>
                <a:lnTo>
                  <a:pt x="0" y="2540"/>
                </a:lnTo>
                <a:lnTo>
                  <a:pt x="0" y="248920"/>
                </a:lnTo>
                <a:lnTo>
                  <a:pt x="0" y="252730"/>
                </a:lnTo>
                <a:lnTo>
                  <a:pt x="1734820" y="252730"/>
                </a:lnTo>
                <a:lnTo>
                  <a:pt x="1734820" y="248920"/>
                </a:lnTo>
                <a:lnTo>
                  <a:pt x="3810" y="248920"/>
                </a:lnTo>
                <a:lnTo>
                  <a:pt x="3810" y="2540"/>
                </a:lnTo>
                <a:lnTo>
                  <a:pt x="1734820" y="2540"/>
                </a:lnTo>
                <a:lnTo>
                  <a:pt x="1734820" y="0"/>
                </a:lnTo>
                <a:close/>
              </a:path>
            </a:pathLst>
          </a:custGeom>
          <a:solidFill>
            <a:srgbClr val="B5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425190" y="1924050"/>
            <a:ext cx="2540" cy="246379"/>
          </a:xfrm>
          <a:custGeom>
            <a:avLst/>
            <a:gdLst/>
            <a:ahLst/>
            <a:cxnLst/>
            <a:rect l="l" t="t" r="r" b="b"/>
            <a:pathLst>
              <a:path w="2539" h="246380">
                <a:moveTo>
                  <a:pt x="2539" y="0"/>
                </a:moveTo>
                <a:lnTo>
                  <a:pt x="0" y="0"/>
                </a:lnTo>
                <a:lnTo>
                  <a:pt x="0" y="246379"/>
                </a:lnTo>
                <a:lnTo>
                  <a:pt x="2539" y="246379"/>
                </a:lnTo>
                <a:lnTo>
                  <a:pt x="2539" y="0"/>
                </a:lnTo>
                <a:close/>
              </a:path>
            </a:pathLst>
          </a:custGeom>
          <a:solidFill>
            <a:srgbClr val="B5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696720" y="1924049"/>
            <a:ext cx="1728470" cy="246379"/>
          </a:xfrm>
          <a:custGeom>
            <a:avLst/>
            <a:gdLst/>
            <a:ahLst/>
            <a:cxnLst/>
            <a:rect l="l" t="t" r="r" b="b"/>
            <a:pathLst>
              <a:path w="1728470" h="246380">
                <a:moveTo>
                  <a:pt x="1728470" y="0"/>
                </a:moveTo>
                <a:lnTo>
                  <a:pt x="0" y="0"/>
                </a:lnTo>
                <a:lnTo>
                  <a:pt x="0" y="5080"/>
                </a:lnTo>
                <a:lnTo>
                  <a:pt x="0" y="242570"/>
                </a:lnTo>
                <a:lnTo>
                  <a:pt x="0" y="246380"/>
                </a:lnTo>
                <a:lnTo>
                  <a:pt x="1728470" y="246380"/>
                </a:lnTo>
                <a:lnTo>
                  <a:pt x="1728470" y="242570"/>
                </a:lnTo>
                <a:lnTo>
                  <a:pt x="3810" y="242570"/>
                </a:lnTo>
                <a:lnTo>
                  <a:pt x="3810" y="5080"/>
                </a:lnTo>
                <a:lnTo>
                  <a:pt x="1728470" y="5080"/>
                </a:lnTo>
                <a:lnTo>
                  <a:pt x="1728470" y="0"/>
                </a:lnTo>
                <a:close/>
              </a:path>
            </a:pathLst>
          </a:custGeom>
          <a:solidFill>
            <a:srgbClr val="B7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420109" y="1929129"/>
            <a:ext cx="5080" cy="237490"/>
          </a:xfrm>
          <a:custGeom>
            <a:avLst/>
            <a:gdLst/>
            <a:ahLst/>
            <a:cxnLst/>
            <a:rect l="l" t="t" r="r" b="b"/>
            <a:pathLst>
              <a:path w="5079" h="237489">
                <a:moveTo>
                  <a:pt x="5079" y="0"/>
                </a:moveTo>
                <a:lnTo>
                  <a:pt x="0" y="0"/>
                </a:lnTo>
                <a:lnTo>
                  <a:pt x="0" y="237490"/>
                </a:lnTo>
                <a:lnTo>
                  <a:pt x="5079" y="237490"/>
                </a:lnTo>
                <a:lnTo>
                  <a:pt x="5079" y="0"/>
                </a:lnTo>
                <a:close/>
              </a:path>
            </a:pathLst>
          </a:custGeom>
          <a:solidFill>
            <a:srgbClr val="B7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700530" y="1929129"/>
            <a:ext cx="1719580" cy="237490"/>
          </a:xfrm>
          <a:custGeom>
            <a:avLst/>
            <a:gdLst/>
            <a:ahLst/>
            <a:cxnLst/>
            <a:rect l="l" t="t" r="r" b="b"/>
            <a:pathLst>
              <a:path w="1719579" h="237489">
                <a:moveTo>
                  <a:pt x="1719580" y="0"/>
                </a:moveTo>
                <a:lnTo>
                  <a:pt x="0" y="0"/>
                </a:lnTo>
                <a:lnTo>
                  <a:pt x="0" y="2540"/>
                </a:lnTo>
                <a:lnTo>
                  <a:pt x="0" y="233680"/>
                </a:lnTo>
                <a:lnTo>
                  <a:pt x="0" y="237490"/>
                </a:lnTo>
                <a:lnTo>
                  <a:pt x="1719580" y="237490"/>
                </a:lnTo>
                <a:lnTo>
                  <a:pt x="1719580" y="233680"/>
                </a:lnTo>
                <a:lnTo>
                  <a:pt x="3810" y="233680"/>
                </a:lnTo>
                <a:lnTo>
                  <a:pt x="3810" y="2540"/>
                </a:lnTo>
                <a:lnTo>
                  <a:pt x="1719580" y="2540"/>
                </a:lnTo>
                <a:lnTo>
                  <a:pt x="1719580" y="0"/>
                </a:lnTo>
                <a:close/>
              </a:path>
            </a:pathLst>
          </a:custGeom>
          <a:solidFill>
            <a:srgbClr val="B9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417570" y="1931670"/>
            <a:ext cx="2540" cy="231140"/>
          </a:xfrm>
          <a:custGeom>
            <a:avLst/>
            <a:gdLst/>
            <a:ahLst/>
            <a:cxnLst/>
            <a:rect l="l" t="t" r="r" b="b"/>
            <a:pathLst>
              <a:path w="2539" h="231139">
                <a:moveTo>
                  <a:pt x="2539" y="0"/>
                </a:moveTo>
                <a:lnTo>
                  <a:pt x="0" y="0"/>
                </a:lnTo>
                <a:lnTo>
                  <a:pt x="0" y="231139"/>
                </a:lnTo>
                <a:lnTo>
                  <a:pt x="2539" y="231139"/>
                </a:lnTo>
                <a:lnTo>
                  <a:pt x="2539" y="0"/>
                </a:lnTo>
                <a:close/>
              </a:path>
            </a:pathLst>
          </a:custGeom>
          <a:solidFill>
            <a:srgbClr val="B9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704340" y="1931669"/>
            <a:ext cx="1713230" cy="231140"/>
          </a:xfrm>
          <a:custGeom>
            <a:avLst/>
            <a:gdLst/>
            <a:ahLst/>
            <a:cxnLst/>
            <a:rect l="l" t="t" r="r" b="b"/>
            <a:pathLst>
              <a:path w="1713229" h="231139">
                <a:moveTo>
                  <a:pt x="1713230" y="0"/>
                </a:moveTo>
                <a:lnTo>
                  <a:pt x="0" y="0"/>
                </a:lnTo>
                <a:lnTo>
                  <a:pt x="0" y="3810"/>
                </a:lnTo>
                <a:lnTo>
                  <a:pt x="0" y="227330"/>
                </a:lnTo>
                <a:lnTo>
                  <a:pt x="0" y="231140"/>
                </a:lnTo>
                <a:lnTo>
                  <a:pt x="1713230" y="231140"/>
                </a:lnTo>
                <a:lnTo>
                  <a:pt x="1713230" y="227330"/>
                </a:lnTo>
                <a:lnTo>
                  <a:pt x="2540" y="227330"/>
                </a:lnTo>
                <a:lnTo>
                  <a:pt x="2540" y="3810"/>
                </a:lnTo>
                <a:lnTo>
                  <a:pt x="1713230" y="3810"/>
                </a:lnTo>
                <a:lnTo>
                  <a:pt x="1713230" y="0"/>
                </a:lnTo>
                <a:close/>
              </a:path>
            </a:pathLst>
          </a:custGeom>
          <a:solidFill>
            <a:srgbClr val="BBE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413759" y="1935479"/>
            <a:ext cx="3810" cy="223520"/>
          </a:xfrm>
          <a:custGeom>
            <a:avLst/>
            <a:gdLst/>
            <a:ahLst/>
            <a:cxnLst/>
            <a:rect l="l" t="t" r="r" b="b"/>
            <a:pathLst>
              <a:path w="3810" h="223519">
                <a:moveTo>
                  <a:pt x="3810" y="0"/>
                </a:moveTo>
                <a:lnTo>
                  <a:pt x="0" y="0"/>
                </a:lnTo>
                <a:lnTo>
                  <a:pt x="0" y="223520"/>
                </a:lnTo>
                <a:lnTo>
                  <a:pt x="3810" y="223520"/>
                </a:lnTo>
                <a:lnTo>
                  <a:pt x="3810" y="0"/>
                </a:lnTo>
                <a:close/>
              </a:path>
            </a:pathLst>
          </a:custGeom>
          <a:solidFill>
            <a:srgbClr val="BBE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706880" y="1935479"/>
            <a:ext cx="1706880" cy="223520"/>
          </a:xfrm>
          <a:custGeom>
            <a:avLst/>
            <a:gdLst/>
            <a:ahLst/>
            <a:cxnLst/>
            <a:rect l="l" t="t" r="r" b="b"/>
            <a:pathLst>
              <a:path w="1706879" h="223519">
                <a:moveTo>
                  <a:pt x="1706880" y="0"/>
                </a:moveTo>
                <a:lnTo>
                  <a:pt x="0" y="0"/>
                </a:lnTo>
                <a:lnTo>
                  <a:pt x="0" y="3810"/>
                </a:lnTo>
                <a:lnTo>
                  <a:pt x="0" y="219710"/>
                </a:lnTo>
                <a:lnTo>
                  <a:pt x="0" y="223520"/>
                </a:lnTo>
                <a:lnTo>
                  <a:pt x="1706880" y="223520"/>
                </a:lnTo>
                <a:lnTo>
                  <a:pt x="1706880" y="219710"/>
                </a:lnTo>
                <a:lnTo>
                  <a:pt x="3810" y="219710"/>
                </a:lnTo>
                <a:lnTo>
                  <a:pt x="3810" y="3810"/>
                </a:lnTo>
                <a:lnTo>
                  <a:pt x="1706880" y="3810"/>
                </a:lnTo>
                <a:lnTo>
                  <a:pt x="1706880" y="0"/>
                </a:lnTo>
                <a:close/>
              </a:path>
            </a:pathLst>
          </a:custGeom>
          <a:solidFill>
            <a:srgbClr val="BDE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409950" y="1939289"/>
            <a:ext cx="3810" cy="215900"/>
          </a:xfrm>
          <a:custGeom>
            <a:avLst/>
            <a:gdLst/>
            <a:ahLst/>
            <a:cxnLst/>
            <a:rect l="l" t="t" r="r" b="b"/>
            <a:pathLst>
              <a:path w="3810" h="215900">
                <a:moveTo>
                  <a:pt x="3810" y="0"/>
                </a:moveTo>
                <a:lnTo>
                  <a:pt x="0" y="0"/>
                </a:lnTo>
                <a:lnTo>
                  <a:pt x="0" y="215900"/>
                </a:lnTo>
                <a:lnTo>
                  <a:pt x="3810" y="215900"/>
                </a:lnTo>
                <a:lnTo>
                  <a:pt x="3810" y="0"/>
                </a:lnTo>
                <a:close/>
              </a:path>
            </a:pathLst>
          </a:custGeom>
          <a:solidFill>
            <a:srgbClr val="BDE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710690" y="1939289"/>
            <a:ext cx="1699260" cy="215900"/>
          </a:xfrm>
          <a:custGeom>
            <a:avLst/>
            <a:gdLst/>
            <a:ahLst/>
            <a:cxnLst/>
            <a:rect l="l" t="t" r="r" b="b"/>
            <a:pathLst>
              <a:path w="1699260" h="215900">
                <a:moveTo>
                  <a:pt x="1699260" y="0"/>
                </a:moveTo>
                <a:lnTo>
                  <a:pt x="0" y="0"/>
                </a:lnTo>
                <a:lnTo>
                  <a:pt x="0" y="3810"/>
                </a:lnTo>
                <a:lnTo>
                  <a:pt x="0" y="213360"/>
                </a:lnTo>
                <a:lnTo>
                  <a:pt x="0" y="215900"/>
                </a:lnTo>
                <a:lnTo>
                  <a:pt x="1699260" y="215900"/>
                </a:lnTo>
                <a:lnTo>
                  <a:pt x="1699260" y="213360"/>
                </a:lnTo>
                <a:lnTo>
                  <a:pt x="3810" y="213360"/>
                </a:lnTo>
                <a:lnTo>
                  <a:pt x="3810" y="3810"/>
                </a:lnTo>
                <a:lnTo>
                  <a:pt x="1699260" y="3810"/>
                </a:lnTo>
                <a:lnTo>
                  <a:pt x="1699260" y="0"/>
                </a:lnTo>
                <a:close/>
              </a:path>
            </a:pathLst>
          </a:custGeom>
          <a:solidFill>
            <a:srgbClr val="BFE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406140" y="1943100"/>
            <a:ext cx="3810" cy="209550"/>
          </a:xfrm>
          <a:custGeom>
            <a:avLst/>
            <a:gdLst/>
            <a:ahLst/>
            <a:cxnLst/>
            <a:rect l="l" t="t" r="r" b="b"/>
            <a:pathLst>
              <a:path w="3810" h="209550">
                <a:moveTo>
                  <a:pt x="3810" y="0"/>
                </a:moveTo>
                <a:lnTo>
                  <a:pt x="0" y="0"/>
                </a:lnTo>
                <a:lnTo>
                  <a:pt x="0" y="209550"/>
                </a:lnTo>
                <a:lnTo>
                  <a:pt x="3810" y="209550"/>
                </a:lnTo>
                <a:lnTo>
                  <a:pt x="3810" y="0"/>
                </a:lnTo>
                <a:close/>
              </a:path>
            </a:pathLst>
          </a:custGeom>
          <a:solidFill>
            <a:srgbClr val="BFE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714500" y="1943099"/>
            <a:ext cx="1691639" cy="209550"/>
          </a:xfrm>
          <a:custGeom>
            <a:avLst/>
            <a:gdLst/>
            <a:ahLst/>
            <a:cxnLst/>
            <a:rect l="l" t="t" r="r" b="b"/>
            <a:pathLst>
              <a:path w="1691639" h="209550">
                <a:moveTo>
                  <a:pt x="1691640" y="0"/>
                </a:moveTo>
                <a:lnTo>
                  <a:pt x="0" y="0"/>
                </a:lnTo>
                <a:lnTo>
                  <a:pt x="0" y="3810"/>
                </a:lnTo>
                <a:lnTo>
                  <a:pt x="0" y="205740"/>
                </a:lnTo>
                <a:lnTo>
                  <a:pt x="0" y="209550"/>
                </a:lnTo>
                <a:lnTo>
                  <a:pt x="1691640" y="209550"/>
                </a:lnTo>
                <a:lnTo>
                  <a:pt x="1691640" y="205740"/>
                </a:lnTo>
                <a:lnTo>
                  <a:pt x="3810" y="205740"/>
                </a:lnTo>
                <a:lnTo>
                  <a:pt x="3810" y="3810"/>
                </a:lnTo>
                <a:lnTo>
                  <a:pt x="1691640" y="3810"/>
                </a:lnTo>
                <a:lnTo>
                  <a:pt x="1691640" y="0"/>
                </a:lnTo>
                <a:close/>
              </a:path>
            </a:pathLst>
          </a:custGeom>
          <a:solidFill>
            <a:srgbClr val="C1E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402329" y="1946910"/>
            <a:ext cx="3810" cy="201930"/>
          </a:xfrm>
          <a:custGeom>
            <a:avLst/>
            <a:gdLst/>
            <a:ahLst/>
            <a:cxnLst/>
            <a:rect l="l" t="t" r="r" b="b"/>
            <a:pathLst>
              <a:path w="3810" h="201930">
                <a:moveTo>
                  <a:pt x="3810" y="0"/>
                </a:moveTo>
                <a:lnTo>
                  <a:pt x="0" y="0"/>
                </a:lnTo>
                <a:lnTo>
                  <a:pt x="0" y="201929"/>
                </a:lnTo>
                <a:lnTo>
                  <a:pt x="3810" y="201929"/>
                </a:lnTo>
                <a:lnTo>
                  <a:pt x="3810" y="0"/>
                </a:lnTo>
                <a:close/>
              </a:path>
            </a:pathLst>
          </a:custGeom>
          <a:solidFill>
            <a:srgbClr val="C1E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718310" y="1946909"/>
            <a:ext cx="1684020" cy="201930"/>
          </a:xfrm>
          <a:custGeom>
            <a:avLst/>
            <a:gdLst/>
            <a:ahLst/>
            <a:cxnLst/>
            <a:rect l="l" t="t" r="r" b="b"/>
            <a:pathLst>
              <a:path w="1684020" h="201930">
                <a:moveTo>
                  <a:pt x="1684020" y="0"/>
                </a:moveTo>
                <a:lnTo>
                  <a:pt x="0" y="0"/>
                </a:lnTo>
                <a:lnTo>
                  <a:pt x="0" y="3810"/>
                </a:lnTo>
                <a:lnTo>
                  <a:pt x="0" y="198120"/>
                </a:lnTo>
                <a:lnTo>
                  <a:pt x="0" y="201930"/>
                </a:lnTo>
                <a:lnTo>
                  <a:pt x="1684020" y="201930"/>
                </a:lnTo>
                <a:lnTo>
                  <a:pt x="1684020" y="198120"/>
                </a:lnTo>
                <a:lnTo>
                  <a:pt x="3810" y="198120"/>
                </a:lnTo>
                <a:lnTo>
                  <a:pt x="3810" y="3810"/>
                </a:lnTo>
                <a:lnTo>
                  <a:pt x="1684020" y="3810"/>
                </a:lnTo>
                <a:lnTo>
                  <a:pt x="1684020" y="0"/>
                </a:lnTo>
                <a:close/>
              </a:path>
            </a:pathLst>
          </a:custGeom>
          <a:solidFill>
            <a:srgbClr val="C3E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398520" y="1950720"/>
            <a:ext cx="3810" cy="194310"/>
          </a:xfrm>
          <a:custGeom>
            <a:avLst/>
            <a:gdLst/>
            <a:ahLst/>
            <a:cxnLst/>
            <a:rect l="l" t="t" r="r" b="b"/>
            <a:pathLst>
              <a:path w="3810" h="194310">
                <a:moveTo>
                  <a:pt x="3809" y="0"/>
                </a:moveTo>
                <a:lnTo>
                  <a:pt x="0" y="0"/>
                </a:lnTo>
                <a:lnTo>
                  <a:pt x="0" y="194309"/>
                </a:lnTo>
                <a:lnTo>
                  <a:pt x="3809" y="194309"/>
                </a:lnTo>
                <a:lnTo>
                  <a:pt x="3809" y="0"/>
                </a:lnTo>
                <a:close/>
              </a:path>
            </a:pathLst>
          </a:custGeom>
          <a:solidFill>
            <a:srgbClr val="C3E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722120" y="1950719"/>
            <a:ext cx="1676400" cy="194310"/>
          </a:xfrm>
          <a:custGeom>
            <a:avLst/>
            <a:gdLst/>
            <a:ahLst/>
            <a:cxnLst/>
            <a:rect l="l" t="t" r="r" b="b"/>
            <a:pathLst>
              <a:path w="1676400" h="194310">
                <a:moveTo>
                  <a:pt x="1676400" y="0"/>
                </a:moveTo>
                <a:lnTo>
                  <a:pt x="0" y="0"/>
                </a:lnTo>
                <a:lnTo>
                  <a:pt x="0" y="2540"/>
                </a:lnTo>
                <a:lnTo>
                  <a:pt x="0" y="190500"/>
                </a:lnTo>
                <a:lnTo>
                  <a:pt x="0" y="194310"/>
                </a:lnTo>
                <a:lnTo>
                  <a:pt x="1676400" y="194310"/>
                </a:lnTo>
                <a:lnTo>
                  <a:pt x="1676400" y="190500"/>
                </a:lnTo>
                <a:lnTo>
                  <a:pt x="3810" y="190500"/>
                </a:lnTo>
                <a:lnTo>
                  <a:pt x="3810" y="2540"/>
                </a:lnTo>
                <a:lnTo>
                  <a:pt x="1676400" y="2540"/>
                </a:lnTo>
                <a:lnTo>
                  <a:pt x="1676400" y="0"/>
                </a:lnTo>
                <a:close/>
              </a:path>
            </a:pathLst>
          </a:custGeom>
          <a:solidFill>
            <a:srgbClr val="C5E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395979" y="1953260"/>
            <a:ext cx="2540" cy="187960"/>
          </a:xfrm>
          <a:custGeom>
            <a:avLst/>
            <a:gdLst/>
            <a:ahLst/>
            <a:cxnLst/>
            <a:rect l="l" t="t" r="r" b="b"/>
            <a:pathLst>
              <a:path w="2539" h="187960">
                <a:moveTo>
                  <a:pt x="2540" y="0"/>
                </a:moveTo>
                <a:lnTo>
                  <a:pt x="0" y="0"/>
                </a:lnTo>
                <a:lnTo>
                  <a:pt x="0" y="187960"/>
                </a:lnTo>
                <a:lnTo>
                  <a:pt x="2540" y="187960"/>
                </a:lnTo>
                <a:lnTo>
                  <a:pt x="2540" y="0"/>
                </a:lnTo>
                <a:close/>
              </a:path>
            </a:pathLst>
          </a:custGeom>
          <a:solidFill>
            <a:srgbClr val="C5E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725930" y="1953259"/>
            <a:ext cx="1670050" cy="187960"/>
          </a:xfrm>
          <a:custGeom>
            <a:avLst/>
            <a:gdLst/>
            <a:ahLst/>
            <a:cxnLst/>
            <a:rect l="l" t="t" r="r" b="b"/>
            <a:pathLst>
              <a:path w="1670050" h="187960">
                <a:moveTo>
                  <a:pt x="1670050" y="0"/>
                </a:moveTo>
                <a:lnTo>
                  <a:pt x="0" y="0"/>
                </a:lnTo>
                <a:lnTo>
                  <a:pt x="0" y="3810"/>
                </a:lnTo>
                <a:lnTo>
                  <a:pt x="0" y="184150"/>
                </a:lnTo>
                <a:lnTo>
                  <a:pt x="0" y="187960"/>
                </a:lnTo>
                <a:lnTo>
                  <a:pt x="1670050" y="187960"/>
                </a:lnTo>
                <a:lnTo>
                  <a:pt x="1670050" y="184150"/>
                </a:lnTo>
                <a:lnTo>
                  <a:pt x="2540" y="184150"/>
                </a:lnTo>
                <a:lnTo>
                  <a:pt x="2540" y="3810"/>
                </a:lnTo>
                <a:lnTo>
                  <a:pt x="1670050" y="3810"/>
                </a:lnTo>
                <a:lnTo>
                  <a:pt x="1670050" y="0"/>
                </a:lnTo>
                <a:close/>
              </a:path>
            </a:pathLst>
          </a:custGeom>
          <a:solidFill>
            <a:srgbClr val="C7E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392170" y="1957070"/>
            <a:ext cx="3810" cy="180340"/>
          </a:xfrm>
          <a:custGeom>
            <a:avLst/>
            <a:gdLst/>
            <a:ahLst/>
            <a:cxnLst/>
            <a:rect l="l" t="t" r="r" b="b"/>
            <a:pathLst>
              <a:path w="3810" h="180339">
                <a:moveTo>
                  <a:pt x="3809" y="0"/>
                </a:moveTo>
                <a:lnTo>
                  <a:pt x="0" y="0"/>
                </a:lnTo>
                <a:lnTo>
                  <a:pt x="0" y="180339"/>
                </a:lnTo>
                <a:lnTo>
                  <a:pt x="3809" y="180339"/>
                </a:lnTo>
                <a:lnTo>
                  <a:pt x="3809" y="0"/>
                </a:lnTo>
                <a:close/>
              </a:path>
            </a:pathLst>
          </a:custGeom>
          <a:solidFill>
            <a:srgbClr val="C7E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728470" y="1957069"/>
            <a:ext cx="1663700" cy="180340"/>
          </a:xfrm>
          <a:custGeom>
            <a:avLst/>
            <a:gdLst/>
            <a:ahLst/>
            <a:cxnLst/>
            <a:rect l="l" t="t" r="r" b="b"/>
            <a:pathLst>
              <a:path w="1663700" h="180339">
                <a:moveTo>
                  <a:pt x="1663700" y="0"/>
                </a:moveTo>
                <a:lnTo>
                  <a:pt x="0" y="0"/>
                </a:lnTo>
                <a:lnTo>
                  <a:pt x="0" y="3810"/>
                </a:lnTo>
                <a:lnTo>
                  <a:pt x="0" y="176530"/>
                </a:lnTo>
                <a:lnTo>
                  <a:pt x="0" y="180340"/>
                </a:lnTo>
                <a:lnTo>
                  <a:pt x="1663700" y="180340"/>
                </a:lnTo>
                <a:lnTo>
                  <a:pt x="1663700" y="176530"/>
                </a:lnTo>
                <a:lnTo>
                  <a:pt x="3810" y="176530"/>
                </a:lnTo>
                <a:lnTo>
                  <a:pt x="3810" y="3810"/>
                </a:lnTo>
                <a:lnTo>
                  <a:pt x="1663700" y="3810"/>
                </a:lnTo>
                <a:lnTo>
                  <a:pt x="1663700" y="0"/>
                </a:lnTo>
                <a:close/>
              </a:path>
            </a:pathLst>
          </a:custGeom>
          <a:solidFill>
            <a:srgbClr val="C9E8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388359" y="1960879"/>
            <a:ext cx="3810" cy="172720"/>
          </a:xfrm>
          <a:custGeom>
            <a:avLst/>
            <a:gdLst/>
            <a:ahLst/>
            <a:cxnLst/>
            <a:rect l="l" t="t" r="r" b="b"/>
            <a:pathLst>
              <a:path w="3810" h="172719">
                <a:moveTo>
                  <a:pt x="3810" y="0"/>
                </a:moveTo>
                <a:lnTo>
                  <a:pt x="0" y="0"/>
                </a:lnTo>
                <a:lnTo>
                  <a:pt x="0" y="172720"/>
                </a:lnTo>
                <a:lnTo>
                  <a:pt x="3810" y="172720"/>
                </a:lnTo>
                <a:lnTo>
                  <a:pt x="3810" y="0"/>
                </a:lnTo>
                <a:close/>
              </a:path>
            </a:pathLst>
          </a:custGeom>
          <a:solidFill>
            <a:srgbClr val="C9E8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732280" y="1960879"/>
            <a:ext cx="1656080" cy="172720"/>
          </a:xfrm>
          <a:custGeom>
            <a:avLst/>
            <a:gdLst/>
            <a:ahLst/>
            <a:cxnLst/>
            <a:rect l="l" t="t" r="r" b="b"/>
            <a:pathLst>
              <a:path w="1656079" h="172719">
                <a:moveTo>
                  <a:pt x="1656080" y="0"/>
                </a:moveTo>
                <a:lnTo>
                  <a:pt x="0" y="0"/>
                </a:lnTo>
                <a:lnTo>
                  <a:pt x="0" y="3810"/>
                </a:lnTo>
                <a:lnTo>
                  <a:pt x="0" y="170180"/>
                </a:lnTo>
                <a:lnTo>
                  <a:pt x="0" y="172720"/>
                </a:lnTo>
                <a:lnTo>
                  <a:pt x="1656080" y="172720"/>
                </a:lnTo>
                <a:lnTo>
                  <a:pt x="1656080" y="170180"/>
                </a:lnTo>
                <a:lnTo>
                  <a:pt x="3810" y="170180"/>
                </a:lnTo>
                <a:lnTo>
                  <a:pt x="3810" y="3810"/>
                </a:lnTo>
                <a:lnTo>
                  <a:pt x="1656080" y="3810"/>
                </a:lnTo>
                <a:lnTo>
                  <a:pt x="1656080" y="0"/>
                </a:lnTo>
                <a:close/>
              </a:path>
            </a:pathLst>
          </a:custGeom>
          <a:solidFill>
            <a:srgbClr val="CCE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384550" y="1964689"/>
            <a:ext cx="3810" cy="166370"/>
          </a:xfrm>
          <a:custGeom>
            <a:avLst/>
            <a:gdLst/>
            <a:ahLst/>
            <a:cxnLst/>
            <a:rect l="l" t="t" r="r" b="b"/>
            <a:pathLst>
              <a:path w="3810" h="166369">
                <a:moveTo>
                  <a:pt x="3810" y="0"/>
                </a:moveTo>
                <a:lnTo>
                  <a:pt x="0" y="0"/>
                </a:lnTo>
                <a:lnTo>
                  <a:pt x="0" y="166370"/>
                </a:lnTo>
                <a:lnTo>
                  <a:pt x="3810" y="166370"/>
                </a:lnTo>
                <a:lnTo>
                  <a:pt x="3810" y="0"/>
                </a:lnTo>
                <a:close/>
              </a:path>
            </a:pathLst>
          </a:custGeom>
          <a:solidFill>
            <a:srgbClr val="CCE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736090" y="1964689"/>
            <a:ext cx="1648460" cy="166370"/>
          </a:xfrm>
          <a:custGeom>
            <a:avLst/>
            <a:gdLst/>
            <a:ahLst/>
            <a:cxnLst/>
            <a:rect l="l" t="t" r="r" b="b"/>
            <a:pathLst>
              <a:path w="1648460" h="166369">
                <a:moveTo>
                  <a:pt x="1648460" y="0"/>
                </a:moveTo>
                <a:lnTo>
                  <a:pt x="0" y="0"/>
                </a:lnTo>
                <a:lnTo>
                  <a:pt x="0" y="3810"/>
                </a:lnTo>
                <a:lnTo>
                  <a:pt x="0" y="162560"/>
                </a:lnTo>
                <a:lnTo>
                  <a:pt x="0" y="166370"/>
                </a:lnTo>
                <a:lnTo>
                  <a:pt x="1648460" y="166370"/>
                </a:lnTo>
                <a:lnTo>
                  <a:pt x="1648460" y="162560"/>
                </a:lnTo>
                <a:lnTo>
                  <a:pt x="3810" y="162560"/>
                </a:lnTo>
                <a:lnTo>
                  <a:pt x="3810" y="3810"/>
                </a:lnTo>
                <a:lnTo>
                  <a:pt x="1648460" y="3810"/>
                </a:lnTo>
                <a:lnTo>
                  <a:pt x="1648460" y="0"/>
                </a:lnTo>
                <a:close/>
              </a:path>
            </a:pathLst>
          </a:custGeom>
          <a:solidFill>
            <a:srgbClr val="CD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380740" y="1968500"/>
            <a:ext cx="3810" cy="158750"/>
          </a:xfrm>
          <a:custGeom>
            <a:avLst/>
            <a:gdLst/>
            <a:ahLst/>
            <a:cxnLst/>
            <a:rect l="l" t="t" r="r" b="b"/>
            <a:pathLst>
              <a:path w="3810" h="158750">
                <a:moveTo>
                  <a:pt x="3810" y="0"/>
                </a:moveTo>
                <a:lnTo>
                  <a:pt x="0" y="0"/>
                </a:lnTo>
                <a:lnTo>
                  <a:pt x="0" y="158750"/>
                </a:lnTo>
                <a:lnTo>
                  <a:pt x="3810" y="158750"/>
                </a:lnTo>
                <a:lnTo>
                  <a:pt x="3810" y="0"/>
                </a:lnTo>
                <a:close/>
              </a:path>
            </a:pathLst>
          </a:custGeom>
          <a:solidFill>
            <a:srgbClr val="CD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739900" y="1968499"/>
            <a:ext cx="1640839" cy="158750"/>
          </a:xfrm>
          <a:custGeom>
            <a:avLst/>
            <a:gdLst/>
            <a:ahLst/>
            <a:cxnLst/>
            <a:rect l="l" t="t" r="r" b="b"/>
            <a:pathLst>
              <a:path w="1640839" h="158750">
                <a:moveTo>
                  <a:pt x="1640840" y="0"/>
                </a:moveTo>
                <a:lnTo>
                  <a:pt x="0" y="0"/>
                </a:lnTo>
                <a:lnTo>
                  <a:pt x="0" y="3810"/>
                </a:lnTo>
                <a:lnTo>
                  <a:pt x="0" y="154940"/>
                </a:lnTo>
                <a:lnTo>
                  <a:pt x="0" y="158750"/>
                </a:lnTo>
                <a:lnTo>
                  <a:pt x="1640840" y="158750"/>
                </a:lnTo>
                <a:lnTo>
                  <a:pt x="1640840" y="154940"/>
                </a:lnTo>
                <a:lnTo>
                  <a:pt x="3810" y="154940"/>
                </a:lnTo>
                <a:lnTo>
                  <a:pt x="3810" y="3810"/>
                </a:lnTo>
                <a:lnTo>
                  <a:pt x="1640840" y="3810"/>
                </a:lnTo>
                <a:lnTo>
                  <a:pt x="1640840" y="0"/>
                </a:lnTo>
                <a:close/>
              </a:path>
            </a:pathLst>
          </a:custGeom>
          <a:solidFill>
            <a:srgbClr val="CFE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376929" y="1972310"/>
            <a:ext cx="3810" cy="151130"/>
          </a:xfrm>
          <a:custGeom>
            <a:avLst/>
            <a:gdLst/>
            <a:ahLst/>
            <a:cxnLst/>
            <a:rect l="l" t="t" r="r" b="b"/>
            <a:pathLst>
              <a:path w="3810" h="151130">
                <a:moveTo>
                  <a:pt x="3810" y="0"/>
                </a:moveTo>
                <a:lnTo>
                  <a:pt x="0" y="0"/>
                </a:lnTo>
                <a:lnTo>
                  <a:pt x="0" y="151129"/>
                </a:lnTo>
                <a:lnTo>
                  <a:pt x="3810" y="151129"/>
                </a:lnTo>
                <a:lnTo>
                  <a:pt x="3810" y="0"/>
                </a:lnTo>
                <a:close/>
              </a:path>
            </a:pathLst>
          </a:custGeom>
          <a:solidFill>
            <a:srgbClr val="CFE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743710" y="1972309"/>
            <a:ext cx="1633220" cy="151130"/>
          </a:xfrm>
          <a:custGeom>
            <a:avLst/>
            <a:gdLst/>
            <a:ahLst/>
            <a:cxnLst/>
            <a:rect l="l" t="t" r="r" b="b"/>
            <a:pathLst>
              <a:path w="1633220" h="151130">
                <a:moveTo>
                  <a:pt x="1633220" y="0"/>
                </a:moveTo>
                <a:lnTo>
                  <a:pt x="0" y="0"/>
                </a:lnTo>
                <a:lnTo>
                  <a:pt x="0" y="2540"/>
                </a:lnTo>
                <a:lnTo>
                  <a:pt x="0" y="147320"/>
                </a:lnTo>
                <a:lnTo>
                  <a:pt x="0" y="151130"/>
                </a:lnTo>
                <a:lnTo>
                  <a:pt x="1633220" y="151130"/>
                </a:lnTo>
                <a:lnTo>
                  <a:pt x="1633220" y="147320"/>
                </a:lnTo>
                <a:lnTo>
                  <a:pt x="3810" y="147320"/>
                </a:lnTo>
                <a:lnTo>
                  <a:pt x="3810" y="2540"/>
                </a:lnTo>
                <a:lnTo>
                  <a:pt x="1633220" y="2540"/>
                </a:lnTo>
                <a:lnTo>
                  <a:pt x="1633220" y="0"/>
                </a:lnTo>
                <a:close/>
              </a:path>
            </a:pathLst>
          </a:custGeom>
          <a:solidFill>
            <a:srgbClr val="D1E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374390" y="1974850"/>
            <a:ext cx="2540" cy="144780"/>
          </a:xfrm>
          <a:custGeom>
            <a:avLst/>
            <a:gdLst/>
            <a:ahLst/>
            <a:cxnLst/>
            <a:rect l="l" t="t" r="r" b="b"/>
            <a:pathLst>
              <a:path w="2539" h="144780">
                <a:moveTo>
                  <a:pt x="2539" y="0"/>
                </a:moveTo>
                <a:lnTo>
                  <a:pt x="0" y="0"/>
                </a:lnTo>
                <a:lnTo>
                  <a:pt x="0" y="144779"/>
                </a:lnTo>
                <a:lnTo>
                  <a:pt x="2539" y="144779"/>
                </a:lnTo>
                <a:lnTo>
                  <a:pt x="2539" y="0"/>
                </a:lnTo>
                <a:close/>
              </a:path>
            </a:pathLst>
          </a:custGeom>
          <a:solidFill>
            <a:srgbClr val="D1E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47520" y="1974849"/>
            <a:ext cx="1626870" cy="144780"/>
          </a:xfrm>
          <a:custGeom>
            <a:avLst/>
            <a:gdLst/>
            <a:ahLst/>
            <a:cxnLst/>
            <a:rect l="l" t="t" r="r" b="b"/>
            <a:pathLst>
              <a:path w="1626870" h="144780">
                <a:moveTo>
                  <a:pt x="1626870" y="0"/>
                </a:moveTo>
                <a:lnTo>
                  <a:pt x="0" y="0"/>
                </a:lnTo>
                <a:lnTo>
                  <a:pt x="0" y="3810"/>
                </a:lnTo>
                <a:lnTo>
                  <a:pt x="0" y="140970"/>
                </a:lnTo>
                <a:lnTo>
                  <a:pt x="0" y="144780"/>
                </a:lnTo>
                <a:lnTo>
                  <a:pt x="1626870" y="144780"/>
                </a:lnTo>
                <a:lnTo>
                  <a:pt x="1626870" y="140970"/>
                </a:lnTo>
                <a:lnTo>
                  <a:pt x="2540" y="140970"/>
                </a:lnTo>
                <a:lnTo>
                  <a:pt x="2540" y="3810"/>
                </a:lnTo>
                <a:lnTo>
                  <a:pt x="1626870" y="3810"/>
                </a:lnTo>
                <a:lnTo>
                  <a:pt x="1626870" y="0"/>
                </a:lnTo>
                <a:close/>
              </a:path>
            </a:pathLst>
          </a:custGeom>
          <a:solidFill>
            <a:srgbClr val="D4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370579" y="1978660"/>
            <a:ext cx="3810" cy="137160"/>
          </a:xfrm>
          <a:custGeom>
            <a:avLst/>
            <a:gdLst/>
            <a:ahLst/>
            <a:cxnLst/>
            <a:rect l="l" t="t" r="r" b="b"/>
            <a:pathLst>
              <a:path w="3810" h="137160">
                <a:moveTo>
                  <a:pt x="3810" y="0"/>
                </a:moveTo>
                <a:lnTo>
                  <a:pt x="0" y="0"/>
                </a:lnTo>
                <a:lnTo>
                  <a:pt x="0" y="137160"/>
                </a:lnTo>
                <a:lnTo>
                  <a:pt x="3810" y="137160"/>
                </a:lnTo>
                <a:lnTo>
                  <a:pt x="3810" y="0"/>
                </a:lnTo>
                <a:close/>
              </a:path>
            </a:pathLst>
          </a:custGeom>
          <a:solidFill>
            <a:srgbClr val="D4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750060" y="1978659"/>
            <a:ext cx="1620520" cy="137160"/>
          </a:xfrm>
          <a:custGeom>
            <a:avLst/>
            <a:gdLst/>
            <a:ahLst/>
            <a:cxnLst/>
            <a:rect l="l" t="t" r="r" b="b"/>
            <a:pathLst>
              <a:path w="1620520" h="137160">
                <a:moveTo>
                  <a:pt x="1620520" y="0"/>
                </a:moveTo>
                <a:lnTo>
                  <a:pt x="0" y="0"/>
                </a:lnTo>
                <a:lnTo>
                  <a:pt x="0" y="3810"/>
                </a:lnTo>
                <a:lnTo>
                  <a:pt x="0" y="133350"/>
                </a:lnTo>
                <a:lnTo>
                  <a:pt x="0" y="137160"/>
                </a:lnTo>
                <a:lnTo>
                  <a:pt x="1620520" y="137160"/>
                </a:lnTo>
                <a:lnTo>
                  <a:pt x="1620520" y="133350"/>
                </a:lnTo>
                <a:lnTo>
                  <a:pt x="3810" y="133350"/>
                </a:lnTo>
                <a:lnTo>
                  <a:pt x="3810" y="3810"/>
                </a:lnTo>
                <a:lnTo>
                  <a:pt x="1620520" y="3810"/>
                </a:lnTo>
                <a:lnTo>
                  <a:pt x="1620520" y="0"/>
                </a:lnTo>
                <a:close/>
              </a:path>
            </a:pathLst>
          </a:custGeom>
          <a:solidFill>
            <a:srgbClr val="D6E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366770" y="1982470"/>
            <a:ext cx="3810" cy="129539"/>
          </a:xfrm>
          <a:custGeom>
            <a:avLst/>
            <a:gdLst/>
            <a:ahLst/>
            <a:cxnLst/>
            <a:rect l="l" t="t" r="r" b="b"/>
            <a:pathLst>
              <a:path w="3810" h="129539">
                <a:moveTo>
                  <a:pt x="3809" y="0"/>
                </a:moveTo>
                <a:lnTo>
                  <a:pt x="0" y="0"/>
                </a:lnTo>
                <a:lnTo>
                  <a:pt x="0" y="129539"/>
                </a:lnTo>
                <a:lnTo>
                  <a:pt x="3809" y="129539"/>
                </a:lnTo>
                <a:lnTo>
                  <a:pt x="3809" y="0"/>
                </a:lnTo>
                <a:close/>
              </a:path>
            </a:pathLst>
          </a:custGeom>
          <a:solidFill>
            <a:srgbClr val="D6E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753870" y="1982469"/>
            <a:ext cx="1612900" cy="129539"/>
          </a:xfrm>
          <a:custGeom>
            <a:avLst/>
            <a:gdLst/>
            <a:ahLst/>
            <a:cxnLst/>
            <a:rect l="l" t="t" r="r" b="b"/>
            <a:pathLst>
              <a:path w="1612900" h="129539">
                <a:moveTo>
                  <a:pt x="1612900" y="0"/>
                </a:moveTo>
                <a:lnTo>
                  <a:pt x="0" y="0"/>
                </a:lnTo>
                <a:lnTo>
                  <a:pt x="0" y="3810"/>
                </a:lnTo>
                <a:lnTo>
                  <a:pt x="0" y="127000"/>
                </a:lnTo>
                <a:lnTo>
                  <a:pt x="0" y="129540"/>
                </a:lnTo>
                <a:lnTo>
                  <a:pt x="1612900" y="129540"/>
                </a:lnTo>
                <a:lnTo>
                  <a:pt x="1612900" y="127000"/>
                </a:lnTo>
                <a:lnTo>
                  <a:pt x="3810" y="127000"/>
                </a:lnTo>
                <a:lnTo>
                  <a:pt x="3810" y="3810"/>
                </a:lnTo>
                <a:lnTo>
                  <a:pt x="1612900" y="3810"/>
                </a:lnTo>
                <a:lnTo>
                  <a:pt x="1612900" y="0"/>
                </a:lnTo>
                <a:close/>
              </a:path>
            </a:pathLst>
          </a:custGeom>
          <a:solidFill>
            <a:srgbClr val="D8E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362959" y="1986279"/>
            <a:ext cx="3810" cy="123189"/>
          </a:xfrm>
          <a:custGeom>
            <a:avLst/>
            <a:gdLst/>
            <a:ahLst/>
            <a:cxnLst/>
            <a:rect l="l" t="t" r="r" b="b"/>
            <a:pathLst>
              <a:path w="3810" h="123189">
                <a:moveTo>
                  <a:pt x="3810" y="0"/>
                </a:moveTo>
                <a:lnTo>
                  <a:pt x="0" y="0"/>
                </a:lnTo>
                <a:lnTo>
                  <a:pt x="0" y="123190"/>
                </a:lnTo>
                <a:lnTo>
                  <a:pt x="3810" y="123190"/>
                </a:lnTo>
                <a:lnTo>
                  <a:pt x="3810" y="0"/>
                </a:lnTo>
                <a:close/>
              </a:path>
            </a:pathLst>
          </a:custGeom>
          <a:solidFill>
            <a:srgbClr val="D8E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757680" y="1986279"/>
            <a:ext cx="1605280" cy="123189"/>
          </a:xfrm>
          <a:custGeom>
            <a:avLst/>
            <a:gdLst/>
            <a:ahLst/>
            <a:cxnLst/>
            <a:rect l="l" t="t" r="r" b="b"/>
            <a:pathLst>
              <a:path w="1605279" h="123189">
                <a:moveTo>
                  <a:pt x="1605280" y="0"/>
                </a:moveTo>
                <a:lnTo>
                  <a:pt x="0" y="0"/>
                </a:lnTo>
                <a:lnTo>
                  <a:pt x="0" y="3810"/>
                </a:lnTo>
                <a:lnTo>
                  <a:pt x="0" y="119380"/>
                </a:lnTo>
                <a:lnTo>
                  <a:pt x="0" y="123190"/>
                </a:lnTo>
                <a:lnTo>
                  <a:pt x="1605280" y="123190"/>
                </a:lnTo>
                <a:lnTo>
                  <a:pt x="1605280" y="119380"/>
                </a:lnTo>
                <a:lnTo>
                  <a:pt x="3810" y="119380"/>
                </a:lnTo>
                <a:lnTo>
                  <a:pt x="3810" y="3810"/>
                </a:lnTo>
                <a:lnTo>
                  <a:pt x="1605280" y="3810"/>
                </a:lnTo>
                <a:lnTo>
                  <a:pt x="1605280" y="0"/>
                </a:lnTo>
                <a:close/>
              </a:path>
            </a:pathLst>
          </a:custGeom>
          <a:solidFill>
            <a:srgbClr val="DAE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359150" y="1990089"/>
            <a:ext cx="3810" cy="115570"/>
          </a:xfrm>
          <a:custGeom>
            <a:avLst/>
            <a:gdLst/>
            <a:ahLst/>
            <a:cxnLst/>
            <a:rect l="l" t="t" r="r" b="b"/>
            <a:pathLst>
              <a:path w="3810" h="115569">
                <a:moveTo>
                  <a:pt x="3810" y="0"/>
                </a:moveTo>
                <a:lnTo>
                  <a:pt x="0" y="0"/>
                </a:lnTo>
                <a:lnTo>
                  <a:pt x="0" y="115570"/>
                </a:lnTo>
                <a:lnTo>
                  <a:pt x="3810" y="115570"/>
                </a:lnTo>
                <a:lnTo>
                  <a:pt x="3810" y="0"/>
                </a:lnTo>
                <a:close/>
              </a:path>
            </a:pathLst>
          </a:custGeom>
          <a:solidFill>
            <a:srgbClr val="DAE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61490" y="1990089"/>
            <a:ext cx="1597660" cy="115570"/>
          </a:xfrm>
          <a:custGeom>
            <a:avLst/>
            <a:gdLst/>
            <a:ahLst/>
            <a:cxnLst/>
            <a:rect l="l" t="t" r="r" b="b"/>
            <a:pathLst>
              <a:path w="1597660" h="115569">
                <a:moveTo>
                  <a:pt x="1597660" y="0"/>
                </a:moveTo>
                <a:lnTo>
                  <a:pt x="0" y="0"/>
                </a:lnTo>
                <a:lnTo>
                  <a:pt x="0" y="3810"/>
                </a:lnTo>
                <a:lnTo>
                  <a:pt x="0" y="111760"/>
                </a:lnTo>
                <a:lnTo>
                  <a:pt x="0" y="115570"/>
                </a:lnTo>
                <a:lnTo>
                  <a:pt x="1597660" y="115570"/>
                </a:lnTo>
                <a:lnTo>
                  <a:pt x="1597660" y="111760"/>
                </a:lnTo>
                <a:lnTo>
                  <a:pt x="3810" y="111760"/>
                </a:lnTo>
                <a:lnTo>
                  <a:pt x="3810" y="3810"/>
                </a:lnTo>
                <a:lnTo>
                  <a:pt x="1597660" y="3810"/>
                </a:lnTo>
                <a:lnTo>
                  <a:pt x="1597660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355340" y="1993900"/>
            <a:ext cx="3810" cy="107950"/>
          </a:xfrm>
          <a:custGeom>
            <a:avLst/>
            <a:gdLst/>
            <a:ahLst/>
            <a:cxnLst/>
            <a:rect l="l" t="t" r="r" b="b"/>
            <a:pathLst>
              <a:path w="3810" h="107950">
                <a:moveTo>
                  <a:pt x="3810" y="0"/>
                </a:moveTo>
                <a:lnTo>
                  <a:pt x="0" y="0"/>
                </a:lnTo>
                <a:lnTo>
                  <a:pt x="0" y="107950"/>
                </a:lnTo>
                <a:lnTo>
                  <a:pt x="3810" y="107950"/>
                </a:lnTo>
                <a:lnTo>
                  <a:pt x="3810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765300" y="1993899"/>
            <a:ext cx="1590040" cy="107950"/>
          </a:xfrm>
          <a:custGeom>
            <a:avLst/>
            <a:gdLst/>
            <a:ahLst/>
            <a:cxnLst/>
            <a:rect l="l" t="t" r="r" b="b"/>
            <a:pathLst>
              <a:path w="1590039" h="107950">
                <a:moveTo>
                  <a:pt x="1590040" y="0"/>
                </a:moveTo>
                <a:lnTo>
                  <a:pt x="0" y="0"/>
                </a:lnTo>
                <a:lnTo>
                  <a:pt x="0" y="2540"/>
                </a:lnTo>
                <a:lnTo>
                  <a:pt x="0" y="104140"/>
                </a:lnTo>
                <a:lnTo>
                  <a:pt x="0" y="107950"/>
                </a:lnTo>
                <a:lnTo>
                  <a:pt x="1590040" y="107950"/>
                </a:lnTo>
                <a:lnTo>
                  <a:pt x="1590040" y="104140"/>
                </a:lnTo>
                <a:lnTo>
                  <a:pt x="3810" y="104140"/>
                </a:lnTo>
                <a:lnTo>
                  <a:pt x="3810" y="2540"/>
                </a:lnTo>
                <a:lnTo>
                  <a:pt x="1590040" y="2540"/>
                </a:lnTo>
                <a:lnTo>
                  <a:pt x="1590040" y="0"/>
                </a:lnTo>
                <a:close/>
              </a:path>
            </a:pathLst>
          </a:custGeom>
          <a:solidFill>
            <a:srgbClr val="DEF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352800" y="1996439"/>
            <a:ext cx="2540" cy="101600"/>
          </a:xfrm>
          <a:custGeom>
            <a:avLst/>
            <a:gdLst/>
            <a:ahLst/>
            <a:cxnLst/>
            <a:rect l="l" t="t" r="r" b="b"/>
            <a:pathLst>
              <a:path w="2539" h="101600">
                <a:moveTo>
                  <a:pt x="2539" y="0"/>
                </a:moveTo>
                <a:lnTo>
                  <a:pt x="0" y="0"/>
                </a:lnTo>
                <a:lnTo>
                  <a:pt x="0" y="101600"/>
                </a:lnTo>
                <a:lnTo>
                  <a:pt x="2539" y="101600"/>
                </a:lnTo>
                <a:lnTo>
                  <a:pt x="2539" y="0"/>
                </a:lnTo>
                <a:close/>
              </a:path>
            </a:pathLst>
          </a:custGeom>
          <a:solidFill>
            <a:srgbClr val="DEF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769110" y="1996439"/>
            <a:ext cx="1583690" cy="101600"/>
          </a:xfrm>
          <a:custGeom>
            <a:avLst/>
            <a:gdLst/>
            <a:ahLst/>
            <a:cxnLst/>
            <a:rect l="l" t="t" r="r" b="b"/>
            <a:pathLst>
              <a:path w="1583689" h="101600">
                <a:moveTo>
                  <a:pt x="1583690" y="0"/>
                </a:moveTo>
                <a:lnTo>
                  <a:pt x="0" y="0"/>
                </a:lnTo>
                <a:lnTo>
                  <a:pt x="0" y="3810"/>
                </a:lnTo>
                <a:lnTo>
                  <a:pt x="0" y="97790"/>
                </a:lnTo>
                <a:lnTo>
                  <a:pt x="0" y="101600"/>
                </a:lnTo>
                <a:lnTo>
                  <a:pt x="1583690" y="101600"/>
                </a:lnTo>
                <a:lnTo>
                  <a:pt x="1583690" y="97790"/>
                </a:lnTo>
                <a:lnTo>
                  <a:pt x="2540" y="97790"/>
                </a:lnTo>
                <a:lnTo>
                  <a:pt x="2540" y="3810"/>
                </a:lnTo>
                <a:lnTo>
                  <a:pt x="1583690" y="3810"/>
                </a:lnTo>
                <a:lnTo>
                  <a:pt x="1583690" y="0"/>
                </a:lnTo>
                <a:close/>
              </a:path>
            </a:pathLst>
          </a:custGeom>
          <a:solidFill>
            <a:srgbClr val="E0F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348990" y="2000250"/>
            <a:ext cx="3810" cy="93980"/>
          </a:xfrm>
          <a:custGeom>
            <a:avLst/>
            <a:gdLst/>
            <a:ahLst/>
            <a:cxnLst/>
            <a:rect l="l" t="t" r="r" b="b"/>
            <a:pathLst>
              <a:path w="3810" h="93980">
                <a:moveTo>
                  <a:pt x="3810" y="0"/>
                </a:moveTo>
                <a:lnTo>
                  <a:pt x="0" y="0"/>
                </a:lnTo>
                <a:lnTo>
                  <a:pt x="0" y="93979"/>
                </a:lnTo>
                <a:lnTo>
                  <a:pt x="3810" y="93979"/>
                </a:lnTo>
                <a:lnTo>
                  <a:pt x="3810" y="0"/>
                </a:lnTo>
                <a:close/>
              </a:path>
            </a:pathLst>
          </a:custGeom>
          <a:solidFill>
            <a:srgbClr val="E0F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771650" y="2000249"/>
            <a:ext cx="1577340" cy="93980"/>
          </a:xfrm>
          <a:custGeom>
            <a:avLst/>
            <a:gdLst/>
            <a:ahLst/>
            <a:cxnLst/>
            <a:rect l="l" t="t" r="r" b="b"/>
            <a:pathLst>
              <a:path w="1577339" h="93980">
                <a:moveTo>
                  <a:pt x="1577340" y="0"/>
                </a:moveTo>
                <a:lnTo>
                  <a:pt x="0" y="0"/>
                </a:lnTo>
                <a:lnTo>
                  <a:pt x="0" y="3810"/>
                </a:lnTo>
                <a:lnTo>
                  <a:pt x="0" y="90170"/>
                </a:lnTo>
                <a:lnTo>
                  <a:pt x="0" y="93980"/>
                </a:lnTo>
                <a:lnTo>
                  <a:pt x="1577340" y="93980"/>
                </a:lnTo>
                <a:lnTo>
                  <a:pt x="1577340" y="90170"/>
                </a:lnTo>
                <a:lnTo>
                  <a:pt x="3810" y="90170"/>
                </a:lnTo>
                <a:lnTo>
                  <a:pt x="3810" y="3810"/>
                </a:lnTo>
                <a:lnTo>
                  <a:pt x="1577340" y="3810"/>
                </a:lnTo>
                <a:lnTo>
                  <a:pt x="1577340" y="0"/>
                </a:lnTo>
                <a:close/>
              </a:path>
            </a:pathLst>
          </a:custGeom>
          <a:solidFill>
            <a:srgbClr val="E2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345179" y="2004060"/>
            <a:ext cx="3810" cy="86360"/>
          </a:xfrm>
          <a:custGeom>
            <a:avLst/>
            <a:gdLst/>
            <a:ahLst/>
            <a:cxnLst/>
            <a:rect l="l" t="t" r="r" b="b"/>
            <a:pathLst>
              <a:path w="3810" h="86360">
                <a:moveTo>
                  <a:pt x="3810" y="0"/>
                </a:moveTo>
                <a:lnTo>
                  <a:pt x="0" y="0"/>
                </a:lnTo>
                <a:lnTo>
                  <a:pt x="0" y="86360"/>
                </a:lnTo>
                <a:lnTo>
                  <a:pt x="3810" y="86360"/>
                </a:lnTo>
                <a:lnTo>
                  <a:pt x="3810" y="0"/>
                </a:lnTo>
                <a:close/>
              </a:path>
            </a:pathLst>
          </a:custGeom>
          <a:solidFill>
            <a:srgbClr val="E2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775460" y="2004059"/>
            <a:ext cx="1569720" cy="86360"/>
          </a:xfrm>
          <a:custGeom>
            <a:avLst/>
            <a:gdLst/>
            <a:ahLst/>
            <a:cxnLst/>
            <a:rect l="l" t="t" r="r" b="b"/>
            <a:pathLst>
              <a:path w="1569720" h="86360">
                <a:moveTo>
                  <a:pt x="1569720" y="0"/>
                </a:moveTo>
                <a:lnTo>
                  <a:pt x="0" y="0"/>
                </a:lnTo>
                <a:lnTo>
                  <a:pt x="0" y="3810"/>
                </a:lnTo>
                <a:lnTo>
                  <a:pt x="0" y="82550"/>
                </a:lnTo>
                <a:lnTo>
                  <a:pt x="0" y="86360"/>
                </a:lnTo>
                <a:lnTo>
                  <a:pt x="1569720" y="86360"/>
                </a:lnTo>
                <a:lnTo>
                  <a:pt x="1569720" y="82550"/>
                </a:lnTo>
                <a:lnTo>
                  <a:pt x="3810" y="82550"/>
                </a:lnTo>
                <a:lnTo>
                  <a:pt x="3810" y="3810"/>
                </a:lnTo>
                <a:lnTo>
                  <a:pt x="1569720" y="3810"/>
                </a:lnTo>
                <a:lnTo>
                  <a:pt x="1569720" y="0"/>
                </a:lnTo>
                <a:close/>
              </a:path>
            </a:pathLst>
          </a:custGeom>
          <a:solidFill>
            <a:srgbClr val="E4F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341370" y="2007870"/>
            <a:ext cx="3810" cy="78740"/>
          </a:xfrm>
          <a:custGeom>
            <a:avLst/>
            <a:gdLst/>
            <a:ahLst/>
            <a:cxnLst/>
            <a:rect l="l" t="t" r="r" b="b"/>
            <a:pathLst>
              <a:path w="3810" h="78739">
                <a:moveTo>
                  <a:pt x="3809" y="0"/>
                </a:moveTo>
                <a:lnTo>
                  <a:pt x="0" y="0"/>
                </a:lnTo>
                <a:lnTo>
                  <a:pt x="0" y="78739"/>
                </a:lnTo>
                <a:lnTo>
                  <a:pt x="3809" y="78739"/>
                </a:lnTo>
                <a:lnTo>
                  <a:pt x="3809" y="0"/>
                </a:lnTo>
                <a:close/>
              </a:path>
            </a:pathLst>
          </a:custGeom>
          <a:solidFill>
            <a:srgbClr val="E4F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779270" y="2007869"/>
            <a:ext cx="1562100" cy="78740"/>
          </a:xfrm>
          <a:custGeom>
            <a:avLst/>
            <a:gdLst/>
            <a:ahLst/>
            <a:cxnLst/>
            <a:rect l="l" t="t" r="r" b="b"/>
            <a:pathLst>
              <a:path w="1562100" h="78739">
                <a:moveTo>
                  <a:pt x="1562100" y="0"/>
                </a:moveTo>
                <a:lnTo>
                  <a:pt x="0" y="0"/>
                </a:lnTo>
                <a:lnTo>
                  <a:pt x="0" y="3810"/>
                </a:lnTo>
                <a:lnTo>
                  <a:pt x="0" y="74930"/>
                </a:lnTo>
                <a:lnTo>
                  <a:pt x="0" y="78740"/>
                </a:lnTo>
                <a:lnTo>
                  <a:pt x="1562100" y="78740"/>
                </a:lnTo>
                <a:lnTo>
                  <a:pt x="1562100" y="74930"/>
                </a:lnTo>
                <a:lnTo>
                  <a:pt x="3810" y="74930"/>
                </a:lnTo>
                <a:lnTo>
                  <a:pt x="3810" y="3810"/>
                </a:lnTo>
                <a:lnTo>
                  <a:pt x="1562100" y="3810"/>
                </a:lnTo>
                <a:lnTo>
                  <a:pt x="1562100" y="0"/>
                </a:lnTo>
                <a:close/>
              </a:path>
            </a:pathLst>
          </a:custGeom>
          <a:solidFill>
            <a:srgbClr val="E6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337559" y="2011679"/>
            <a:ext cx="3810" cy="71120"/>
          </a:xfrm>
          <a:custGeom>
            <a:avLst/>
            <a:gdLst/>
            <a:ahLst/>
            <a:cxnLst/>
            <a:rect l="l" t="t" r="r" b="b"/>
            <a:pathLst>
              <a:path w="3810" h="71119">
                <a:moveTo>
                  <a:pt x="3810" y="0"/>
                </a:moveTo>
                <a:lnTo>
                  <a:pt x="0" y="0"/>
                </a:lnTo>
                <a:lnTo>
                  <a:pt x="0" y="71120"/>
                </a:lnTo>
                <a:lnTo>
                  <a:pt x="3810" y="71120"/>
                </a:lnTo>
                <a:lnTo>
                  <a:pt x="3810" y="0"/>
                </a:lnTo>
                <a:close/>
              </a:path>
            </a:pathLst>
          </a:custGeom>
          <a:solidFill>
            <a:srgbClr val="E6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783080" y="2011679"/>
            <a:ext cx="1554480" cy="71120"/>
          </a:xfrm>
          <a:custGeom>
            <a:avLst/>
            <a:gdLst/>
            <a:ahLst/>
            <a:cxnLst/>
            <a:rect l="l" t="t" r="r" b="b"/>
            <a:pathLst>
              <a:path w="1554479" h="71119">
                <a:moveTo>
                  <a:pt x="1554480" y="0"/>
                </a:moveTo>
                <a:lnTo>
                  <a:pt x="0" y="0"/>
                </a:lnTo>
                <a:lnTo>
                  <a:pt x="0" y="3810"/>
                </a:lnTo>
                <a:lnTo>
                  <a:pt x="0" y="68580"/>
                </a:lnTo>
                <a:lnTo>
                  <a:pt x="0" y="71120"/>
                </a:lnTo>
                <a:lnTo>
                  <a:pt x="1554480" y="71120"/>
                </a:lnTo>
                <a:lnTo>
                  <a:pt x="1554480" y="68580"/>
                </a:lnTo>
                <a:lnTo>
                  <a:pt x="3810" y="68580"/>
                </a:lnTo>
                <a:lnTo>
                  <a:pt x="3810" y="3810"/>
                </a:lnTo>
                <a:lnTo>
                  <a:pt x="1554480" y="3810"/>
                </a:lnTo>
                <a:lnTo>
                  <a:pt x="1554480" y="0"/>
                </a:lnTo>
                <a:close/>
              </a:path>
            </a:pathLst>
          </a:custGeom>
          <a:solidFill>
            <a:srgbClr val="E8F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333750" y="2015489"/>
            <a:ext cx="3810" cy="64769"/>
          </a:xfrm>
          <a:custGeom>
            <a:avLst/>
            <a:gdLst/>
            <a:ahLst/>
            <a:cxnLst/>
            <a:rect l="l" t="t" r="r" b="b"/>
            <a:pathLst>
              <a:path w="3810" h="64769">
                <a:moveTo>
                  <a:pt x="3810" y="0"/>
                </a:moveTo>
                <a:lnTo>
                  <a:pt x="0" y="0"/>
                </a:lnTo>
                <a:lnTo>
                  <a:pt x="0" y="64770"/>
                </a:lnTo>
                <a:lnTo>
                  <a:pt x="3810" y="64770"/>
                </a:lnTo>
                <a:lnTo>
                  <a:pt x="3810" y="0"/>
                </a:lnTo>
                <a:close/>
              </a:path>
            </a:pathLst>
          </a:custGeom>
          <a:solidFill>
            <a:srgbClr val="E8F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786890" y="2015489"/>
            <a:ext cx="1546860" cy="64769"/>
          </a:xfrm>
          <a:custGeom>
            <a:avLst/>
            <a:gdLst/>
            <a:ahLst/>
            <a:cxnLst/>
            <a:rect l="l" t="t" r="r" b="b"/>
            <a:pathLst>
              <a:path w="1546860" h="64769">
                <a:moveTo>
                  <a:pt x="1546860" y="0"/>
                </a:moveTo>
                <a:lnTo>
                  <a:pt x="0" y="0"/>
                </a:lnTo>
                <a:lnTo>
                  <a:pt x="0" y="3810"/>
                </a:lnTo>
                <a:lnTo>
                  <a:pt x="0" y="60960"/>
                </a:lnTo>
                <a:lnTo>
                  <a:pt x="0" y="64770"/>
                </a:lnTo>
                <a:lnTo>
                  <a:pt x="1546860" y="64770"/>
                </a:lnTo>
                <a:lnTo>
                  <a:pt x="1546860" y="60960"/>
                </a:lnTo>
                <a:lnTo>
                  <a:pt x="3810" y="60960"/>
                </a:lnTo>
                <a:lnTo>
                  <a:pt x="3810" y="3810"/>
                </a:lnTo>
                <a:lnTo>
                  <a:pt x="1546860" y="3810"/>
                </a:lnTo>
                <a:lnTo>
                  <a:pt x="1546860" y="0"/>
                </a:lnTo>
                <a:close/>
              </a:path>
            </a:pathLst>
          </a:custGeom>
          <a:solidFill>
            <a:srgbClr val="EA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329940" y="2019300"/>
            <a:ext cx="3810" cy="57150"/>
          </a:xfrm>
          <a:custGeom>
            <a:avLst/>
            <a:gdLst/>
            <a:ahLst/>
            <a:cxnLst/>
            <a:rect l="l" t="t" r="r" b="b"/>
            <a:pathLst>
              <a:path w="3810" h="57150">
                <a:moveTo>
                  <a:pt x="3810" y="0"/>
                </a:moveTo>
                <a:lnTo>
                  <a:pt x="0" y="0"/>
                </a:lnTo>
                <a:lnTo>
                  <a:pt x="0" y="57150"/>
                </a:lnTo>
                <a:lnTo>
                  <a:pt x="3810" y="57150"/>
                </a:lnTo>
                <a:lnTo>
                  <a:pt x="3810" y="0"/>
                </a:lnTo>
                <a:close/>
              </a:path>
            </a:pathLst>
          </a:custGeom>
          <a:solidFill>
            <a:srgbClr val="EA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790700" y="2019299"/>
            <a:ext cx="1539240" cy="57150"/>
          </a:xfrm>
          <a:custGeom>
            <a:avLst/>
            <a:gdLst/>
            <a:ahLst/>
            <a:cxnLst/>
            <a:rect l="l" t="t" r="r" b="b"/>
            <a:pathLst>
              <a:path w="1539239" h="57150">
                <a:moveTo>
                  <a:pt x="1539240" y="0"/>
                </a:moveTo>
                <a:lnTo>
                  <a:pt x="0" y="0"/>
                </a:lnTo>
                <a:lnTo>
                  <a:pt x="0" y="3810"/>
                </a:lnTo>
                <a:lnTo>
                  <a:pt x="0" y="53340"/>
                </a:lnTo>
                <a:lnTo>
                  <a:pt x="0" y="57150"/>
                </a:lnTo>
                <a:lnTo>
                  <a:pt x="1539240" y="57150"/>
                </a:lnTo>
                <a:lnTo>
                  <a:pt x="1539240" y="53340"/>
                </a:lnTo>
                <a:lnTo>
                  <a:pt x="3810" y="53340"/>
                </a:lnTo>
                <a:lnTo>
                  <a:pt x="3810" y="3810"/>
                </a:lnTo>
                <a:lnTo>
                  <a:pt x="1539240" y="3810"/>
                </a:lnTo>
                <a:lnTo>
                  <a:pt x="1539240" y="0"/>
                </a:lnTo>
                <a:close/>
              </a:path>
            </a:pathLst>
          </a:custGeom>
          <a:solidFill>
            <a:srgbClr val="ECF6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326129" y="2023110"/>
            <a:ext cx="3810" cy="49530"/>
          </a:xfrm>
          <a:custGeom>
            <a:avLst/>
            <a:gdLst/>
            <a:ahLst/>
            <a:cxnLst/>
            <a:rect l="l" t="t" r="r" b="b"/>
            <a:pathLst>
              <a:path w="3810" h="49530">
                <a:moveTo>
                  <a:pt x="3810" y="0"/>
                </a:moveTo>
                <a:lnTo>
                  <a:pt x="0" y="0"/>
                </a:lnTo>
                <a:lnTo>
                  <a:pt x="0" y="49529"/>
                </a:lnTo>
                <a:lnTo>
                  <a:pt x="3810" y="49529"/>
                </a:lnTo>
                <a:lnTo>
                  <a:pt x="3810" y="0"/>
                </a:lnTo>
                <a:close/>
              </a:path>
            </a:pathLst>
          </a:custGeom>
          <a:solidFill>
            <a:srgbClr val="ECF6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794510" y="2023109"/>
            <a:ext cx="1531620" cy="49530"/>
          </a:xfrm>
          <a:custGeom>
            <a:avLst/>
            <a:gdLst/>
            <a:ahLst/>
            <a:cxnLst/>
            <a:rect l="l" t="t" r="r" b="b"/>
            <a:pathLst>
              <a:path w="1531620" h="49530">
                <a:moveTo>
                  <a:pt x="1531607" y="0"/>
                </a:moveTo>
                <a:lnTo>
                  <a:pt x="0" y="0"/>
                </a:lnTo>
                <a:lnTo>
                  <a:pt x="0" y="2540"/>
                </a:lnTo>
                <a:lnTo>
                  <a:pt x="0" y="45720"/>
                </a:lnTo>
                <a:lnTo>
                  <a:pt x="0" y="49530"/>
                </a:lnTo>
                <a:lnTo>
                  <a:pt x="1531607" y="49530"/>
                </a:lnTo>
                <a:lnTo>
                  <a:pt x="1531607" y="45720"/>
                </a:lnTo>
                <a:lnTo>
                  <a:pt x="3810" y="45720"/>
                </a:lnTo>
                <a:lnTo>
                  <a:pt x="3810" y="2540"/>
                </a:lnTo>
                <a:lnTo>
                  <a:pt x="1531607" y="2540"/>
                </a:lnTo>
                <a:lnTo>
                  <a:pt x="1531607" y="0"/>
                </a:lnTo>
                <a:close/>
              </a:path>
            </a:pathLst>
          </a:custGeom>
          <a:solidFill>
            <a:srgbClr val="EE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323590" y="2025650"/>
            <a:ext cx="2540" cy="43180"/>
          </a:xfrm>
          <a:custGeom>
            <a:avLst/>
            <a:gdLst/>
            <a:ahLst/>
            <a:cxnLst/>
            <a:rect l="l" t="t" r="r" b="b"/>
            <a:pathLst>
              <a:path w="2539" h="43180">
                <a:moveTo>
                  <a:pt x="2539" y="0"/>
                </a:moveTo>
                <a:lnTo>
                  <a:pt x="0" y="0"/>
                </a:lnTo>
                <a:lnTo>
                  <a:pt x="0" y="43179"/>
                </a:lnTo>
                <a:lnTo>
                  <a:pt x="2539" y="43179"/>
                </a:lnTo>
                <a:lnTo>
                  <a:pt x="2539" y="0"/>
                </a:lnTo>
                <a:close/>
              </a:path>
            </a:pathLst>
          </a:custGeom>
          <a:solidFill>
            <a:srgbClr val="EE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798320" y="2025649"/>
            <a:ext cx="1525270" cy="43180"/>
          </a:xfrm>
          <a:custGeom>
            <a:avLst/>
            <a:gdLst/>
            <a:ahLst/>
            <a:cxnLst/>
            <a:rect l="l" t="t" r="r" b="b"/>
            <a:pathLst>
              <a:path w="1525270" h="43180">
                <a:moveTo>
                  <a:pt x="1525270" y="0"/>
                </a:moveTo>
                <a:lnTo>
                  <a:pt x="0" y="0"/>
                </a:lnTo>
                <a:lnTo>
                  <a:pt x="0" y="3810"/>
                </a:lnTo>
                <a:lnTo>
                  <a:pt x="0" y="39370"/>
                </a:lnTo>
                <a:lnTo>
                  <a:pt x="0" y="43180"/>
                </a:lnTo>
                <a:lnTo>
                  <a:pt x="1525270" y="43180"/>
                </a:lnTo>
                <a:lnTo>
                  <a:pt x="1525270" y="39370"/>
                </a:lnTo>
                <a:lnTo>
                  <a:pt x="2540" y="39370"/>
                </a:lnTo>
                <a:lnTo>
                  <a:pt x="2540" y="3810"/>
                </a:lnTo>
                <a:lnTo>
                  <a:pt x="1525270" y="3810"/>
                </a:lnTo>
                <a:lnTo>
                  <a:pt x="1525270" y="0"/>
                </a:lnTo>
                <a:close/>
              </a:path>
            </a:pathLst>
          </a:custGeom>
          <a:solidFill>
            <a:srgbClr val="F0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319779" y="2029460"/>
            <a:ext cx="3810" cy="35560"/>
          </a:xfrm>
          <a:custGeom>
            <a:avLst/>
            <a:gdLst/>
            <a:ahLst/>
            <a:cxnLst/>
            <a:rect l="l" t="t" r="r" b="b"/>
            <a:pathLst>
              <a:path w="3810" h="35560">
                <a:moveTo>
                  <a:pt x="3810" y="0"/>
                </a:moveTo>
                <a:lnTo>
                  <a:pt x="0" y="0"/>
                </a:lnTo>
                <a:lnTo>
                  <a:pt x="0" y="35560"/>
                </a:lnTo>
                <a:lnTo>
                  <a:pt x="3810" y="35560"/>
                </a:lnTo>
                <a:lnTo>
                  <a:pt x="3810" y="0"/>
                </a:lnTo>
                <a:close/>
              </a:path>
            </a:pathLst>
          </a:custGeom>
          <a:solidFill>
            <a:srgbClr val="F0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800860" y="2029459"/>
            <a:ext cx="1518920" cy="35560"/>
          </a:xfrm>
          <a:custGeom>
            <a:avLst/>
            <a:gdLst/>
            <a:ahLst/>
            <a:cxnLst/>
            <a:rect l="l" t="t" r="r" b="b"/>
            <a:pathLst>
              <a:path w="1518920" h="35560">
                <a:moveTo>
                  <a:pt x="1518907" y="0"/>
                </a:moveTo>
                <a:lnTo>
                  <a:pt x="0" y="0"/>
                </a:lnTo>
                <a:lnTo>
                  <a:pt x="0" y="3810"/>
                </a:lnTo>
                <a:lnTo>
                  <a:pt x="0" y="31750"/>
                </a:lnTo>
                <a:lnTo>
                  <a:pt x="0" y="35560"/>
                </a:lnTo>
                <a:lnTo>
                  <a:pt x="1518907" y="35560"/>
                </a:lnTo>
                <a:lnTo>
                  <a:pt x="1518907" y="31750"/>
                </a:lnTo>
                <a:lnTo>
                  <a:pt x="3810" y="31750"/>
                </a:lnTo>
                <a:lnTo>
                  <a:pt x="3810" y="3810"/>
                </a:lnTo>
                <a:lnTo>
                  <a:pt x="1518907" y="3810"/>
                </a:lnTo>
                <a:lnTo>
                  <a:pt x="1518907" y="0"/>
                </a:lnTo>
                <a:close/>
              </a:path>
            </a:pathLst>
          </a:custGeom>
          <a:solidFill>
            <a:srgbClr val="F2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315970" y="2033270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3809" y="0"/>
                </a:moveTo>
                <a:lnTo>
                  <a:pt x="0" y="0"/>
                </a:lnTo>
                <a:lnTo>
                  <a:pt x="0" y="27939"/>
                </a:lnTo>
                <a:lnTo>
                  <a:pt x="3809" y="27939"/>
                </a:lnTo>
                <a:lnTo>
                  <a:pt x="3809" y="0"/>
                </a:lnTo>
                <a:close/>
              </a:path>
            </a:pathLst>
          </a:custGeom>
          <a:solidFill>
            <a:srgbClr val="F2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5" name="object 675"/>
          <p:cNvGrpSpPr/>
          <p:nvPr/>
        </p:nvGrpSpPr>
        <p:grpSpPr>
          <a:xfrm>
            <a:off x="1365310" y="1593910"/>
            <a:ext cx="2391410" cy="908050"/>
            <a:chOff x="1365310" y="1593910"/>
            <a:chExt cx="2391410" cy="908050"/>
          </a:xfrm>
        </p:grpSpPr>
        <p:sp>
          <p:nvSpPr>
            <p:cNvPr id="676" name="object 676"/>
            <p:cNvSpPr/>
            <p:nvPr/>
          </p:nvSpPr>
          <p:spPr>
            <a:xfrm>
              <a:off x="1804670" y="2033269"/>
              <a:ext cx="1511300" cy="27940"/>
            </a:xfrm>
            <a:custGeom>
              <a:avLst/>
              <a:gdLst/>
              <a:ahLst/>
              <a:cxnLst/>
              <a:rect l="l" t="t" r="r" b="b"/>
              <a:pathLst>
                <a:path w="1511300" h="27939">
                  <a:moveTo>
                    <a:pt x="1511300" y="0"/>
                  </a:moveTo>
                  <a:lnTo>
                    <a:pt x="1507490" y="0"/>
                  </a:lnTo>
                  <a:lnTo>
                    <a:pt x="1507490" y="3810"/>
                  </a:lnTo>
                  <a:lnTo>
                    <a:pt x="15074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507490" y="3810"/>
                  </a:lnTo>
                  <a:lnTo>
                    <a:pt x="1507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1511300" y="27940"/>
                  </a:lnTo>
                  <a:lnTo>
                    <a:pt x="1511300" y="2540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808480" y="2037079"/>
              <a:ext cx="1503680" cy="21590"/>
            </a:xfrm>
            <a:custGeom>
              <a:avLst/>
              <a:gdLst/>
              <a:ahLst/>
              <a:cxnLst/>
              <a:rect l="l" t="t" r="r" b="b"/>
              <a:pathLst>
                <a:path w="1503679" h="21589">
                  <a:moveTo>
                    <a:pt x="1503680" y="0"/>
                  </a:moveTo>
                  <a:lnTo>
                    <a:pt x="1499870" y="0"/>
                  </a:lnTo>
                  <a:lnTo>
                    <a:pt x="1499870" y="3810"/>
                  </a:lnTo>
                  <a:lnTo>
                    <a:pt x="149987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499870" y="3810"/>
                  </a:lnTo>
                  <a:lnTo>
                    <a:pt x="1499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503680" y="21590"/>
                  </a:lnTo>
                  <a:lnTo>
                    <a:pt x="1503680" y="17780"/>
                  </a:lnTo>
                  <a:lnTo>
                    <a:pt x="1503680" y="3810"/>
                  </a:lnTo>
                  <a:lnTo>
                    <a:pt x="1503680" y="0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812290" y="2040889"/>
              <a:ext cx="1496060" cy="13970"/>
            </a:xfrm>
            <a:custGeom>
              <a:avLst/>
              <a:gdLst/>
              <a:ahLst/>
              <a:cxnLst/>
              <a:rect l="l" t="t" r="r" b="b"/>
              <a:pathLst>
                <a:path w="1496060" h="13969">
                  <a:moveTo>
                    <a:pt x="1496060" y="0"/>
                  </a:moveTo>
                  <a:lnTo>
                    <a:pt x="1492250" y="0"/>
                  </a:lnTo>
                  <a:lnTo>
                    <a:pt x="1492250" y="3810"/>
                  </a:lnTo>
                  <a:lnTo>
                    <a:pt x="149225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92250" y="3810"/>
                  </a:lnTo>
                  <a:lnTo>
                    <a:pt x="1492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96060" y="13970"/>
                  </a:lnTo>
                  <a:lnTo>
                    <a:pt x="1496060" y="10160"/>
                  </a:lnTo>
                  <a:lnTo>
                    <a:pt x="1496060" y="3810"/>
                  </a:lnTo>
                  <a:lnTo>
                    <a:pt x="1496060" y="0"/>
                  </a:lnTo>
                  <a:close/>
                </a:path>
              </a:pathLst>
            </a:custGeom>
            <a:solidFill>
              <a:srgbClr val="F8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816100" y="2044700"/>
              <a:ext cx="1488440" cy="6350"/>
            </a:xfrm>
            <a:custGeom>
              <a:avLst/>
              <a:gdLst/>
              <a:ahLst/>
              <a:cxnLst/>
              <a:rect l="l" t="t" r="r" b="b"/>
              <a:pathLst>
                <a:path w="1488439" h="6350">
                  <a:moveTo>
                    <a:pt x="148843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88439" y="6350"/>
                  </a:lnTo>
                  <a:lnTo>
                    <a:pt x="148843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371600" y="1600200"/>
              <a:ext cx="2378710" cy="895350"/>
            </a:xfrm>
            <a:custGeom>
              <a:avLst/>
              <a:gdLst/>
              <a:ahLst/>
              <a:cxnLst/>
              <a:rect l="l" t="t" r="r" b="b"/>
              <a:pathLst>
                <a:path w="2378710" h="895350">
                  <a:moveTo>
                    <a:pt x="0" y="0"/>
                  </a:moveTo>
                  <a:lnTo>
                    <a:pt x="2233929" y="0"/>
                  </a:lnTo>
                  <a:lnTo>
                    <a:pt x="2378710" y="143510"/>
                  </a:lnTo>
                  <a:lnTo>
                    <a:pt x="2378710" y="895350"/>
                  </a:lnTo>
                  <a:lnTo>
                    <a:pt x="143509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3606800" y="1600199"/>
              <a:ext cx="142240" cy="895350"/>
            </a:xfrm>
            <a:custGeom>
              <a:avLst/>
              <a:gdLst/>
              <a:ahLst/>
              <a:cxnLst/>
              <a:rect l="l" t="t" r="r" b="b"/>
              <a:pathLst>
                <a:path w="142239" h="89535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42239" h="895350">
                  <a:moveTo>
                    <a:pt x="142240" y="143510"/>
                  </a:moveTo>
                  <a:lnTo>
                    <a:pt x="140970" y="142240"/>
                  </a:lnTo>
                  <a:lnTo>
                    <a:pt x="140970" y="894080"/>
                  </a:lnTo>
                  <a:lnTo>
                    <a:pt x="142240" y="895350"/>
                  </a:lnTo>
                  <a:lnTo>
                    <a:pt x="142240" y="14351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3608070" y="1601482"/>
              <a:ext cx="139700" cy="892810"/>
            </a:xfrm>
            <a:custGeom>
              <a:avLst/>
              <a:gdLst/>
              <a:ahLst/>
              <a:cxnLst/>
              <a:rect l="l" t="t" r="r" b="b"/>
              <a:pathLst>
                <a:path w="139700" h="89281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39700" h="892810">
                  <a:moveTo>
                    <a:pt x="139700" y="139687"/>
                  </a:moveTo>
                  <a:lnTo>
                    <a:pt x="138430" y="139687"/>
                  </a:lnTo>
                  <a:lnTo>
                    <a:pt x="138430" y="892797"/>
                  </a:lnTo>
                  <a:lnTo>
                    <a:pt x="139700" y="892797"/>
                  </a:lnTo>
                  <a:lnTo>
                    <a:pt x="139700" y="139687"/>
                  </a:lnTo>
                  <a:close/>
                </a:path>
              </a:pathLst>
            </a:custGeom>
            <a:solidFill>
              <a:srgbClr val="26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3609340" y="1602739"/>
              <a:ext cx="137160" cy="889000"/>
            </a:xfrm>
            <a:custGeom>
              <a:avLst/>
              <a:gdLst/>
              <a:ahLst/>
              <a:cxnLst/>
              <a:rect l="l" t="t" r="r" b="b"/>
              <a:pathLst>
                <a:path w="137160" h="88900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37160" h="889000">
                  <a:moveTo>
                    <a:pt x="137160" y="135890"/>
                  </a:moveTo>
                  <a:lnTo>
                    <a:pt x="134607" y="135890"/>
                  </a:lnTo>
                  <a:lnTo>
                    <a:pt x="134607" y="889000"/>
                  </a:lnTo>
                  <a:lnTo>
                    <a:pt x="137160" y="889000"/>
                  </a:lnTo>
                  <a:lnTo>
                    <a:pt x="137160" y="135890"/>
                  </a:lnTo>
                  <a:close/>
                </a:path>
              </a:pathLst>
            </a:custGeom>
            <a:solidFill>
              <a:srgbClr val="2CA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3610597" y="1605279"/>
              <a:ext cx="133985" cy="885190"/>
            </a:xfrm>
            <a:custGeom>
              <a:avLst/>
              <a:gdLst/>
              <a:ahLst/>
              <a:cxnLst/>
              <a:rect l="l" t="t" r="r" b="b"/>
              <a:pathLst>
                <a:path w="133985" h="885189">
                  <a:moveTo>
                    <a:pt x="2552" y="0"/>
                  </a:moveTo>
                  <a:lnTo>
                    <a:pt x="0" y="0"/>
                  </a:lnTo>
                  <a:lnTo>
                    <a:pt x="0" y="753122"/>
                  </a:lnTo>
                  <a:lnTo>
                    <a:pt x="2552" y="753122"/>
                  </a:lnTo>
                  <a:lnTo>
                    <a:pt x="2552" y="0"/>
                  </a:lnTo>
                  <a:close/>
                </a:path>
                <a:path w="133985" h="885189">
                  <a:moveTo>
                    <a:pt x="133362" y="132080"/>
                  </a:moveTo>
                  <a:lnTo>
                    <a:pt x="132092" y="132080"/>
                  </a:lnTo>
                  <a:lnTo>
                    <a:pt x="132092" y="885190"/>
                  </a:lnTo>
                  <a:lnTo>
                    <a:pt x="133362" y="885190"/>
                  </a:lnTo>
                  <a:lnTo>
                    <a:pt x="133362" y="132080"/>
                  </a:lnTo>
                  <a:close/>
                </a:path>
              </a:pathLst>
            </a:custGeom>
            <a:solidFill>
              <a:srgbClr val="31B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3613150" y="1606549"/>
              <a:ext cx="129539" cy="881380"/>
            </a:xfrm>
            <a:custGeom>
              <a:avLst/>
              <a:gdLst/>
              <a:ahLst/>
              <a:cxnLst/>
              <a:rect l="l" t="t" r="r" b="b"/>
              <a:pathLst>
                <a:path w="129539" h="88138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29539" h="881380">
                  <a:moveTo>
                    <a:pt x="129540" y="128270"/>
                  </a:moveTo>
                  <a:lnTo>
                    <a:pt x="127000" y="128270"/>
                  </a:lnTo>
                  <a:lnTo>
                    <a:pt x="127000" y="881380"/>
                  </a:lnTo>
                  <a:lnTo>
                    <a:pt x="129540" y="881380"/>
                  </a:lnTo>
                  <a:lnTo>
                    <a:pt x="129540" y="128270"/>
                  </a:lnTo>
                  <a:close/>
                </a:path>
              </a:pathLst>
            </a:custGeom>
            <a:solidFill>
              <a:srgbClr val="37B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3614420" y="1609102"/>
              <a:ext cx="125730" cy="877569"/>
            </a:xfrm>
            <a:custGeom>
              <a:avLst/>
              <a:gdLst/>
              <a:ahLst/>
              <a:cxnLst/>
              <a:rect l="l" t="t" r="r" b="b"/>
              <a:pathLst>
                <a:path w="125729" h="877569">
                  <a:moveTo>
                    <a:pt x="2540" y="0"/>
                  </a:moveTo>
                  <a:lnTo>
                    <a:pt x="0" y="0"/>
                  </a:lnTo>
                  <a:lnTo>
                    <a:pt x="0" y="753097"/>
                  </a:lnTo>
                  <a:lnTo>
                    <a:pt x="2540" y="753097"/>
                  </a:lnTo>
                  <a:lnTo>
                    <a:pt x="2540" y="0"/>
                  </a:lnTo>
                  <a:close/>
                </a:path>
                <a:path w="125729" h="877569">
                  <a:moveTo>
                    <a:pt x="125730" y="124447"/>
                  </a:moveTo>
                  <a:lnTo>
                    <a:pt x="124460" y="124447"/>
                  </a:lnTo>
                  <a:lnTo>
                    <a:pt x="124460" y="877557"/>
                  </a:lnTo>
                  <a:lnTo>
                    <a:pt x="125730" y="877557"/>
                  </a:lnTo>
                  <a:lnTo>
                    <a:pt x="125730" y="124447"/>
                  </a:lnTo>
                  <a:close/>
                </a:path>
              </a:pathLst>
            </a:custGeom>
            <a:solidFill>
              <a:srgbClr val="3C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3616960" y="1610461"/>
              <a:ext cx="121920" cy="873760"/>
            </a:xfrm>
            <a:custGeom>
              <a:avLst/>
              <a:gdLst/>
              <a:ahLst/>
              <a:cxnLst/>
              <a:rect l="l" t="t" r="r" b="b"/>
              <a:pathLst>
                <a:path w="121920" h="87376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21920" h="873760">
                  <a:moveTo>
                    <a:pt x="121920" y="121818"/>
                  </a:moveTo>
                  <a:lnTo>
                    <a:pt x="120116" y="121818"/>
                  </a:lnTo>
                  <a:lnTo>
                    <a:pt x="120116" y="873658"/>
                  </a:lnTo>
                  <a:lnTo>
                    <a:pt x="121920" y="873658"/>
                  </a:lnTo>
                  <a:lnTo>
                    <a:pt x="121920" y="121818"/>
                  </a:lnTo>
                  <a:close/>
                </a:path>
              </a:pathLst>
            </a:custGeom>
            <a:solidFill>
              <a:srgbClr val="42B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3618230" y="1611744"/>
              <a:ext cx="119380" cy="871219"/>
            </a:xfrm>
            <a:custGeom>
              <a:avLst/>
              <a:gdLst/>
              <a:ahLst/>
              <a:cxnLst/>
              <a:rect l="l" t="t" r="r" b="b"/>
              <a:pathLst>
                <a:path w="119379" h="871219">
                  <a:moveTo>
                    <a:pt x="2540" y="255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92"/>
                  </a:lnTo>
                  <a:lnTo>
                    <a:pt x="2540" y="2552"/>
                  </a:lnTo>
                  <a:close/>
                </a:path>
                <a:path w="119379" h="871219">
                  <a:moveTo>
                    <a:pt x="119380" y="117995"/>
                  </a:moveTo>
                  <a:lnTo>
                    <a:pt x="116840" y="117995"/>
                  </a:lnTo>
                  <a:lnTo>
                    <a:pt x="116840" y="871105"/>
                  </a:lnTo>
                  <a:lnTo>
                    <a:pt x="119380" y="871105"/>
                  </a:lnTo>
                  <a:lnTo>
                    <a:pt x="119380" y="117995"/>
                  </a:lnTo>
                  <a:close/>
                </a:path>
              </a:pathLst>
            </a:custGeom>
            <a:solidFill>
              <a:srgbClr val="47B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3620770" y="1614296"/>
              <a:ext cx="114300" cy="867410"/>
            </a:xfrm>
            <a:custGeom>
              <a:avLst/>
              <a:gdLst/>
              <a:ahLst/>
              <a:cxnLst/>
              <a:rect l="l" t="t" r="r" b="b"/>
              <a:pathLst>
                <a:path w="114300" h="86741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14300" h="867410">
                  <a:moveTo>
                    <a:pt x="114300" y="114173"/>
                  </a:moveTo>
                  <a:lnTo>
                    <a:pt x="113030" y="114173"/>
                  </a:lnTo>
                  <a:lnTo>
                    <a:pt x="113030" y="867283"/>
                  </a:lnTo>
                  <a:lnTo>
                    <a:pt x="114300" y="867283"/>
                  </a:lnTo>
                  <a:lnTo>
                    <a:pt x="114300" y="114173"/>
                  </a:lnTo>
                  <a:close/>
                </a:path>
              </a:pathLst>
            </a:custGeom>
            <a:solidFill>
              <a:srgbClr val="4D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3622027" y="1615439"/>
              <a:ext cx="112395" cy="863600"/>
            </a:xfrm>
            <a:custGeom>
              <a:avLst/>
              <a:gdLst/>
              <a:ahLst/>
              <a:cxnLst/>
              <a:rect l="l" t="t" r="r" b="b"/>
              <a:pathLst>
                <a:path w="112395" h="863600">
                  <a:moveTo>
                    <a:pt x="1282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82" y="753110"/>
                  </a:lnTo>
                  <a:lnTo>
                    <a:pt x="1282" y="0"/>
                  </a:lnTo>
                  <a:close/>
                </a:path>
                <a:path w="112395" h="863600">
                  <a:moveTo>
                    <a:pt x="111772" y="110490"/>
                  </a:moveTo>
                  <a:lnTo>
                    <a:pt x="109220" y="110490"/>
                  </a:lnTo>
                  <a:lnTo>
                    <a:pt x="109220" y="863600"/>
                  </a:lnTo>
                  <a:lnTo>
                    <a:pt x="111772" y="863600"/>
                  </a:lnTo>
                  <a:lnTo>
                    <a:pt x="111772" y="110490"/>
                  </a:lnTo>
                  <a:close/>
                </a:path>
              </a:pathLst>
            </a:custGeom>
            <a:solidFill>
              <a:srgbClr val="52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623297" y="1617979"/>
              <a:ext cx="108585" cy="859790"/>
            </a:xfrm>
            <a:custGeom>
              <a:avLst/>
              <a:gdLst/>
              <a:ahLst/>
              <a:cxnLst/>
              <a:rect l="l" t="t" r="r" b="b"/>
              <a:pathLst>
                <a:path w="108585" h="859789">
                  <a:moveTo>
                    <a:pt x="2552" y="0"/>
                  </a:moveTo>
                  <a:lnTo>
                    <a:pt x="0" y="0"/>
                  </a:lnTo>
                  <a:lnTo>
                    <a:pt x="0" y="753122"/>
                  </a:lnTo>
                  <a:lnTo>
                    <a:pt x="2552" y="753122"/>
                  </a:lnTo>
                  <a:lnTo>
                    <a:pt x="2552" y="0"/>
                  </a:lnTo>
                  <a:close/>
                </a:path>
                <a:path w="108585" h="859789">
                  <a:moveTo>
                    <a:pt x="107962" y="106680"/>
                  </a:moveTo>
                  <a:lnTo>
                    <a:pt x="106692" y="106680"/>
                  </a:lnTo>
                  <a:lnTo>
                    <a:pt x="106692" y="859790"/>
                  </a:lnTo>
                  <a:lnTo>
                    <a:pt x="107962" y="859790"/>
                  </a:lnTo>
                  <a:lnTo>
                    <a:pt x="107962" y="106680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3625850" y="1619427"/>
              <a:ext cx="104139" cy="855980"/>
            </a:xfrm>
            <a:custGeom>
              <a:avLst/>
              <a:gdLst/>
              <a:ahLst/>
              <a:cxnLst/>
              <a:rect l="l" t="t" r="r" b="b"/>
              <a:pathLst>
                <a:path w="104139" h="85598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04139" h="855980">
                  <a:moveTo>
                    <a:pt x="104140" y="103974"/>
                  </a:moveTo>
                  <a:lnTo>
                    <a:pt x="102412" y="103974"/>
                  </a:lnTo>
                  <a:lnTo>
                    <a:pt x="102412" y="855802"/>
                  </a:lnTo>
                  <a:lnTo>
                    <a:pt x="104140" y="855802"/>
                  </a:lnTo>
                  <a:lnTo>
                    <a:pt x="104140" y="103974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3627120" y="1620710"/>
              <a:ext cx="101600" cy="853440"/>
            </a:xfrm>
            <a:custGeom>
              <a:avLst/>
              <a:gdLst/>
              <a:ahLst/>
              <a:cxnLst/>
              <a:rect l="l" t="t" r="r" b="b"/>
              <a:pathLst>
                <a:path w="101600" h="853439">
                  <a:moveTo>
                    <a:pt x="2540" y="2565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405"/>
                  </a:lnTo>
                  <a:lnTo>
                    <a:pt x="2540" y="2565"/>
                  </a:lnTo>
                  <a:close/>
                </a:path>
                <a:path w="101600" h="853439">
                  <a:moveTo>
                    <a:pt x="101600" y="100139"/>
                  </a:moveTo>
                  <a:lnTo>
                    <a:pt x="99060" y="100139"/>
                  </a:lnTo>
                  <a:lnTo>
                    <a:pt x="99060" y="853249"/>
                  </a:lnTo>
                  <a:lnTo>
                    <a:pt x="101600" y="853249"/>
                  </a:lnTo>
                  <a:lnTo>
                    <a:pt x="101600" y="100139"/>
                  </a:lnTo>
                  <a:close/>
                </a:path>
              </a:pathLst>
            </a:custGeom>
            <a:solidFill>
              <a:srgbClr val="63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3629660" y="1623275"/>
              <a:ext cx="96520" cy="849630"/>
            </a:xfrm>
            <a:custGeom>
              <a:avLst/>
              <a:gdLst/>
              <a:ahLst/>
              <a:cxnLst/>
              <a:rect l="l" t="t" r="r" b="b"/>
              <a:pathLst>
                <a:path w="96520" h="84963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96520" h="849630">
                  <a:moveTo>
                    <a:pt x="96520" y="96304"/>
                  </a:moveTo>
                  <a:lnTo>
                    <a:pt x="95250" y="96304"/>
                  </a:lnTo>
                  <a:lnTo>
                    <a:pt x="95250" y="849426"/>
                  </a:lnTo>
                  <a:lnTo>
                    <a:pt x="96520" y="849426"/>
                  </a:lnTo>
                  <a:lnTo>
                    <a:pt x="96520" y="96304"/>
                  </a:lnTo>
                  <a:close/>
                </a:path>
              </a:pathLst>
            </a:custGeom>
            <a:solidFill>
              <a:srgbClr val="68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3630930" y="1624329"/>
              <a:ext cx="93980" cy="845819"/>
            </a:xfrm>
            <a:custGeom>
              <a:avLst/>
              <a:gdLst/>
              <a:ahLst/>
              <a:cxnLst/>
              <a:rect l="l" t="t" r="r" b="b"/>
              <a:pathLst>
                <a:path w="93979" h="84581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93979" h="845819">
                  <a:moveTo>
                    <a:pt x="93980" y="92710"/>
                  </a:moveTo>
                  <a:lnTo>
                    <a:pt x="91440" y="92710"/>
                  </a:lnTo>
                  <a:lnTo>
                    <a:pt x="91440" y="845820"/>
                  </a:lnTo>
                  <a:lnTo>
                    <a:pt x="93980" y="845820"/>
                  </a:lnTo>
                  <a:lnTo>
                    <a:pt x="93980" y="92710"/>
                  </a:lnTo>
                  <a:close/>
                </a:path>
              </a:pathLst>
            </a:custGeom>
            <a:solidFill>
              <a:srgbClr val="6EC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3632200" y="1626869"/>
              <a:ext cx="90170" cy="842010"/>
            </a:xfrm>
            <a:custGeom>
              <a:avLst/>
              <a:gdLst/>
              <a:ahLst/>
              <a:cxnLst/>
              <a:rect l="l" t="t" r="r" b="b"/>
              <a:pathLst>
                <a:path w="90170" h="842010">
                  <a:moveTo>
                    <a:pt x="254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40" y="753110"/>
                  </a:lnTo>
                  <a:lnTo>
                    <a:pt x="2540" y="0"/>
                  </a:lnTo>
                  <a:close/>
                </a:path>
                <a:path w="90170" h="842010">
                  <a:moveTo>
                    <a:pt x="90170" y="88900"/>
                  </a:moveTo>
                  <a:lnTo>
                    <a:pt x="88900" y="88900"/>
                  </a:lnTo>
                  <a:lnTo>
                    <a:pt x="88900" y="842010"/>
                  </a:lnTo>
                  <a:lnTo>
                    <a:pt x="90170" y="842010"/>
                  </a:lnTo>
                  <a:lnTo>
                    <a:pt x="90170" y="88900"/>
                  </a:lnTo>
                  <a:close/>
                </a:path>
              </a:pathLst>
            </a:custGeom>
            <a:solidFill>
              <a:srgbClr val="73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3634727" y="1628139"/>
              <a:ext cx="86995" cy="838200"/>
            </a:xfrm>
            <a:custGeom>
              <a:avLst/>
              <a:gdLst/>
              <a:ahLst/>
              <a:cxnLst/>
              <a:rect l="l" t="t" r="r" b="b"/>
              <a:pathLst>
                <a:path w="86995" h="838200">
                  <a:moveTo>
                    <a:pt x="1282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82" y="753110"/>
                  </a:lnTo>
                  <a:lnTo>
                    <a:pt x="1282" y="0"/>
                  </a:lnTo>
                  <a:close/>
                </a:path>
                <a:path w="86995" h="838200">
                  <a:moveTo>
                    <a:pt x="86372" y="85090"/>
                  </a:moveTo>
                  <a:lnTo>
                    <a:pt x="83820" y="85090"/>
                  </a:lnTo>
                  <a:lnTo>
                    <a:pt x="83820" y="838200"/>
                  </a:lnTo>
                  <a:lnTo>
                    <a:pt x="86372" y="838200"/>
                  </a:lnTo>
                  <a:lnTo>
                    <a:pt x="86372" y="85090"/>
                  </a:lnTo>
                  <a:close/>
                </a:path>
              </a:pathLst>
            </a:custGeom>
            <a:solidFill>
              <a:srgbClr val="79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3635997" y="1630679"/>
              <a:ext cx="83185" cy="834390"/>
            </a:xfrm>
            <a:custGeom>
              <a:avLst/>
              <a:gdLst/>
              <a:ahLst/>
              <a:cxnLst/>
              <a:rect l="l" t="t" r="r" b="b"/>
              <a:pathLst>
                <a:path w="83185" h="834389">
                  <a:moveTo>
                    <a:pt x="2552" y="0"/>
                  </a:moveTo>
                  <a:lnTo>
                    <a:pt x="0" y="0"/>
                  </a:lnTo>
                  <a:lnTo>
                    <a:pt x="0" y="753122"/>
                  </a:lnTo>
                  <a:lnTo>
                    <a:pt x="2552" y="753122"/>
                  </a:lnTo>
                  <a:lnTo>
                    <a:pt x="2552" y="0"/>
                  </a:lnTo>
                  <a:close/>
                </a:path>
                <a:path w="83185" h="834389">
                  <a:moveTo>
                    <a:pt x="82562" y="81280"/>
                  </a:moveTo>
                  <a:lnTo>
                    <a:pt x="81292" y="81280"/>
                  </a:lnTo>
                  <a:lnTo>
                    <a:pt x="81292" y="834390"/>
                  </a:lnTo>
                  <a:lnTo>
                    <a:pt x="82562" y="834390"/>
                  </a:lnTo>
                  <a:lnTo>
                    <a:pt x="82562" y="81280"/>
                  </a:lnTo>
                  <a:close/>
                </a:path>
              </a:pathLst>
            </a:custGeom>
            <a:solidFill>
              <a:srgbClr val="7EC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3638550" y="1632241"/>
              <a:ext cx="78740" cy="830580"/>
            </a:xfrm>
            <a:custGeom>
              <a:avLst/>
              <a:gdLst/>
              <a:ahLst/>
              <a:cxnLst/>
              <a:rect l="l" t="t" r="r" b="b"/>
              <a:pathLst>
                <a:path w="78739" h="83058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78739" h="830580">
                  <a:moveTo>
                    <a:pt x="78740" y="78460"/>
                  </a:moveTo>
                  <a:lnTo>
                    <a:pt x="77127" y="78460"/>
                  </a:lnTo>
                  <a:lnTo>
                    <a:pt x="77127" y="830287"/>
                  </a:lnTo>
                  <a:lnTo>
                    <a:pt x="78740" y="830287"/>
                  </a:lnTo>
                  <a:lnTo>
                    <a:pt x="78740" y="78460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3639820" y="1633524"/>
              <a:ext cx="76200" cy="828040"/>
            </a:xfrm>
            <a:custGeom>
              <a:avLst/>
              <a:gdLst/>
              <a:ahLst/>
              <a:cxnLst/>
              <a:rect l="l" t="t" r="r" b="b"/>
              <a:pathLst>
                <a:path w="76200" h="828039">
                  <a:moveTo>
                    <a:pt x="2540" y="2565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92"/>
                  </a:lnTo>
                  <a:lnTo>
                    <a:pt x="2540" y="2565"/>
                  </a:lnTo>
                  <a:close/>
                </a:path>
                <a:path w="76200" h="828039">
                  <a:moveTo>
                    <a:pt x="76200" y="74625"/>
                  </a:moveTo>
                  <a:lnTo>
                    <a:pt x="73660" y="74625"/>
                  </a:lnTo>
                  <a:lnTo>
                    <a:pt x="73660" y="827735"/>
                  </a:lnTo>
                  <a:lnTo>
                    <a:pt x="76200" y="827735"/>
                  </a:lnTo>
                  <a:lnTo>
                    <a:pt x="76200" y="74625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3642360" y="1636089"/>
              <a:ext cx="71120" cy="824230"/>
            </a:xfrm>
            <a:custGeom>
              <a:avLst/>
              <a:gdLst/>
              <a:ahLst/>
              <a:cxnLst/>
              <a:rect l="l" t="t" r="r" b="b"/>
              <a:pathLst>
                <a:path w="71120" h="824230">
                  <a:moveTo>
                    <a:pt x="1270" y="1270"/>
                  </a:moveTo>
                  <a:lnTo>
                    <a:pt x="0" y="0"/>
                  </a:lnTo>
                  <a:lnTo>
                    <a:pt x="0" y="751827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71120" h="824230">
                  <a:moveTo>
                    <a:pt x="71120" y="70789"/>
                  </a:moveTo>
                  <a:lnTo>
                    <a:pt x="69850" y="70789"/>
                  </a:lnTo>
                  <a:lnTo>
                    <a:pt x="69850" y="823912"/>
                  </a:lnTo>
                  <a:lnTo>
                    <a:pt x="71120" y="823912"/>
                  </a:lnTo>
                  <a:lnTo>
                    <a:pt x="71120" y="70789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3643630" y="1637029"/>
              <a:ext cx="68580" cy="820419"/>
            </a:xfrm>
            <a:custGeom>
              <a:avLst/>
              <a:gdLst/>
              <a:ahLst/>
              <a:cxnLst/>
              <a:rect l="l" t="t" r="r" b="b"/>
              <a:pathLst>
                <a:path w="68579" h="82041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68579" h="820419">
                  <a:moveTo>
                    <a:pt x="68580" y="67310"/>
                  </a:moveTo>
                  <a:lnTo>
                    <a:pt x="66040" y="67310"/>
                  </a:lnTo>
                  <a:lnTo>
                    <a:pt x="66040" y="820420"/>
                  </a:lnTo>
                  <a:lnTo>
                    <a:pt x="68580" y="820420"/>
                  </a:lnTo>
                  <a:lnTo>
                    <a:pt x="68580" y="67310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3644900" y="1639569"/>
              <a:ext cx="64769" cy="816610"/>
            </a:xfrm>
            <a:custGeom>
              <a:avLst/>
              <a:gdLst/>
              <a:ahLst/>
              <a:cxnLst/>
              <a:rect l="l" t="t" r="r" b="b"/>
              <a:pathLst>
                <a:path w="64770" h="816610">
                  <a:moveTo>
                    <a:pt x="254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40" y="753110"/>
                  </a:lnTo>
                  <a:lnTo>
                    <a:pt x="2540" y="0"/>
                  </a:lnTo>
                  <a:close/>
                </a:path>
                <a:path w="64770" h="816610">
                  <a:moveTo>
                    <a:pt x="64770" y="63500"/>
                  </a:moveTo>
                  <a:lnTo>
                    <a:pt x="63500" y="63500"/>
                  </a:lnTo>
                  <a:lnTo>
                    <a:pt x="63500" y="816610"/>
                  </a:lnTo>
                  <a:lnTo>
                    <a:pt x="64770" y="816610"/>
                  </a:lnTo>
                  <a:lnTo>
                    <a:pt x="64770" y="63500"/>
                  </a:lnTo>
                  <a:close/>
                </a:path>
              </a:pathLst>
            </a:custGeom>
            <a:solidFill>
              <a:srgbClr val="9A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3647440" y="1641208"/>
              <a:ext cx="60960" cy="812800"/>
            </a:xfrm>
            <a:custGeom>
              <a:avLst/>
              <a:gdLst/>
              <a:ahLst/>
              <a:cxnLst/>
              <a:rect l="l" t="t" r="r" b="b"/>
              <a:pathLst>
                <a:path w="60960" h="81280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60960" h="812800">
                  <a:moveTo>
                    <a:pt x="60960" y="60591"/>
                  </a:moveTo>
                  <a:lnTo>
                    <a:pt x="59423" y="60591"/>
                  </a:lnTo>
                  <a:lnTo>
                    <a:pt x="59423" y="812431"/>
                  </a:lnTo>
                  <a:lnTo>
                    <a:pt x="60960" y="812431"/>
                  </a:lnTo>
                  <a:lnTo>
                    <a:pt x="60960" y="60591"/>
                  </a:lnTo>
                  <a:close/>
                </a:path>
              </a:pathLst>
            </a:custGeom>
            <a:solidFill>
              <a:srgbClr val="9F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3648710" y="1642490"/>
              <a:ext cx="58419" cy="810260"/>
            </a:xfrm>
            <a:custGeom>
              <a:avLst/>
              <a:gdLst/>
              <a:ahLst/>
              <a:cxnLst/>
              <a:rect l="l" t="t" r="r" b="b"/>
              <a:pathLst>
                <a:path w="58420" h="810260">
                  <a:moveTo>
                    <a:pt x="2540" y="2565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405"/>
                  </a:lnTo>
                  <a:lnTo>
                    <a:pt x="2540" y="2565"/>
                  </a:lnTo>
                  <a:close/>
                </a:path>
                <a:path w="58420" h="810260">
                  <a:moveTo>
                    <a:pt x="58420" y="56769"/>
                  </a:moveTo>
                  <a:lnTo>
                    <a:pt x="55867" y="56769"/>
                  </a:lnTo>
                  <a:lnTo>
                    <a:pt x="55867" y="809879"/>
                  </a:lnTo>
                  <a:lnTo>
                    <a:pt x="58420" y="809879"/>
                  </a:lnTo>
                  <a:lnTo>
                    <a:pt x="58420" y="56769"/>
                  </a:lnTo>
                  <a:close/>
                </a:path>
              </a:pathLst>
            </a:custGeom>
            <a:solidFill>
              <a:srgbClr val="A5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3651250" y="1645056"/>
              <a:ext cx="53340" cy="806450"/>
            </a:xfrm>
            <a:custGeom>
              <a:avLst/>
              <a:gdLst/>
              <a:ahLst/>
              <a:cxnLst/>
              <a:rect l="l" t="t" r="r" b="b"/>
              <a:pathLst>
                <a:path w="53339" h="80645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53339" h="806450">
                  <a:moveTo>
                    <a:pt x="53340" y="52946"/>
                  </a:moveTo>
                  <a:lnTo>
                    <a:pt x="52070" y="52946"/>
                  </a:lnTo>
                  <a:lnTo>
                    <a:pt x="52070" y="806043"/>
                  </a:lnTo>
                  <a:lnTo>
                    <a:pt x="53340" y="806043"/>
                  </a:lnTo>
                  <a:lnTo>
                    <a:pt x="53340" y="52946"/>
                  </a:lnTo>
                  <a:close/>
                </a:path>
              </a:pathLst>
            </a:custGeom>
            <a:solidFill>
              <a:srgbClr val="AA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3652520" y="1645919"/>
              <a:ext cx="50800" cy="802640"/>
            </a:xfrm>
            <a:custGeom>
              <a:avLst/>
              <a:gdLst/>
              <a:ahLst/>
              <a:cxnLst/>
              <a:rect l="l" t="t" r="r" b="b"/>
              <a:pathLst>
                <a:path w="50800" h="80263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50800" h="802639">
                  <a:moveTo>
                    <a:pt x="50800" y="49530"/>
                  </a:moveTo>
                  <a:lnTo>
                    <a:pt x="48260" y="49530"/>
                  </a:lnTo>
                  <a:lnTo>
                    <a:pt x="48260" y="802640"/>
                  </a:lnTo>
                  <a:lnTo>
                    <a:pt x="50800" y="802640"/>
                  </a:lnTo>
                  <a:lnTo>
                    <a:pt x="50800" y="49530"/>
                  </a:lnTo>
                  <a:close/>
                </a:path>
              </a:pathLst>
            </a:custGeom>
            <a:solidFill>
              <a:srgbClr val="B0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3653777" y="1648459"/>
              <a:ext cx="47625" cy="799465"/>
            </a:xfrm>
            <a:custGeom>
              <a:avLst/>
              <a:gdLst/>
              <a:ahLst/>
              <a:cxnLst/>
              <a:rect l="l" t="t" r="r" b="b"/>
              <a:pathLst>
                <a:path w="47625" h="799464">
                  <a:moveTo>
                    <a:pt x="2552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52" y="753110"/>
                  </a:lnTo>
                  <a:lnTo>
                    <a:pt x="2552" y="0"/>
                  </a:lnTo>
                  <a:close/>
                </a:path>
                <a:path w="47625" h="799464">
                  <a:moveTo>
                    <a:pt x="47002" y="45720"/>
                  </a:moveTo>
                  <a:lnTo>
                    <a:pt x="45732" y="45720"/>
                  </a:lnTo>
                  <a:lnTo>
                    <a:pt x="45732" y="798842"/>
                  </a:lnTo>
                  <a:lnTo>
                    <a:pt x="47002" y="798842"/>
                  </a:lnTo>
                  <a:lnTo>
                    <a:pt x="47002" y="45720"/>
                  </a:lnTo>
                  <a:close/>
                </a:path>
              </a:pathLst>
            </a:custGeom>
            <a:solidFill>
              <a:srgbClr val="B5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3656330" y="1649729"/>
              <a:ext cx="43180" cy="795020"/>
            </a:xfrm>
            <a:custGeom>
              <a:avLst/>
              <a:gdLst/>
              <a:ahLst/>
              <a:cxnLst/>
              <a:rect l="l" t="t" r="r" b="b"/>
              <a:pathLst>
                <a:path w="43179" h="79501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43179" h="795019">
                  <a:moveTo>
                    <a:pt x="43180" y="41910"/>
                  </a:moveTo>
                  <a:lnTo>
                    <a:pt x="40640" y="41910"/>
                  </a:lnTo>
                  <a:lnTo>
                    <a:pt x="40640" y="795020"/>
                  </a:lnTo>
                  <a:lnTo>
                    <a:pt x="43180" y="795020"/>
                  </a:lnTo>
                  <a:lnTo>
                    <a:pt x="43180" y="41910"/>
                  </a:lnTo>
                  <a:close/>
                </a:path>
              </a:pathLst>
            </a:custGeom>
            <a:solidFill>
              <a:srgbClr val="BB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3657600" y="1652269"/>
              <a:ext cx="39370" cy="791210"/>
            </a:xfrm>
            <a:custGeom>
              <a:avLst/>
              <a:gdLst/>
              <a:ahLst/>
              <a:cxnLst/>
              <a:rect l="l" t="t" r="r" b="b"/>
              <a:pathLst>
                <a:path w="39370" h="791210">
                  <a:moveTo>
                    <a:pt x="254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40" y="753110"/>
                  </a:lnTo>
                  <a:lnTo>
                    <a:pt x="2540" y="0"/>
                  </a:lnTo>
                  <a:close/>
                </a:path>
                <a:path w="39370" h="791210">
                  <a:moveTo>
                    <a:pt x="39370" y="38100"/>
                  </a:moveTo>
                  <a:lnTo>
                    <a:pt x="38100" y="38100"/>
                  </a:lnTo>
                  <a:lnTo>
                    <a:pt x="38100" y="791210"/>
                  </a:lnTo>
                  <a:lnTo>
                    <a:pt x="39370" y="791210"/>
                  </a:lnTo>
                  <a:lnTo>
                    <a:pt x="39370" y="38100"/>
                  </a:lnTo>
                  <a:close/>
                </a:path>
              </a:pathLst>
            </a:custGeom>
            <a:solidFill>
              <a:srgbClr val="C0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3660140" y="1654022"/>
              <a:ext cx="35560" cy="787400"/>
            </a:xfrm>
            <a:custGeom>
              <a:avLst/>
              <a:gdLst/>
              <a:ahLst/>
              <a:cxnLst/>
              <a:rect l="l" t="t" r="r" b="b"/>
              <a:pathLst>
                <a:path w="35560" h="78740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35560" h="787400">
                  <a:moveTo>
                    <a:pt x="35560" y="35077"/>
                  </a:moveTo>
                  <a:lnTo>
                    <a:pt x="34137" y="35077"/>
                  </a:lnTo>
                  <a:lnTo>
                    <a:pt x="34137" y="786917"/>
                  </a:lnTo>
                  <a:lnTo>
                    <a:pt x="35560" y="786917"/>
                  </a:lnTo>
                  <a:lnTo>
                    <a:pt x="35560" y="35077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3661410" y="1655305"/>
              <a:ext cx="33020" cy="784860"/>
            </a:xfrm>
            <a:custGeom>
              <a:avLst/>
              <a:gdLst/>
              <a:ahLst/>
              <a:cxnLst/>
              <a:rect l="l" t="t" r="r" b="b"/>
              <a:pathLst>
                <a:path w="33020" h="784860">
                  <a:moveTo>
                    <a:pt x="2540" y="2565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405"/>
                  </a:lnTo>
                  <a:lnTo>
                    <a:pt x="2540" y="2565"/>
                  </a:lnTo>
                  <a:close/>
                </a:path>
                <a:path w="33020" h="784860">
                  <a:moveTo>
                    <a:pt x="33020" y="31254"/>
                  </a:moveTo>
                  <a:lnTo>
                    <a:pt x="30467" y="31254"/>
                  </a:lnTo>
                  <a:lnTo>
                    <a:pt x="30467" y="784364"/>
                  </a:lnTo>
                  <a:lnTo>
                    <a:pt x="33020" y="784364"/>
                  </a:lnTo>
                  <a:lnTo>
                    <a:pt x="33020" y="31254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3663950" y="1657870"/>
              <a:ext cx="27940" cy="781050"/>
            </a:xfrm>
            <a:custGeom>
              <a:avLst/>
              <a:gdLst/>
              <a:ahLst/>
              <a:cxnLst/>
              <a:rect l="l" t="t" r="r" b="b"/>
              <a:pathLst>
                <a:path w="27939" h="78105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27939" h="781050">
                  <a:moveTo>
                    <a:pt x="27940" y="27432"/>
                  </a:moveTo>
                  <a:lnTo>
                    <a:pt x="26670" y="27432"/>
                  </a:lnTo>
                  <a:lnTo>
                    <a:pt x="26670" y="780529"/>
                  </a:lnTo>
                  <a:lnTo>
                    <a:pt x="27940" y="780529"/>
                  </a:lnTo>
                  <a:lnTo>
                    <a:pt x="27940" y="27432"/>
                  </a:lnTo>
                  <a:close/>
                </a:path>
              </a:pathLst>
            </a:custGeom>
            <a:solidFill>
              <a:srgbClr val="D1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3665220" y="1658619"/>
              <a:ext cx="25400" cy="777240"/>
            </a:xfrm>
            <a:custGeom>
              <a:avLst/>
              <a:gdLst/>
              <a:ahLst/>
              <a:cxnLst/>
              <a:rect l="l" t="t" r="r" b="b"/>
              <a:pathLst>
                <a:path w="25400" h="77723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25400" h="777239">
                  <a:moveTo>
                    <a:pt x="25400" y="24130"/>
                  </a:moveTo>
                  <a:lnTo>
                    <a:pt x="22860" y="24130"/>
                  </a:lnTo>
                  <a:lnTo>
                    <a:pt x="22860" y="777240"/>
                  </a:lnTo>
                  <a:lnTo>
                    <a:pt x="25400" y="777240"/>
                  </a:lnTo>
                  <a:lnTo>
                    <a:pt x="25400" y="24130"/>
                  </a:lnTo>
                  <a:close/>
                </a:path>
              </a:pathLst>
            </a:custGeom>
            <a:solidFill>
              <a:srgbClr val="D6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3666477" y="1661159"/>
              <a:ext cx="22225" cy="774065"/>
            </a:xfrm>
            <a:custGeom>
              <a:avLst/>
              <a:gdLst/>
              <a:ahLst/>
              <a:cxnLst/>
              <a:rect l="l" t="t" r="r" b="b"/>
              <a:pathLst>
                <a:path w="22225" h="774064">
                  <a:moveTo>
                    <a:pt x="2552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52" y="753110"/>
                  </a:lnTo>
                  <a:lnTo>
                    <a:pt x="2552" y="0"/>
                  </a:lnTo>
                  <a:close/>
                </a:path>
                <a:path w="22225" h="774064">
                  <a:moveTo>
                    <a:pt x="21602" y="20320"/>
                  </a:moveTo>
                  <a:lnTo>
                    <a:pt x="20332" y="20320"/>
                  </a:lnTo>
                  <a:lnTo>
                    <a:pt x="20332" y="773442"/>
                  </a:lnTo>
                  <a:lnTo>
                    <a:pt x="21602" y="773442"/>
                  </a:lnTo>
                  <a:lnTo>
                    <a:pt x="21602" y="20320"/>
                  </a:lnTo>
                  <a:close/>
                </a:path>
              </a:pathLst>
            </a:custGeom>
            <a:solidFill>
              <a:srgbClr val="DC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3669030" y="1662988"/>
              <a:ext cx="17780" cy="769620"/>
            </a:xfrm>
            <a:custGeom>
              <a:avLst/>
              <a:gdLst/>
              <a:ahLst/>
              <a:cxnLst/>
              <a:rect l="l" t="t" r="r" b="b"/>
              <a:pathLst>
                <a:path w="17779" h="769619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7779" h="769619">
                  <a:moveTo>
                    <a:pt x="17780" y="17221"/>
                  </a:moveTo>
                  <a:lnTo>
                    <a:pt x="16433" y="17221"/>
                  </a:lnTo>
                  <a:lnTo>
                    <a:pt x="16433" y="769061"/>
                  </a:lnTo>
                  <a:lnTo>
                    <a:pt x="17780" y="769061"/>
                  </a:lnTo>
                  <a:lnTo>
                    <a:pt x="17780" y="17221"/>
                  </a:lnTo>
                  <a:close/>
                </a:path>
              </a:pathLst>
            </a:custGeom>
            <a:solidFill>
              <a:srgbClr val="E1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3670300" y="1664271"/>
              <a:ext cx="15240" cy="767080"/>
            </a:xfrm>
            <a:custGeom>
              <a:avLst/>
              <a:gdLst/>
              <a:ahLst/>
              <a:cxnLst/>
              <a:rect l="l" t="t" r="r" b="b"/>
              <a:pathLst>
                <a:path w="15239" h="767080">
                  <a:moveTo>
                    <a:pt x="2540" y="2565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405"/>
                  </a:lnTo>
                  <a:lnTo>
                    <a:pt x="2540" y="2565"/>
                  </a:lnTo>
                  <a:close/>
                </a:path>
                <a:path w="15239" h="767080">
                  <a:moveTo>
                    <a:pt x="15240" y="13398"/>
                  </a:moveTo>
                  <a:lnTo>
                    <a:pt x="12700" y="13398"/>
                  </a:lnTo>
                  <a:lnTo>
                    <a:pt x="12700" y="766508"/>
                  </a:lnTo>
                  <a:lnTo>
                    <a:pt x="15240" y="766508"/>
                  </a:lnTo>
                  <a:lnTo>
                    <a:pt x="15240" y="13398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3672840" y="1666836"/>
              <a:ext cx="10160" cy="763270"/>
            </a:xfrm>
            <a:custGeom>
              <a:avLst/>
              <a:gdLst/>
              <a:ahLst/>
              <a:cxnLst/>
              <a:rect l="l" t="t" r="r" b="b"/>
              <a:pathLst>
                <a:path w="10160" h="763269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0160" h="763269">
                  <a:moveTo>
                    <a:pt x="10160" y="9563"/>
                  </a:moveTo>
                  <a:lnTo>
                    <a:pt x="8890" y="9563"/>
                  </a:lnTo>
                  <a:lnTo>
                    <a:pt x="8890" y="762673"/>
                  </a:lnTo>
                  <a:lnTo>
                    <a:pt x="10160" y="762673"/>
                  </a:lnTo>
                  <a:lnTo>
                    <a:pt x="10160" y="9563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3674110" y="1667509"/>
              <a:ext cx="7620" cy="759460"/>
            </a:xfrm>
            <a:custGeom>
              <a:avLst/>
              <a:gdLst/>
              <a:ahLst/>
              <a:cxnLst/>
              <a:rect l="l" t="t" r="r" b="b"/>
              <a:pathLst>
                <a:path w="7620" h="75946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7620" h="759460">
                  <a:moveTo>
                    <a:pt x="7620" y="6350"/>
                  </a:moveTo>
                  <a:lnTo>
                    <a:pt x="5067" y="6350"/>
                  </a:lnTo>
                  <a:lnTo>
                    <a:pt x="5067" y="759460"/>
                  </a:lnTo>
                  <a:lnTo>
                    <a:pt x="7620" y="759460"/>
                  </a:lnTo>
                  <a:lnTo>
                    <a:pt x="7620" y="635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0" name="object 720"/>
          <p:cNvSpPr/>
          <p:nvPr/>
        </p:nvSpPr>
        <p:spPr>
          <a:xfrm>
            <a:off x="3675379" y="1670050"/>
            <a:ext cx="3810" cy="755650"/>
          </a:xfrm>
          <a:custGeom>
            <a:avLst/>
            <a:gdLst/>
            <a:ahLst/>
            <a:cxnLst/>
            <a:rect l="l" t="t" r="r" b="b"/>
            <a:pathLst>
              <a:path w="3810" h="755650">
                <a:moveTo>
                  <a:pt x="0" y="755650"/>
                </a:moveTo>
                <a:lnTo>
                  <a:pt x="3810" y="755650"/>
                </a:lnTo>
                <a:lnTo>
                  <a:pt x="381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1" name="object 721"/>
          <p:cNvGrpSpPr/>
          <p:nvPr/>
        </p:nvGrpSpPr>
        <p:grpSpPr>
          <a:xfrm>
            <a:off x="3599240" y="1593910"/>
            <a:ext cx="157480" cy="908050"/>
            <a:chOff x="3599240" y="1593910"/>
            <a:chExt cx="157480" cy="908050"/>
          </a:xfrm>
        </p:grpSpPr>
        <p:sp>
          <p:nvSpPr>
            <p:cNvPr id="722" name="object 722"/>
            <p:cNvSpPr/>
            <p:nvPr/>
          </p:nvSpPr>
          <p:spPr>
            <a:xfrm>
              <a:off x="3605530" y="1600200"/>
              <a:ext cx="144780" cy="895350"/>
            </a:xfrm>
            <a:custGeom>
              <a:avLst/>
              <a:gdLst/>
              <a:ahLst/>
              <a:cxnLst/>
              <a:rect l="l" t="t" r="r" b="b"/>
              <a:pathLst>
                <a:path w="144779" h="895350">
                  <a:moveTo>
                    <a:pt x="0" y="0"/>
                  </a:moveTo>
                  <a:lnTo>
                    <a:pt x="144780" y="143510"/>
                  </a:lnTo>
                  <a:lnTo>
                    <a:pt x="14478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3750310" y="15939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003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4" name="object 724"/>
          <p:cNvSpPr/>
          <p:nvPr/>
        </p:nvSpPr>
        <p:spPr>
          <a:xfrm>
            <a:off x="1371600" y="24892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579"/>
                </a:moveTo>
                <a:lnTo>
                  <a:pt x="0" y="0"/>
                </a:lnTo>
                <a:lnTo>
                  <a:pt x="0" y="12579"/>
                </a:lnTo>
                <a:close/>
              </a:path>
            </a:pathLst>
          </a:custGeom>
          <a:solidFill>
            <a:srgbClr val="003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513839" y="2494279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2233941" y="0"/>
                </a:moveTo>
                <a:lnTo>
                  <a:pt x="0" y="0"/>
                </a:lnTo>
                <a:lnTo>
                  <a:pt x="1270" y="1270"/>
                </a:lnTo>
                <a:lnTo>
                  <a:pt x="2235200" y="1270"/>
                </a:lnTo>
                <a:lnTo>
                  <a:pt x="2233941" y="0"/>
                </a:lnTo>
                <a:close/>
              </a:path>
            </a:pathLst>
          </a:custGeom>
          <a:solidFill>
            <a:srgbClr val="007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371600" y="2352039"/>
            <a:ext cx="2236470" cy="1270"/>
          </a:xfrm>
          <a:custGeom>
            <a:avLst/>
            <a:gdLst/>
            <a:ahLst/>
            <a:cxnLst/>
            <a:rect l="l" t="t" r="r" b="b"/>
            <a:pathLst>
              <a:path w="2236470" h="1269">
                <a:moveTo>
                  <a:pt x="2235200" y="0"/>
                </a:moveTo>
                <a:lnTo>
                  <a:pt x="0" y="0"/>
                </a:lnTo>
                <a:lnTo>
                  <a:pt x="1270" y="1270"/>
                </a:lnTo>
                <a:lnTo>
                  <a:pt x="2236458" y="1270"/>
                </a:lnTo>
                <a:lnTo>
                  <a:pt x="2235200" y="0"/>
                </a:lnTo>
                <a:close/>
              </a:path>
            </a:pathLst>
          </a:custGeom>
          <a:solidFill>
            <a:srgbClr val="007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511300" y="2491739"/>
            <a:ext cx="2236470" cy="2540"/>
          </a:xfrm>
          <a:custGeom>
            <a:avLst/>
            <a:gdLst/>
            <a:ahLst/>
            <a:cxnLst/>
            <a:rect l="l" t="t" r="r" b="b"/>
            <a:pathLst>
              <a:path w="2236470" h="2539">
                <a:moveTo>
                  <a:pt x="2233963" y="0"/>
                </a:moveTo>
                <a:lnTo>
                  <a:pt x="0" y="0"/>
                </a:lnTo>
                <a:lnTo>
                  <a:pt x="2539" y="2539"/>
                </a:lnTo>
                <a:lnTo>
                  <a:pt x="2236470" y="2539"/>
                </a:lnTo>
                <a:lnTo>
                  <a:pt x="2233963" y="0"/>
                </a:lnTo>
                <a:close/>
              </a:path>
            </a:pathLst>
          </a:custGeom>
          <a:solidFill>
            <a:srgbClr val="04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374775" y="235457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70"/>
                </a:moveTo>
                <a:lnTo>
                  <a:pt x="634" y="1270"/>
                </a:lnTo>
                <a:lnTo>
                  <a:pt x="63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4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373505" y="2353310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70"/>
                </a:moveTo>
                <a:lnTo>
                  <a:pt x="2235183" y="1270"/>
                </a:lnTo>
                <a:lnTo>
                  <a:pt x="223518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4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510030" y="2490431"/>
            <a:ext cx="2235835" cy="1905"/>
          </a:xfrm>
          <a:custGeom>
            <a:avLst/>
            <a:gdLst/>
            <a:ahLst/>
            <a:cxnLst/>
            <a:rect l="l" t="t" r="r" b="b"/>
            <a:pathLst>
              <a:path w="2235835" h="1905">
                <a:moveTo>
                  <a:pt x="2235225" y="1308"/>
                </a:moveTo>
                <a:lnTo>
                  <a:pt x="2233968" y="38"/>
                </a:lnTo>
                <a:lnTo>
                  <a:pt x="0" y="38"/>
                </a:lnTo>
                <a:lnTo>
                  <a:pt x="1257" y="1308"/>
                </a:lnTo>
                <a:lnTo>
                  <a:pt x="2235225" y="1308"/>
                </a:lnTo>
                <a:close/>
              </a:path>
            </a:pathLst>
          </a:custGeom>
          <a:solidFill>
            <a:srgbClr val="09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375410" y="235457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784" y="1270"/>
                </a:moveTo>
                <a:lnTo>
                  <a:pt x="2234527" y="1270"/>
                </a:lnTo>
                <a:lnTo>
                  <a:pt x="2234527" y="0"/>
                </a:lnTo>
                <a:lnTo>
                  <a:pt x="0" y="0"/>
                </a:lnTo>
                <a:lnTo>
                  <a:pt x="0" y="1270"/>
                </a:lnTo>
                <a:lnTo>
                  <a:pt x="622" y="1270"/>
                </a:lnTo>
                <a:lnTo>
                  <a:pt x="622" y="2540"/>
                </a:lnTo>
                <a:lnTo>
                  <a:pt x="2235784" y="2540"/>
                </a:lnTo>
                <a:lnTo>
                  <a:pt x="2235784" y="1270"/>
                </a:lnTo>
                <a:close/>
              </a:path>
            </a:pathLst>
          </a:custGeom>
          <a:solidFill>
            <a:srgbClr val="09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508760" y="2487929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3986" y="2539"/>
                </a:lnTo>
                <a:lnTo>
                  <a:pt x="2233986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E7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376680" y="2357120"/>
            <a:ext cx="2236470" cy="1270"/>
          </a:xfrm>
          <a:custGeom>
            <a:avLst/>
            <a:gdLst/>
            <a:ahLst/>
            <a:cxnLst/>
            <a:rect l="l" t="t" r="r" b="b"/>
            <a:pathLst>
              <a:path w="2236470" h="1269">
                <a:moveTo>
                  <a:pt x="2235155" y="0"/>
                </a:moveTo>
                <a:lnTo>
                  <a:pt x="0" y="0"/>
                </a:lnTo>
                <a:lnTo>
                  <a:pt x="1269" y="1269"/>
                </a:lnTo>
                <a:lnTo>
                  <a:pt x="2236413" y="1269"/>
                </a:lnTo>
                <a:lnTo>
                  <a:pt x="2235155" y="0"/>
                </a:lnTo>
                <a:close/>
              </a:path>
            </a:pathLst>
          </a:custGeom>
          <a:solidFill>
            <a:srgbClr val="0E7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506220" y="2486583"/>
            <a:ext cx="2235835" cy="1905"/>
          </a:xfrm>
          <a:custGeom>
            <a:avLst/>
            <a:gdLst/>
            <a:ahLst/>
            <a:cxnLst/>
            <a:rect l="l" t="t" r="r" b="b"/>
            <a:pathLst>
              <a:path w="2235835" h="1905">
                <a:moveTo>
                  <a:pt x="2235263" y="1346"/>
                </a:moveTo>
                <a:lnTo>
                  <a:pt x="2234006" y="76"/>
                </a:lnTo>
                <a:lnTo>
                  <a:pt x="0" y="76"/>
                </a:lnTo>
                <a:lnTo>
                  <a:pt x="1257" y="1346"/>
                </a:lnTo>
                <a:lnTo>
                  <a:pt x="2235263" y="1346"/>
                </a:lnTo>
                <a:close/>
              </a:path>
            </a:pathLst>
          </a:custGeom>
          <a:solidFill>
            <a:srgbClr val="137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378585" y="2358389"/>
            <a:ext cx="2235200" cy="2540"/>
          </a:xfrm>
          <a:custGeom>
            <a:avLst/>
            <a:gdLst/>
            <a:ahLst/>
            <a:cxnLst/>
            <a:rect l="l" t="t" r="r" b="b"/>
            <a:pathLst>
              <a:path w="2235200" h="2539">
                <a:moveTo>
                  <a:pt x="2235136" y="0"/>
                </a:moveTo>
                <a:lnTo>
                  <a:pt x="0" y="0"/>
                </a:lnTo>
                <a:lnTo>
                  <a:pt x="0" y="1270"/>
                </a:lnTo>
                <a:lnTo>
                  <a:pt x="1257" y="1270"/>
                </a:lnTo>
                <a:lnTo>
                  <a:pt x="1257" y="2540"/>
                </a:lnTo>
                <a:lnTo>
                  <a:pt x="1905" y="2540"/>
                </a:lnTo>
                <a:lnTo>
                  <a:pt x="1905" y="1270"/>
                </a:lnTo>
                <a:lnTo>
                  <a:pt x="2235136" y="1270"/>
                </a:lnTo>
                <a:lnTo>
                  <a:pt x="2235136" y="0"/>
                </a:lnTo>
                <a:close/>
              </a:path>
            </a:pathLst>
          </a:custGeom>
          <a:solidFill>
            <a:srgbClr val="137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504950" y="2484120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019" y="2539"/>
                </a:lnTo>
                <a:lnTo>
                  <a:pt x="2234019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188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380490" y="235965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746" y="1270"/>
                </a:moveTo>
                <a:lnTo>
                  <a:pt x="2234488" y="1270"/>
                </a:lnTo>
                <a:lnTo>
                  <a:pt x="2234488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746" y="2540"/>
                </a:lnTo>
                <a:lnTo>
                  <a:pt x="2235746" y="1270"/>
                </a:lnTo>
                <a:close/>
              </a:path>
            </a:pathLst>
          </a:custGeom>
          <a:solidFill>
            <a:srgbClr val="188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502410" y="2482850"/>
            <a:ext cx="2235835" cy="1270"/>
          </a:xfrm>
          <a:custGeom>
            <a:avLst/>
            <a:gdLst/>
            <a:ahLst/>
            <a:cxnLst/>
            <a:rect l="l" t="t" r="r" b="b"/>
            <a:pathLst>
              <a:path w="2235835" h="1269">
                <a:moveTo>
                  <a:pt x="2234042" y="0"/>
                </a:moveTo>
                <a:lnTo>
                  <a:pt x="0" y="0"/>
                </a:lnTo>
                <a:lnTo>
                  <a:pt x="1270" y="1270"/>
                </a:lnTo>
                <a:lnTo>
                  <a:pt x="2235301" y="1270"/>
                </a:lnTo>
                <a:lnTo>
                  <a:pt x="2234042" y="0"/>
                </a:lnTo>
                <a:close/>
              </a:path>
            </a:pathLst>
          </a:custGeom>
          <a:solidFill>
            <a:srgbClr val="1D8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383664" y="23634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70"/>
                </a:moveTo>
                <a:lnTo>
                  <a:pt x="635" y="1270"/>
                </a:lnTo>
                <a:lnTo>
                  <a:pt x="63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D8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382394" y="2362200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69"/>
                </a:moveTo>
                <a:lnTo>
                  <a:pt x="2235104" y="1269"/>
                </a:lnTo>
                <a:lnTo>
                  <a:pt x="223510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D8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501127" y="2481465"/>
            <a:ext cx="2235835" cy="1905"/>
          </a:xfrm>
          <a:custGeom>
            <a:avLst/>
            <a:gdLst/>
            <a:ahLst/>
            <a:cxnLst/>
            <a:rect l="l" t="t" r="r" b="b"/>
            <a:pathLst>
              <a:path w="2235835" h="1905">
                <a:moveTo>
                  <a:pt x="2235314" y="1384"/>
                </a:moveTo>
                <a:lnTo>
                  <a:pt x="2234057" y="114"/>
                </a:lnTo>
                <a:lnTo>
                  <a:pt x="0" y="114"/>
                </a:lnTo>
                <a:lnTo>
                  <a:pt x="1270" y="1384"/>
                </a:lnTo>
                <a:lnTo>
                  <a:pt x="2235314" y="1384"/>
                </a:lnTo>
                <a:close/>
              </a:path>
            </a:pathLst>
          </a:custGeom>
          <a:solidFill>
            <a:srgbClr val="228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384300" y="236346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708" y="1270"/>
                </a:moveTo>
                <a:lnTo>
                  <a:pt x="2234450" y="1270"/>
                </a:lnTo>
                <a:lnTo>
                  <a:pt x="2234450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708" y="2540"/>
                </a:lnTo>
                <a:lnTo>
                  <a:pt x="2235708" y="1270"/>
                </a:lnTo>
                <a:close/>
              </a:path>
            </a:pathLst>
          </a:custGeom>
          <a:solidFill>
            <a:srgbClr val="228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499869" y="2479039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064" y="2539"/>
                </a:lnTo>
                <a:lnTo>
                  <a:pt x="2234064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278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385569" y="2366010"/>
            <a:ext cx="2236470" cy="1270"/>
          </a:xfrm>
          <a:custGeom>
            <a:avLst/>
            <a:gdLst/>
            <a:ahLst/>
            <a:cxnLst/>
            <a:rect l="l" t="t" r="r" b="b"/>
            <a:pathLst>
              <a:path w="2236470" h="1269">
                <a:moveTo>
                  <a:pt x="2235076" y="0"/>
                </a:moveTo>
                <a:lnTo>
                  <a:pt x="0" y="0"/>
                </a:lnTo>
                <a:lnTo>
                  <a:pt x="1269" y="1269"/>
                </a:lnTo>
                <a:lnTo>
                  <a:pt x="2236335" y="1269"/>
                </a:lnTo>
                <a:lnTo>
                  <a:pt x="2235076" y="0"/>
                </a:lnTo>
                <a:close/>
              </a:path>
            </a:pathLst>
          </a:custGeom>
          <a:solidFill>
            <a:srgbClr val="278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497964" y="2477770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70"/>
                </a:moveTo>
                <a:lnTo>
                  <a:pt x="2234081" y="1270"/>
                </a:lnTo>
                <a:lnTo>
                  <a:pt x="223408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C8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387475" y="2367279"/>
            <a:ext cx="2235200" cy="2540"/>
          </a:xfrm>
          <a:custGeom>
            <a:avLst/>
            <a:gdLst/>
            <a:ahLst/>
            <a:cxnLst/>
            <a:rect l="l" t="t" r="r" b="b"/>
            <a:pathLst>
              <a:path w="2235200" h="2539">
                <a:moveTo>
                  <a:pt x="2235047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2540"/>
                </a:lnTo>
                <a:lnTo>
                  <a:pt x="1905" y="2540"/>
                </a:lnTo>
                <a:lnTo>
                  <a:pt x="1905" y="1270"/>
                </a:lnTo>
                <a:lnTo>
                  <a:pt x="2235047" y="1270"/>
                </a:lnTo>
                <a:lnTo>
                  <a:pt x="2235047" y="0"/>
                </a:lnTo>
                <a:close/>
              </a:path>
            </a:pathLst>
          </a:custGeom>
          <a:solidFill>
            <a:srgbClr val="2C8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496060" y="2475229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098" y="2539"/>
                </a:lnTo>
                <a:lnTo>
                  <a:pt x="2234098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31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389380" y="236854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670" y="1270"/>
                </a:moveTo>
                <a:lnTo>
                  <a:pt x="2234412" y="1270"/>
                </a:lnTo>
                <a:lnTo>
                  <a:pt x="2234412" y="0"/>
                </a:lnTo>
                <a:lnTo>
                  <a:pt x="0" y="0"/>
                </a:lnTo>
                <a:lnTo>
                  <a:pt x="0" y="1270"/>
                </a:lnTo>
                <a:lnTo>
                  <a:pt x="622" y="1270"/>
                </a:lnTo>
                <a:lnTo>
                  <a:pt x="622" y="2540"/>
                </a:lnTo>
                <a:lnTo>
                  <a:pt x="2235670" y="2540"/>
                </a:lnTo>
                <a:lnTo>
                  <a:pt x="2235670" y="1270"/>
                </a:lnTo>
                <a:close/>
              </a:path>
            </a:pathLst>
          </a:custGeom>
          <a:solidFill>
            <a:srgbClr val="31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493519" y="2473960"/>
            <a:ext cx="2235835" cy="1270"/>
          </a:xfrm>
          <a:custGeom>
            <a:avLst/>
            <a:gdLst/>
            <a:ahLst/>
            <a:cxnLst/>
            <a:rect l="l" t="t" r="r" b="b"/>
            <a:pathLst>
              <a:path w="2235835" h="1269">
                <a:moveTo>
                  <a:pt x="2234121" y="0"/>
                </a:moveTo>
                <a:lnTo>
                  <a:pt x="0" y="0"/>
                </a:lnTo>
                <a:lnTo>
                  <a:pt x="1269" y="1269"/>
                </a:lnTo>
                <a:lnTo>
                  <a:pt x="2235379" y="1269"/>
                </a:lnTo>
                <a:lnTo>
                  <a:pt x="2234121" y="0"/>
                </a:lnTo>
                <a:close/>
              </a:path>
            </a:pathLst>
          </a:custGeom>
          <a:solidFill>
            <a:srgbClr val="368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391285" y="2371089"/>
            <a:ext cx="2235200" cy="2540"/>
          </a:xfrm>
          <a:custGeom>
            <a:avLst/>
            <a:gdLst/>
            <a:ahLst/>
            <a:cxnLst/>
            <a:rect l="l" t="t" r="r" b="b"/>
            <a:pathLst>
              <a:path w="2235200" h="2539">
                <a:moveTo>
                  <a:pt x="2235022" y="0"/>
                </a:moveTo>
                <a:lnTo>
                  <a:pt x="0" y="0"/>
                </a:lnTo>
                <a:lnTo>
                  <a:pt x="0" y="1270"/>
                </a:lnTo>
                <a:lnTo>
                  <a:pt x="1257" y="1270"/>
                </a:lnTo>
                <a:lnTo>
                  <a:pt x="1257" y="2540"/>
                </a:lnTo>
                <a:lnTo>
                  <a:pt x="1905" y="2540"/>
                </a:lnTo>
                <a:lnTo>
                  <a:pt x="1905" y="1270"/>
                </a:lnTo>
                <a:lnTo>
                  <a:pt x="2235022" y="1270"/>
                </a:lnTo>
                <a:lnTo>
                  <a:pt x="2235022" y="0"/>
                </a:lnTo>
                <a:close/>
              </a:path>
            </a:pathLst>
          </a:custGeom>
          <a:solidFill>
            <a:srgbClr val="368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492885" y="2472689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69"/>
                </a:moveTo>
                <a:lnTo>
                  <a:pt x="2234126" y="1269"/>
                </a:lnTo>
                <a:lnTo>
                  <a:pt x="223412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B8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393190" y="237235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631" y="1270"/>
                </a:moveTo>
                <a:lnTo>
                  <a:pt x="2234374" y="1270"/>
                </a:lnTo>
                <a:lnTo>
                  <a:pt x="2234374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631" y="2540"/>
                </a:lnTo>
                <a:lnTo>
                  <a:pt x="2235631" y="1270"/>
                </a:lnTo>
                <a:close/>
              </a:path>
            </a:pathLst>
          </a:custGeom>
          <a:solidFill>
            <a:srgbClr val="3B8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490980" y="2470150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143" y="2539"/>
                </a:lnTo>
                <a:lnTo>
                  <a:pt x="2234143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409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396364" y="23761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70"/>
                </a:moveTo>
                <a:lnTo>
                  <a:pt x="635" y="1270"/>
                </a:lnTo>
                <a:lnTo>
                  <a:pt x="63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09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395094" y="2374900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69"/>
                </a:moveTo>
                <a:lnTo>
                  <a:pt x="2234992" y="1269"/>
                </a:lnTo>
                <a:lnTo>
                  <a:pt x="223499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409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489075" y="2468879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70"/>
                </a:moveTo>
                <a:lnTo>
                  <a:pt x="2234160" y="1270"/>
                </a:lnTo>
                <a:lnTo>
                  <a:pt x="223416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69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397000" y="237616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593" y="1270"/>
                </a:moveTo>
                <a:lnTo>
                  <a:pt x="2234336" y="1270"/>
                </a:lnTo>
                <a:lnTo>
                  <a:pt x="2234336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593" y="2540"/>
                </a:lnTo>
                <a:lnTo>
                  <a:pt x="2235593" y="1270"/>
                </a:lnTo>
                <a:close/>
              </a:path>
            </a:pathLst>
          </a:custGeom>
          <a:solidFill>
            <a:srgbClr val="469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487169" y="2466339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177" y="2539"/>
                </a:lnTo>
                <a:lnTo>
                  <a:pt x="2234177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4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398269" y="2378710"/>
            <a:ext cx="2236470" cy="1270"/>
          </a:xfrm>
          <a:custGeom>
            <a:avLst/>
            <a:gdLst/>
            <a:ahLst/>
            <a:cxnLst/>
            <a:rect l="l" t="t" r="r" b="b"/>
            <a:pathLst>
              <a:path w="2236470" h="1269">
                <a:moveTo>
                  <a:pt x="2234963" y="0"/>
                </a:moveTo>
                <a:lnTo>
                  <a:pt x="0" y="0"/>
                </a:lnTo>
                <a:lnTo>
                  <a:pt x="1269" y="1269"/>
                </a:lnTo>
                <a:lnTo>
                  <a:pt x="2236222" y="1269"/>
                </a:lnTo>
                <a:lnTo>
                  <a:pt x="2234963" y="0"/>
                </a:lnTo>
                <a:close/>
              </a:path>
            </a:pathLst>
          </a:custGeom>
          <a:solidFill>
            <a:srgbClr val="4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485264" y="2465070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70"/>
                </a:moveTo>
                <a:lnTo>
                  <a:pt x="2234194" y="1270"/>
                </a:lnTo>
                <a:lnTo>
                  <a:pt x="223419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509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401444" y="238125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69"/>
                </a:moveTo>
                <a:lnTo>
                  <a:pt x="635" y="1269"/>
                </a:lnTo>
                <a:lnTo>
                  <a:pt x="63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509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400175" y="2379979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70"/>
                </a:moveTo>
                <a:lnTo>
                  <a:pt x="2234947" y="1270"/>
                </a:lnTo>
                <a:lnTo>
                  <a:pt x="223494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509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483360" y="2462529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210" y="2539"/>
                </a:lnTo>
                <a:lnTo>
                  <a:pt x="2234210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559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402080" y="238124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555" y="1270"/>
                </a:moveTo>
                <a:lnTo>
                  <a:pt x="2234298" y="1270"/>
                </a:lnTo>
                <a:lnTo>
                  <a:pt x="2234298" y="0"/>
                </a:lnTo>
                <a:lnTo>
                  <a:pt x="0" y="0"/>
                </a:lnTo>
                <a:lnTo>
                  <a:pt x="0" y="1270"/>
                </a:lnTo>
                <a:lnTo>
                  <a:pt x="622" y="1270"/>
                </a:lnTo>
                <a:lnTo>
                  <a:pt x="622" y="2540"/>
                </a:lnTo>
                <a:lnTo>
                  <a:pt x="2235555" y="2540"/>
                </a:lnTo>
                <a:lnTo>
                  <a:pt x="2235555" y="1270"/>
                </a:lnTo>
                <a:close/>
              </a:path>
            </a:pathLst>
          </a:custGeom>
          <a:solidFill>
            <a:srgbClr val="559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480819" y="2461260"/>
            <a:ext cx="2235835" cy="1270"/>
          </a:xfrm>
          <a:custGeom>
            <a:avLst/>
            <a:gdLst/>
            <a:ahLst/>
            <a:cxnLst/>
            <a:rect l="l" t="t" r="r" b="b"/>
            <a:pathLst>
              <a:path w="2235835" h="1269">
                <a:moveTo>
                  <a:pt x="2234233" y="0"/>
                </a:moveTo>
                <a:lnTo>
                  <a:pt x="0" y="0"/>
                </a:lnTo>
                <a:lnTo>
                  <a:pt x="1269" y="1269"/>
                </a:lnTo>
                <a:lnTo>
                  <a:pt x="2235492" y="1269"/>
                </a:lnTo>
                <a:lnTo>
                  <a:pt x="2234233" y="0"/>
                </a:lnTo>
                <a:close/>
              </a:path>
            </a:pathLst>
          </a:custGeom>
          <a:solidFill>
            <a:srgbClr val="5A9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405255" y="23850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70"/>
                </a:moveTo>
                <a:lnTo>
                  <a:pt x="635" y="1270"/>
                </a:lnTo>
                <a:lnTo>
                  <a:pt x="63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5A9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403985" y="2383789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69"/>
                </a:moveTo>
                <a:lnTo>
                  <a:pt x="2234913" y="1269"/>
                </a:lnTo>
                <a:lnTo>
                  <a:pt x="223491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5A9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480185" y="2459989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69"/>
                </a:moveTo>
                <a:lnTo>
                  <a:pt x="2234239" y="1269"/>
                </a:lnTo>
                <a:lnTo>
                  <a:pt x="22342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5F9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405890" y="238505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517" y="1270"/>
                </a:moveTo>
                <a:lnTo>
                  <a:pt x="2234260" y="1270"/>
                </a:lnTo>
                <a:lnTo>
                  <a:pt x="2234260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517" y="2540"/>
                </a:lnTo>
                <a:lnTo>
                  <a:pt x="2235517" y="1270"/>
                </a:lnTo>
                <a:close/>
              </a:path>
            </a:pathLst>
          </a:custGeom>
          <a:solidFill>
            <a:srgbClr val="5F9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478280" y="2457450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255" y="2539"/>
                </a:lnTo>
                <a:lnTo>
                  <a:pt x="2234255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64A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407160" y="2387600"/>
            <a:ext cx="2236470" cy="1270"/>
          </a:xfrm>
          <a:custGeom>
            <a:avLst/>
            <a:gdLst/>
            <a:ahLst/>
            <a:cxnLst/>
            <a:rect l="l" t="t" r="r" b="b"/>
            <a:pathLst>
              <a:path w="2236470" h="1269">
                <a:moveTo>
                  <a:pt x="2234885" y="0"/>
                </a:moveTo>
                <a:lnTo>
                  <a:pt x="0" y="0"/>
                </a:lnTo>
                <a:lnTo>
                  <a:pt x="1270" y="1270"/>
                </a:lnTo>
                <a:lnTo>
                  <a:pt x="2236144" y="1270"/>
                </a:lnTo>
                <a:lnTo>
                  <a:pt x="2234885" y="0"/>
                </a:lnTo>
                <a:close/>
              </a:path>
            </a:pathLst>
          </a:custGeom>
          <a:solidFill>
            <a:srgbClr val="64A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476375" y="2456179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70"/>
                </a:moveTo>
                <a:lnTo>
                  <a:pt x="2234272" y="1270"/>
                </a:lnTo>
                <a:lnTo>
                  <a:pt x="223427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9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410335" y="239013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69"/>
                </a:moveTo>
                <a:lnTo>
                  <a:pt x="635" y="1269"/>
                </a:lnTo>
                <a:lnTo>
                  <a:pt x="63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69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409064" y="2388870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70"/>
                </a:moveTo>
                <a:lnTo>
                  <a:pt x="2234868" y="1270"/>
                </a:lnTo>
                <a:lnTo>
                  <a:pt x="223486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9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474469" y="2453639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289" y="2539"/>
                </a:lnTo>
                <a:lnTo>
                  <a:pt x="2234289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6EA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410970" y="239013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479" y="1270"/>
                </a:moveTo>
                <a:lnTo>
                  <a:pt x="2234222" y="1270"/>
                </a:lnTo>
                <a:lnTo>
                  <a:pt x="2234222" y="0"/>
                </a:lnTo>
                <a:lnTo>
                  <a:pt x="0" y="0"/>
                </a:lnTo>
                <a:lnTo>
                  <a:pt x="0" y="1270"/>
                </a:lnTo>
                <a:lnTo>
                  <a:pt x="622" y="1270"/>
                </a:lnTo>
                <a:lnTo>
                  <a:pt x="622" y="2540"/>
                </a:lnTo>
                <a:lnTo>
                  <a:pt x="2235479" y="2540"/>
                </a:lnTo>
                <a:lnTo>
                  <a:pt x="2235479" y="1270"/>
                </a:lnTo>
                <a:close/>
              </a:path>
            </a:pathLst>
          </a:custGeom>
          <a:solidFill>
            <a:srgbClr val="6EA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471930" y="2452370"/>
            <a:ext cx="2235835" cy="1270"/>
          </a:xfrm>
          <a:custGeom>
            <a:avLst/>
            <a:gdLst/>
            <a:ahLst/>
            <a:cxnLst/>
            <a:rect l="l" t="t" r="r" b="b"/>
            <a:pathLst>
              <a:path w="2235835" h="1269">
                <a:moveTo>
                  <a:pt x="2234312" y="0"/>
                </a:moveTo>
                <a:lnTo>
                  <a:pt x="0" y="0"/>
                </a:lnTo>
                <a:lnTo>
                  <a:pt x="1269" y="1269"/>
                </a:lnTo>
                <a:lnTo>
                  <a:pt x="2235570" y="1269"/>
                </a:lnTo>
                <a:lnTo>
                  <a:pt x="2234312" y="0"/>
                </a:lnTo>
                <a:close/>
              </a:path>
            </a:pathLst>
          </a:custGeom>
          <a:solidFill>
            <a:srgbClr val="73A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414144" y="239395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69"/>
                </a:moveTo>
                <a:lnTo>
                  <a:pt x="635" y="1269"/>
                </a:lnTo>
                <a:lnTo>
                  <a:pt x="63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73A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412875" y="2392679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70"/>
                </a:moveTo>
                <a:lnTo>
                  <a:pt x="2234834" y="1270"/>
                </a:lnTo>
                <a:lnTo>
                  <a:pt x="223483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73A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471294" y="2451100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69"/>
                </a:moveTo>
                <a:lnTo>
                  <a:pt x="2234317" y="1269"/>
                </a:lnTo>
                <a:lnTo>
                  <a:pt x="223431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78A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414780" y="239394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441" y="1270"/>
                </a:moveTo>
                <a:lnTo>
                  <a:pt x="2234184" y="1270"/>
                </a:lnTo>
                <a:lnTo>
                  <a:pt x="2234184" y="0"/>
                </a:lnTo>
                <a:lnTo>
                  <a:pt x="0" y="0"/>
                </a:lnTo>
                <a:lnTo>
                  <a:pt x="0" y="1270"/>
                </a:lnTo>
                <a:lnTo>
                  <a:pt x="622" y="1270"/>
                </a:lnTo>
                <a:lnTo>
                  <a:pt x="622" y="2540"/>
                </a:lnTo>
                <a:lnTo>
                  <a:pt x="2235441" y="2540"/>
                </a:lnTo>
                <a:lnTo>
                  <a:pt x="2235441" y="1270"/>
                </a:lnTo>
                <a:close/>
              </a:path>
            </a:pathLst>
          </a:custGeom>
          <a:solidFill>
            <a:srgbClr val="78A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469389" y="2448560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40"/>
                </a:moveTo>
                <a:lnTo>
                  <a:pt x="2234334" y="2540"/>
                </a:lnTo>
                <a:lnTo>
                  <a:pt x="2234334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7DA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417955" y="23977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270"/>
                </a:moveTo>
                <a:lnTo>
                  <a:pt x="635" y="1270"/>
                </a:lnTo>
                <a:lnTo>
                  <a:pt x="63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7DA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416685" y="2396489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69"/>
                </a:moveTo>
                <a:lnTo>
                  <a:pt x="2234801" y="1269"/>
                </a:lnTo>
                <a:lnTo>
                  <a:pt x="223480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7DA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465580" y="2446020"/>
            <a:ext cx="2237105" cy="2540"/>
          </a:xfrm>
          <a:custGeom>
            <a:avLst/>
            <a:gdLst/>
            <a:ahLst/>
            <a:cxnLst/>
            <a:rect l="l" t="t" r="r" b="b"/>
            <a:pathLst>
              <a:path w="2237104" h="2539">
                <a:moveTo>
                  <a:pt x="2234368" y="0"/>
                </a:moveTo>
                <a:lnTo>
                  <a:pt x="0" y="0"/>
                </a:lnTo>
                <a:lnTo>
                  <a:pt x="2539" y="2539"/>
                </a:lnTo>
                <a:lnTo>
                  <a:pt x="2236885" y="2539"/>
                </a:lnTo>
                <a:lnTo>
                  <a:pt x="2234368" y="0"/>
                </a:lnTo>
                <a:close/>
              </a:path>
            </a:pathLst>
          </a:custGeom>
          <a:solidFill>
            <a:srgbClr val="82A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418590" y="239775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403" y="1270"/>
                </a:moveTo>
                <a:lnTo>
                  <a:pt x="2234146" y="1270"/>
                </a:lnTo>
                <a:lnTo>
                  <a:pt x="2234146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403" y="2540"/>
                </a:lnTo>
                <a:lnTo>
                  <a:pt x="2235403" y="1270"/>
                </a:lnTo>
                <a:close/>
              </a:path>
            </a:pathLst>
          </a:custGeom>
          <a:solidFill>
            <a:srgbClr val="82A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421752" y="2401569"/>
            <a:ext cx="2278380" cy="44450"/>
          </a:xfrm>
          <a:custGeom>
            <a:avLst/>
            <a:gdLst/>
            <a:ahLst/>
            <a:cxnLst/>
            <a:rect l="l" t="t" r="r" b="b"/>
            <a:pathLst>
              <a:path w="2278379" h="44450">
                <a:moveTo>
                  <a:pt x="647" y="0"/>
                </a:moveTo>
                <a:lnTo>
                  <a:pt x="0" y="0"/>
                </a:lnTo>
                <a:lnTo>
                  <a:pt x="0" y="1270"/>
                </a:lnTo>
                <a:lnTo>
                  <a:pt x="647" y="1270"/>
                </a:lnTo>
                <a:lnTo>
                  <a:pt x="647" y="0"/>
                </a:lnTo>
                <a:close/>
              </a:path>
              <a:path w="2278379" h="44450">
                <a:moveTo>
                  <a:pt x="2278189" y="44450"/>
                </a:moveTo>
                <a:lnTo>
                  <a:pt x="2276932" y="43180"/>
                </a:lnTo>
                <a:lnTo>
                  <a:pt x="42545" y="43180"/>
                </a:lnTo>
                <a:lnTo>
                  <a:pt x="43827" y="44450"/>
                </a:lnTo>
                <a:lnTo>
                  <a:pt x="2278189" y="44450"/>
                </a:lnTo>
                <a:close/>
              </a:path>
            </a:pathLst>
          </a:custGeom>
          <a:solidFill>
            <a:srgbClr val="88A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420494" y="2400300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69"/>
                </a:moveTo>
                <a:lnTo>
                  <a:pt x="2234767" y="1269"/>
                </a:lnTo>
                <a:lnTo>
                  <a:pt x="223476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88A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463675" y="2443479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70"/>
                </a:moveTo>
                <a:lnTo>
                  <a:pt x="2234385" y="1270"/>
                </a:lnTo>
                <a:lnTo>
                  <a:pt x="223438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8DB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422400" y="240156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377" y="1270"/>
                </a:moveTo>
                <a:lnTo>
                  <a:pt x="2234120" y="1270"/>
                </a:lnTo>
                <a:lnTo>
                  <a:pt x="2234120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377" y="2540"/>
                </a:lnTo>
                <a:lnTo>
                  <a:pt x="2235377" y="1270"/>
                </a:lnTo>
                <a:close/>
              </a:path>
            </a:pathLst>
          </a:custGeom>
          <a:solidFill>
            <a:srgbClr val="8DB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425562" y="2405379"/>
            <a:ext cx="2270760" cy="38100"/>
          </a:xfrm>
          <a:custGeom>
            <a:avLst/>
            <a:gdLst/>
            <a:ahLst/>
            <a:cxnLst/>
            <a:rect l="l" t="t" r="r" b="b"/>
            <a:pathLst>
              <a:path w="2270760" h="38100">
                <a:moveTo>
                  <a:pt x="647" y="0"/>
                </a:moveTo>
                <a:lnTo>
                  <a:pt x="0" y="0"/>
                </a:lnTo>
                <a:lnTo>
                  <a:pt x="0" y="1270"/>
                </a:lnTo>
                <a:lnTo>
                  <a:pt x="647" y="1270"/>
                </a:lnTo>
                <a:lnTo>
                  <a:pt x="647" y="0"/>
                </a:lnTo>
                <a:close/>
              </a:path>
              <a:path w="2270760" h="38100">
                <a:moveTo>
                  <a:pt x="2270607" y="35560"/>
                </a:moveTo>
                <a:lnTo>
                  <a:pt x="36195" y="35560"/>
                </a:lnTo>
                <a:lnTo>
                  <a:pt x="36195" y="38100"/>
                </a:lnTo>
                <a:lnTo>
                  <a:pt x="2270607" y="38100"/>
                </a:lnTo>
                <a:lnTo>
                  <a:pt x="2270607" y="35560"/>
                </a:lnTo>
                <a:close/>
              </a:path>
            </a:pathLst>
          </a:custGeom>
          <a:solidFill>
            <a:srgbClr val="92B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424305" y="2404110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70"/>
                </a:moveTo>
                <a:lnTo>
                  <a:pt x="2234733" y="1270"/>
                </a:lnTo>
                <a:lnTo>
                  <a:pt x="223473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2B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459864" y="2439670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70"/>
                </a:moveTo>
                <a:lnTo>
                  <a:pt x="2234418" y="1270"/>
                </a:lnTo>
                <a:lnTo>
                  <a:pt x="223441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7B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426210" y="240537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339" y="1270"/>
                </a:moveTo>
                <a:lnTo>
                  <a:pt x="2234082" y="1270"/>
                </a:lnTo>
                <a:lnTo>
                  <a:pt x="2234082" y="0"/>
                </a:lnTo>
                <a:lnTo>
                  <a:pt x="0" y="0"/>
                </a:lnTo>
                <a:lnTo>
                  <a:pt x="0" y="1270"/>
                </a:lnTo>
                <a:lnTo>
                  <a:pt x="622" y="1270"/>
                </a:lnTo>
                <a:lnTo>
                  <a:pt x="622" y="2540"/>
                </a:lnTo>
                <a:lnTo>
                  <a:pt x="2235339" y="2540"/>
                </a:lnTo>
                <a:lnTo>
                  <a:pt x="2235339" y="1270"/>
                </a:lnTo>
                <a:close/>
              </a:path>
            </a:pathLst>
          </a:custGeom>
          <a:solidFill>
            <a:srgbClr val="97B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457960" y="2437129"/>
            <a:ext cx="2234565" cy="2540"/>
          </a:xfrm>
          <a:custGeom>
            <a:avLst/>
            <a:gdLst/>
            <a:ahLst/>
            <a:cxnLst/>
            <a:rect l="l" t="t" r="r" b="b"/>
            <a:pathLst>
              <a:path w="2234565" h="2539">
                <a:moveTo>
                  <a:pt x="0" y="2539"/>
                </a:moveTo>
                <a:lnTo>
                  <a:pt x="2234435" y="2539"/>
                </a:lnTo>
                <a:lnTo>
                  <a:pt x="2234435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9CB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427480" y="2407920"/>
            <a:ext cx="2236470" cy="1270"/>
          </a:xfrm>
          <a:custGeom>
            <a:avLst/>
            <a:gdLst/>
            <a:ahLst/>
            <a:cxnLst/>
            <a:rect l="l" t="t" r="r" b="b"/>
            <a:pathLst>
              <a:path w="2236470" h="1269">
                <a:moveTo>
                  <a:pt x="2234705" y="0"/>
                </a:moveTo>
                <a:lnTo>
                  <a:pt x="0" y="0"/>
                </a:lnTo>
                <a:lnTo>
                  <a:pt x="1269" y="1269"/>
                </a:lnTo>
                <a:lnTo>
                  <a:pt x="2235964" y="1269"/>
                </a:lnTo>
                <a:lnTo>
                  <a:pt x="2234705" y="0"/>
                </a:lnTo>
                <a:close/>
              </a:path>
            </a:pathLst>
          </a:custGeom>
          <a:solidFill>
            <a:srgbClr val="9CB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430642" y="2410459"/>
            <a:ext cx="2260600" cy="26670"/>
          </a:xfrm>
          <a:custGeom>
            <a:avLst/>
            <a:gdLst/>
            <a:ahLst/>
            <a:cxnLst/>
            <a:rect l="l" t="t" r="r" b="b"/>
            <a:pathLst>
              <a:path w="2260600" h="26669">
                <a:moveTo>
                  <a:pt x="647" y="0"/>
                </a:moveTo>
                <a:lnTo>
                  <a:pt x="0" y="0"/>
                </a:lnTo>
                <a:lnTo>
                  <a:pt x="0" y="1270"/>
                </a:lnTo>
                <a:lnTo>
                  <a:pt x="647" y="1270"/>
                </a:lnTo>
                <a:lnTo>
                  <a:pt x="647" y="0"/>
                </a:lnTo>
                <a:close/>
              </a:path>
              <a:path w="2260600" h="26669">
                <a:moveTo>
                  <a:pt x="2260485" y="26670"/>
                </a:moveTo>
                <a:lnTo>
                  <a:pt x="2259228" y="25400"/>
                </a:lnTo>
                <a:lnTo>
                  <a:pt x="24777" y="25400"/>
                </a:lnTo>
                <a:lnTo>
                  <a:pt x="26035" y="26670"/>
                </a:lnTo>
                <a:lnTo>
                  <a:pt x="2260485" y="26670"/>
                </a:lnTo>
                <a:close/>
              </a:path>
            </a:pathLst>
          </a:custGeom>
          <a:solidFill>
            <a:srgbClr val="A1B9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429385" y="2409189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69"/>
                </a:moveTo>
                <a:lnTo>
                  <a:pt x="2234688" y="1269"/>
                </a:lnTo>
                <a:lnTo>
                  <a:pt x="223468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1B9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454785" y="2434589"/>
            <a:ext cx="2234565" cy="1270"/>
          </a:xfrm>
          <a:custGeom>
            <a:avLst/>
            <a:gdLst/>
            <a:ahLst/>
            <a:cxnLst/>
            <a:rect l="l" t="t" r="r" b="b"/>
            <a:pathLst>
              <a:path w="2234565" h="1269">
                <a:moveTo>
                  <a:pt x="0" y="1269"/>
                </a:moveTo>
                <a:lnTo>
                  <a:pt x="2234463" y="1269"/>
                </a:lnTo>
                <a:lnTo>
                  <a:pt x="223446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6B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431290" y="2410459"/>
            <a:ext cx="2235835" cy="2540"/>
          </a:xfrm>
          <a:custGeom>
            <a:avLst/>
            <a:gdLst/>
            <a:ahLst/>
            <a:cxnLst/>
            <a:rect l="l" t="t" r="r" b="b"/>
            <a:pathLst>
              <a:path w="2235835" h="2539">
                <a:moveTo>
                  <a:pt x="2235289" y="1270"/>
                </a:moveTo>
                <a:lnTo>
                  <a:pt x="2234031" y="1270"/>
                </a:lnTo>
                <a:lnTo>
                  <a:pt x="2234031" y="0"/>
                </a:lnTo>
                <a:lnTo>
                  <a:pt x="0" y="0"/>
                </a:lnTo>
                <a:lnTo>
                  <a:pt x="0" y="1270"/>
                </a:lnTo>
                <a:lnTo>
                  <a:pt x="635" y="1270"/>
                </a:lnTo>
                <a:lnTo>
                  <a:pt x="635" y="2540"/>
                </a:lnTo>
                <a:lnTo>
                  <a:pt x="2235289" y="2540"/>
                </a:lnTo>
                <a:lnTo>
                  <a:pt x="2235289" y="1270"/>
                </a:lnTo>
                <a:close/>
              </a:path>
            </a:pathLst>
          </a:custGeom>
          <a:solidFill>
            <a:srgbClr val="A6B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434452" y="2414269"/>
            <a:ext cx="2252980" cy="20320"/>
          </a:xfrm>
          <a:custGeom>
            <a:avLst/>
            <a:gdLst/>
            <a:ahLst/>
            <a:cxnLst/>
            <a:rect l="l" t="t" r="r" b="b"/>
            <a:pathLst>
              <a:path w="2252979" h="20319">
                <a:moveTo>
                  <a:pt x="647" y="0"/>
                </a:moveTo>
                <a:lnTo>
                  <a:pt x="0" y="0"/>
                </a:lnTo>
                <a:lnTo>
                  <a:pt x="0" y="1270"/>
                </a:lnTo>
                <a:lnTo>
                  <a:pt x="647" y="1270"/>
                </a:lnTo>
                <a:lnTo>
                  <a:pt x="647" y="0"/>
                </a:lnTo>
                <a:close/>
              </a:path>
              <a:path w="2252979" h="20319">
                <a:moveTo>
                  <a:pt x="2252903" y="17780"/>
                </a:moveTo>
                <a:lnTo>
                  <a:pt x="18427" y="17780"/>
                </a:lnTo>
                <a:lnTo>
                  <a:pt x="18427" y="20320"/>
                </a:lnTo>
                <a:lnTo>
                  <a:pt x="2252903" y="20320"/>
                </a:lnTo>
                <a:lnTo>
                  <a:pt x="2252903" y="17780"/>
                </a:lnTo>
                <a:close/>
              </a:path>
            </a:pathLst>
          </a:custGeom>
          <a:solidFill>
            <a:srgbClr val="ABB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433194" y="2413000"/>
            <a:ext cx="2235200" cy="1270"/>
          </a:xfrm>
          <a:custGeom>
            <a:avLst/>
            <a:gdLst/>
            <a:ahLst/>
            <a:cxnLst/>
            <a:rect l="l" t="t" r="r" b="b"/>
            <a:pathLst>
              <a:path w="2235200" h="1269">
                <a:moveTo>
                  <a:pt x="0" y="1269"/>
                </a:moveTo>
                <a:lnTo>
                  <a:pt x="2234654" y="1269"/>
                </a:lnTo>
                <a:lnTo>
                  <a:pt x="223465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BB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3" name="object 803"/>
          <p:cNvGrpSpPr/>
          <p:nvPr/>
        </p:nvGrpSpPr>
        <p:grpSpPr>
          <a:xfrm>
            <a:off x="1365310" y="2345750"/>
            <a:ext cx="2391410" cy="156210"/>
            <a:chOff x="1365310" y="2345750"/>
            <a:chExt cx="2391410" cy="156210"/>
          </a:xfrm>
        </p:grpSpPr>
        <p:sp>
          <p:nvSpPr>
            <p:cNvPr id="804" name="object 804"/>
            <p:cNvSpPr/>
            <p:nvPr/>
          </p:nvSpPr>
          <p:spPr>
            <a:xfrm>
              <a:off x="1435100" y="2414269"/>
              <a:ext cx="2250440" cy="17780"/>
            </a:xfrm>
            <a:custGeom>
              <a:avLst/>
              <a:gdLst/>
              <a:ahLst/>
              <a:cxnLst/>
              <a:rect l="l" t="t" r="r" b="b"/>
              <a:pathLst>
                <a:path w="2250440" h="17780">
                  <a:moveTo>
                    <a:pt x="2235263" y="1270"/>
                  </a:moveTo>
                  <a:lnTo>
                    <a:pt x="2234006" y="1270"/>
                  </a:lnTo>
                  <a:lnTo>
                    <a:pt x="223400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35263" y="2540"/>
                  </a:lnTo>
                  <a:lnTo>
                    <a:pt x="2235263" y="1270"/>
                  </a:lnTo>
                  <a:close/>
                </a:path>
                <a:path w="2250440" h="17780">
                  <a:moveTo>
                    <a:pt x="2250363" y="16510"/>
                  </a:moveTo>
                  <a:lnTo>
                    <a:pt x="15875" y="16510"/>
                  </a:lnTo>
                  <a:lnTo>
                    <a:pt x="15875" y="17780"/>
                  </a:lnTo>
                  <a:lnTo>
                    <a:pt x="2250363" y="17780"/>
                  </a:lnTo>
                  <a:lnTo>
                    <a:pt x="2250363" y="16510"/>
                  </a:lnTo>
                  <a:close/>
                </a:path>
              </a:pathLst>
            </a:custGeom>
            <a:solidFill>
              <a:srgbClr val="B0B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436370" y="2416809"/>
              <a:ext cx="2247265" cy="13970"/>
            </a:xfrm>
            <a:custGeom>
              <a:avLst/>
              <a:gdLst/>
              <a:ahLst/>
              <a:cxnLst/>
              <a:rect l="l" t="t" r="r" b="b"/>
              <a:pathLst>
                <a:path w="2247265" h="13969">
                  <a:moveTo>
                    <a:pt x="2235873" y="1270"/>
                  </a:moveTo>
                  <a:lnTo>
                    <a:pt x="2234615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235873" y="1270"/>
                  </a:lnTo>
                  <a:close/>
                </a:path>
                <a:path w="2247265" h="13969">
                  <a:moveTo>
                    <a:pt x="2247214" y="11430"/>
                  </a:moveTo>
                  <a:lnTo>
                    <a:pt x="12687" y="11430"/>
                  </a:lnTo>
                  <a:lnTo>
                    <a:pt x="12687" y="13970"/>
                  </a:lnTo>
                  <a:lnTo>
                    <a:pt x="2247214" y="13970"/>
                  </a:lnTo>
                  <a:lnTo>
                    <a:pt x="2247214" y="11430"/>
                  </a:lnTo>
                  <a:close/>
                </a:path>
              </a:pathLst>
            </a:custGeom>
            <a:solidFill>
              <a:srgbClr val="B5C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438275" y="2418079"/>
              <a:ext cx="2243455" cy="10160"/>
            </a:xfrm>
            <a:custGeom>
              <a:avLst/>
              <a:gdLst/>
              <a:ahLst/>
              <a:cxnLst/>
              <a:rect l="l" t="t" r="r" b="b"/>
              <a:pathLst>
                <a:path w="2243454" h="10160">
                  <a:moveTo>
                    <a:pt x="223460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34603" y="1270"/>
                  </a:lnTo>
                  <a:lnTo>
                    <a:pt x="2234603" y="0"/>
                  </a:lnTo>
                  <a:close/>
                </a:path>
                <a:path w="2243454" h="10160">
                  <a:moveTo>
                    <a:pt x="2243417" y="8890"/>
                  </a:moveTo>
                  <a:lnTo>
                    <a:pt x="8877" y="8890"/>
                  </a:lnTo>
                  <a:lnTo>
                    <a:pt x="8877" y="10160"/>
                  </a:lnTo>
                  <a:lnTo>
                    <a:pt x="2243417" y="10160"/>
                  </a:lnTo>
                  <a:lnTo>
                    <a:pt x="2243417" y="8890"/>
                  </a:lnTo>
                  <a:close/>
                </a:path>
              </a:pathLst>
            </a:custGeom>
            <a:solidFill>
              <a:srgbClr val="BA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440180" y="2419349"/>
              <a:ext cx="2239645" cy="7620"/>
            </a:xfrm>
            <a:custGeom>
              <a:avLst/>
              <a:gdLst/>
              <a:ahLst/>
              <a:cxnLst/>
              <a:rect l="l" t="t" r="r" b="b"/>
              <a:pathLst>
                <a:path w="2239645" h="7619">
                  <a:moveTo>
                    <a:pt x="2235212" y="1270"/>
                  </a:moveTo>
                  <a:lnTo>
                    <a:pt x="2233955" y="1270"/>
                  </a:lnTo>
                  <a:lnTo>
                    <a:pt x="223395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22" y="1270"/>
                  </a:lnTo>
                  <a:lnTo>
                    <a:pt x="622" y="2540"/>
                  </a:lnTo>
                  <a:lnTo>
                    <a:pt x="2235212" y="2540"/>
                  </a:lnTo>
                  <a:lnTo>
                    <a:pt x="2235212" y="1270"/>
                  </a:lnTo>
                  <a:close/>
                </a:path>
                <a:path w="2239645" h="7619">
                  <a:moveTo>
                    <a:pt x="2239619" y="5080"/>
                  </a:moveTo>
                  <a:lnTo>
                    <a:pt x="5067" y="5080"/>
                  </a:lnTo>
                  <a:lnTo>
                    <a:pt x="5067" y="7620"/>
                  </a:lnTo>
                  <a:lnTo>
                    <a:pt x="2239619" y="7620"/>
                  </a:lnTo>
                  <a:lnTo>
                    <a:pt x="2239619" y="5080"/>
                  </a:lnTo>
                  <a:close/>
                </a:path>
              </a:pathLst>
            </a:custGeom>
            <a:solidFill>
              <a:srgbClr val="B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441450" y="242188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581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37099" y="2539"/>
                  </a:lnTo>
                  <a:lnTo>
                    <a:pt x="223458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371600" y="2352039"/>
              <a:ext cx="2378710" cy="143510"/>
            </a:xfrm>
            <a:custGeom>
              <a:avLst/>
              <a:gdLst/>
              <a:ahLst/>
              <a:cxnLst/>
              <a:rect l="l" t="t" r="r" b="b"/>
              <a:pathLst>
                <a:path w="2378710" h="143510">
                  <a:moveTo>
                    <a:pt x="0" y="0"/>
                  </a:moveTo>
                  <a:lnTo>
                    <a:pt x="2233929" y="0"/>
                  </a:lnTo>
                  <a:lnTo>
                    <a:pt x="2378710" y="143510"/>
                  </a:lnTo>
                  <a:lnTo>
                    <a:pt x="143509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0" name="object 810"/>
          <p:cNvSpPr/>
          <p:nvPr/>
        </p:nvSpPr>
        <p:spPr>
          <a:xfrm>
            <a:off x="3750309" y="15939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579"/>
                </a:moveTo>
                <a:lnTo>
                  <a:pt x="0" y="0"/>
                </a:lnTo>
                <a:lnTo>
                  <a:pt x="0" y="12579"/>
                </a:lnTo>
                <a:close/>
              </a:path>
            </a:pathLst>
          </a:custGeom>
          <a:solidFill>
            <a:srgbClr val="003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371600" y="24892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579"/>
                </a:moveTo>
                <a:lnTo>
                  <a:pt x="0" y="0"/>
                </a:lnTo>
                <a:lnTo>
                  <a:pt x="0" y="12579"/>
                </a:lnTo>
                <a:close/>
              </a:path>
            </a:pathLst>
          </a:custGeom>
          <a:solidFill>
            <a:srgbClr val="003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 txBox="1"/>
          <p:nvPr/>
        </p:nvSpPr>
        <p:spPr>
          <a:xfrm>
            <a:off x="1840229" y="1658620"/>
            <a:ext cx="1297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Interactive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13" name="object 813"/>
          <p:cNvSpPr txBox="1"/>
          <p:nvPr/>
        </p:nvSpPr>
        <p:spPr>
          <a:xfrm>
            <a:off x="1778000" y="196342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814" name="object 814"/>
          <p:cNvGrpSpPr/>
          <p:nvPr/>
        </p:nvGrpSpPr>
        <p:grpSpPr>
          <a:xfrm>
            <a:off x="381000" y="2736850"/>
            <a:ext cx="2338070" cy="755650"/>
            <a:chOff x="381000" y="2736850"/>
            <a:chExt cx="2338070" cy="755650"/>
          </a:xfrm>
        </p:grpSpPr>
        <p:sp>
          <p:nvSpPr>
            <p:cNvPr id="815" name="object 815"/>
            <p:cNvSpPr/>
            <p:nvPr/>
          </p:nvSpPr>
          <p:spPr>
            <a:xfrm>
              <a:off x="2713989" y="2741930"/>
              <a:ext cx="3810" cy="744220"/>
            </a:xfrm>
            <a:custGeom>
              <a:avLst/>
              <a:gdLst/>
              <a:ahLst/>
              <a:cxnLst/>
              <a:rect l="l" t="t" r="r" b="b"/>
              <a:pathLst>
                <a:path w="3810" h="744220">
                  <a:moveTo>
                    <a:pt x="3810" y="0"/>
                  </a:moveTo>
                  <a:lnTo>
                    <a:pt x="0" y="0"/>
                  </a:lnTo>
                  <a:lnTo>
                    <a:pt x="0" y="744220"/>
                  </a:lnTo>
                  <a:lnTo>
                    <a:pt x="3810" y="7442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2710179" y="2745739"/>
              <a:ext cx="3810" cy="737870"/>
            </a:xfrm>
            <a:custGeom>
              <a:avLst/>
              <a:gdLst/>
              <a:ahLst/>
              <a:cxnLst/>
              <a:rect l="l" t="t" r="r" b="b"/>
              <a:pathLst>
                <a:path w="3810" h="737870">
                  <a:moveTo>
                    <a:pt x="3809" y="0"/>
                  </a:moveTo>
                  <a:lnTo>
                    <a:pt x="0" y="0"/>
                  </a:lnTo>
                  <a:lnTo>
                    <a:pt x="0" y="737870"/>
                  </a:lnTo>
                  <a:lnTo>
                    <a:pt x="3809" y="7378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2706370" y="2749550"/>
              <a:ext cx="3810" cy="728980"/>
            </a:xfrm>
            <a:custGeom>
              <a:avLst/>
              <a:gdLst/>
              <a:ahLst/>
              <a:cxnLst/>
              <a:rect l="l" t="t" r="r" b="b"/>
              <a:pathLst>
                <a:path w="3810" h="728979">
                  <a:moveTo>
                    <a:pt x="3810" y="0"/>
                  </a:moveTo>
                  <a:lnTo>
                    <a:pt x="0" y="0"/>
                  </a:lnTo>
                  <a:lnTo>
                    <a:pt x="0" y="728979"/>
                  </a:lnTo>
                  <a:lnTo>
                    <a:pt x="3810" y="7289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2702560" y="2753359"/>
              <a:ext cx="3810" cy="722630"/>
            </a:xfrm>
            <a:custGeom>
              <a:avLst/>
              <a:gdLst/>
              <a:ahLst/>
              <a:cxnLst/>
              <a:rect l="l" t="t" r="r" b="b"/>
              <a:pathLst>
                <a:path w="3810" h="722629">
                  <a:moveTo>
                    <a:pt x="3809" y="0"/>
                  </a:moveTo>
                  <a:lnTo>
                    <a:pt x="0" y="0"/>
                  </a:lnTo>
                  <a:lnTo>
                    <a:pt x="0" y="722629"/>
                  </a:lnTo>
                  <a:lnTo>
                    <a:pt x="3809" y="72262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2698750" y="2755900"/>
              <a:ext cx="3810" cy="716280"/>
            </a:xfrm>
            <a:custGeom>
              <a:avLst/>
              <a:gdLst/>
              <a:ahLst/>
              <a:cxnLst/>
              <a:rect l="l" t="t" r="r" b="b"/>
              <a:pathLst>
                <a:path w="3810" h="716279">
                  <a:moveTo>
                    <a:pt x="3810" y="0"/>
                  </a:moveTo>
                  <a:lnTo>
                    <a:pt x="0" y="0"/>
                  </a:lnTo>
                  <a:lnTo>
                    <a:pt x="0" y="716279"/>
                  </a:lnTo>
                  <a:lnTo>
                    <a:pt x="3810" y="7162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2694939" y="2759709"/>
              <a:ext cx="3810" cy="708660"/>
            </a:xfrm>
            <a:custGeom>
              <a:avLst/>
              <a:gdLst/>
              <a:ahLst/>
              <a:cxnLst/>
              <a:rect l="l" t="t" r="r" b="b"/>
              <a:pathLst>
                <a:path w="3810" h="708660">
                  <a:moveTo>
                    <a:pt x="381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3810" y="7086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2691129" y="2763519"/>
              <a:ext cx="3810" cy="701040"/>
            </a:xfrm>
            <a:custGeom>
              <a:avLst/>
              <a:gdLst/>
              <a:ahLst/>
              <a:cxnLst/>
              <a:rect l="l" t="t" r="r" b="b"/>
              <a:pathLst>
                <a:path w="3810" h="701039">
                  <a:moveTo>
                    <a:pt x="3809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3809" y="7010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2688589" y="2767330"/>
              <a:ext cx="2540" cy="693420"/>
            </a:xfrm>
            <a:custGeom>
              <a:avLst/>
              <a:gdLst/>
              <a:ahLst/>
              <a:cxnLst/>
              <a:rect l="l" t="t" r="r" b="b"/>
              <a:pathLst>
                <a:path w="2539" h="693420">
                  <a:moveTo>
                    <a:pt x="2540" y="0"/>
                  </a:moveTo>
                  <a:lnTo>
                    <a:pt x="0" y="0"/>
                  </a:lnTo>
                  <a:lnTo>
                    <a:pt x="0" y="693420"/>
                  </a:lnTo>
                  <a:lnTo>
                    <a:pt x="2540" y="69342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2684779" y="2771140"/>
              <a:ext cx="3810" cy="685800"/>
            </a:xfrm>
            <a:custGeom>
              <a:avLst/>
              <a:gdLst/>
              <a:ahLst/>
              <a:cxnLst/>
              <a:rect l="l" t="t" r="r" b="b"/>
              <a:pathLst>
                <a:path w="3810" h="685800">
                  <a:moveTo>
                    <a:pt x="3809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3809" y="6858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2680970" y="2774950"/>
              <a:ext cx="3810" cy="679450"/>
            </a:xfrm>
            <a:custGeom>
              <a:avLst/>
              <a:gdLst/>
              <a:ahLst/>
              <a:cxnLst/>
              <a:rect l="l" t="t" r="r" b="b"/>
              <a:pathLst>
                <a:path w="3810" h="679450">
                  <a:moveTo>
                    <a:pt x="3810" y="0"/>
                  </a:moveTo>
                  <a:lnTo>
                    <a:pt x="0" y="0"/>
                  </a:lnTo>
                  <a:lnTo>
                    <a:pt x="0" y="679450"/>
                  </a:lnTo>
                  <a:lnTo>
                    <a:pt x="3810" y="67945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2677160" y="2777490"/>
              <a:ext cx="3810" cy="673100"/>
            </a:xfrm>
            <a:custGeom>
              <a:avLst/>
              <a:gdLst/>
              <a:ahLst/>
              <a:cxnLst/>
              <a:rect l="l" t="t" r="r" b="b"/>
              <a:pathLst>
                <a:path w="3810" h="673100">
                  <a:moveTo>
                    <a:pt x="3809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3809" y="6731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2673350" y="2781300"/>
              <a:ext cx="3810" cy="665480"/>
            </a:xfrm>
            <a:custGeom>
              <a:avLst/>
              <a:gdLst/>
              <a:ahLst/>
              <a:cxnLst/>
              <a:rect l="l" t="t" r="r" b="b"/>
              <a:pathLst>
                <a:path w="3810" h="665479">
                  <a:moveTo>
                    <a:pt x="3810" y="0"/>
                  </a:moveTo>
                  <a:lnTo>
                    <a:pt x="0" y="0"/>
                  </a:lnTo>
                  <a:lnTo>
                    <a:pt x="0" y="665479"/>
                  </a:lnTo>
                  <a:lnTo>
                    <a:pt x="3810" y="6654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2669539" y="2785109"/>
              <a:ext cx="3810" cy="657860"/>
            </a:xfrm>
            <a:custGeom>
              <a:avLst/>
              <a:gdLst/>
              <a:ahLst/>
              <a:cxnLst/>
              <a:rect l="l" t="t" r="r" b="b"/>
              <a:pathLst>
                <a:path w="3810" h="657860">
                  <a:moveTo>
                    <a:pt x="3810" y="0"/>
                  </a:moveTo>
                  <a:lnTo>
                    <a:pt x="0" y="0"/>
                  </a:lnTo>
                  <a:lnTo>
                    <a:pt x="0" y="657860"/>
                  </a:lnTo>
                  <a:lnTo>
                    <a:pt x="3810" y="6578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2667000" y="2788919"/>
              <a:ext cx="2540" cy="650240"/>
            </a:xfrm>
            <a:custGeom>
              <a:avLst/>
              <a:gdLst/>
              <a:ahLst/>
              <a:cxnLst/>
              <a:rect l="l" t="t" r="r" b="b"/>
              <a:pathLst>
                <a:path w="2539" h="650239">
                  <a:moveTo>
                    <a:pt x="2539" y="0"/>
                  </a:moveTo>
                  <a:lnTo>
                    <a:pt x="0" y="0"/>
                  </a:lnTo>
                  <a:lnTo>
                    <a:pt x="0" y="650239"/>
                  </a:lnTo>
                  <a:lnTo>
                    <a:pt x="2539" y="6502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2663189" y="2792730"/>
              <a:ext cx="3810" cy="642620"/>
            </a:xfrm>
            <a:custGeom>
              <a:avLst/>
              <a:gdLst/>
              <a:ahLst/>
              <a:cxnLst/>
              <a:rect l="l" t="t" r="r" b="b"/>
              <a:pathLst>
                <a:path w="3810" h="642620">
                  <a:moveTo>
                    <a:pt x="3810" y="0"/>
                  </a:moveTo>
                  <a:lnTo>
                    <a:pt x="0" y="0"/>
                  </a:lnTo>
                  <a:lnTo>
                    <a:pt x="0" y="642620"/>
                  </a:lnTo>
                  <a:lnTo>
                    <a:pt x="3810" y="6426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2659379" y="2796539"/>
              <a:ext cx="3810" cy="636270"/>
            </a:xfrm>
            <a:custGeom>
              <a:avLst/>
              <a:gdLst/>
              <a:ahLst/>
              <a:cxnLst/>
              <a:rect l="l" t="t" r="r" b="b"/>
              <a:pathLst>
                <a:path w="3810" h="636270">
                  <a:moveTo>
                    <a:pt x="3809" y="0"/>
                  </a:moveTo>
                  <a:lnTo>
                    <a:pt x="0" y="0"/>
                  </a:lnTo>
                  <a:lnTo>
                    <a:pt x="0" y="636270"/>
                  </a:lnTo>
                  <a:lnTo>
                    <a:pt x="3809" y="6362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2655570" y="2800350"/>
              <a:ext cx="3810" cy="628650"/>
            </a:xfrm>
            <a:custGeom>
              <a:avLst/>
              <a:gdLst/>
              <a:ahLst/>
              <a:cxnLst/>
              <a:rect l="l" t="t" r="r" b="b"/>
              <a:pathLst>
                <a:path w="3810" h="628650">
                  <a:moveTo>
                    <a:pt x="3810" y="0"/>
                  </a:moveTo>
                  <a:lnTo>
                    <a:pt x="0" y="0"/>
                  </a:lnTo>
                  <a:lnTo>
                    <a:pt x="0" y="628650"/>
                  </a:lnTo>
                  <a:lnTo>
                    <a:pt x="3810" y="62865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2651760" y="2802889"/>
              <a:ext cx="3810" cy="622300"/>
            </a:xfrm>
            <a:custGeom>
              <a:avLst/>
              <a:gdLst/>
              <a:ahLst/>
              <a:cxnLst/>
              <a:rect l="l" t="t" r="r" b="b"/>
              <a:pathLst>
                <a:path w="3810" h="622300">
                  <a:moveTo>
                    <a:pt x="3809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3809" y="6223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2647950" y="2806700"/>
              <a:ext cx="3810" cy="614680"/>
            </a:xfrm>
            <a:custGeom>
              <a:avLst/>
              <a:gdLst/>
              <a:ahLst/>
              <a:cxnLst/>
              <a:rect l="l" t="t" r="r" b="b"/>
              <a:pathLst>
                <a:path w="3810" h="614679">
                  <a:moveTo>
                    <a:pt x="3810" y="0"/>
                  </a:moveTo>
                  <a:lnTo>
                    <a:pt x="0" y="0"/>
                  </a:lnTo>
                  <a:lnTo>
                    <a:pt x="0" y="614679"/>
                  </a:lnTo>
                  <a:lnTo>
                    <a:pt x="3810" y="6146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2645410" y="2810510"/>
              <a:ext cx="2540" cy="607060"/>
            </a:xfrm>
            <a:custGeom>
              <a:avLst/>
              <a:gdLst/>
              <a:ahLst/>
              <a:cxnLst/>
              <a:rect l="l" t="t" r="r" b="b"/>
              <a:pathLst>
                <a:path w="2539" h="607060">
                  <a:moveTo>
                    <a:pt x="2539" y="0"/>
                  </a:moveTo>
                  <a:lnTo>
                    <a:pt x="0" y="0"/>
                  </a:lnTo>
                  <a:lnTo>
                    <a:pt x="0" y="607060"/>
                  </a:lnTo>
                  <a:lnTo>
                    <a:pt x="2539" y="60706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2641600" y="2814319"/>
              <a:ext cx="3810" cy="599440"/>
            </a:xfrm>
            <a:custGeom>
              <a:avLst/>
              <a:gdLst/>
              <a:ahLst/>
              <a:cxnLst/>
              <a:rect l="l" t="t" r="r" b="b"/>
              <a:pathLst>
                <a:path w="3810" h="599439">
                  <a:moveTo>
                    <a:pt x="3810" y="0"/>
                  </a:moveTo>
                  <a:lnTo>
                    <a:pt x="0" y="0"/>
                  </a:lnTo>
                  <a:lnTo>
                    <a:pt x="0" y="599439"/>
                  </a:lnTo>
                  <a:lnTo>
                    <a:pt x="3810" y="5994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2637789" y="2818130"/>
              <a:ext cx="3810" cy="593090"/>
            </a:xfrm>
            <a:custGeom>
              <a:avLst/>
              <a:gdLst/>
              <a:ahLst/>
              <a:cxnLst/>
              <a:rect l="l" t="t" r="r" b="b"/>
              <a:pathLst>
                <a:path w="3810" h="593089">
                  <a:moveTo>
                    <a:pt x="3810" y="0"/>
                  </a:moveTo>
                  <a:lnTo>
                    <a:pt x="0" y="0"/>
                  </a:lnTo>
                  <a:lnTo>
                    <a:pt x="0" y="593090"/>
                  </a:lnTo>
                  <a:lnTo>
                    <a:pt x="3810" y="5930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2633979" y="2821939"/>
              <a:ext cx="3810" cy="585470"/>
            </a:xfrm>
            <a:custGeom>
              <a:avLst/>
              <a:gdLst/>
              <a:ahLst/>
              <a:cxnLst/>
              <a:rect l="l" t="t" r="r" b="b"/>
              <a:pathLst>
                <a:path w="3810" h="585470">
                  <a:moveTo>
                    <a:pt x="380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3809" y="5854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2630170" y="2824480"/>
              <a:ext cx="3810" cy="579120"/>
            </a:xfrm>
            <a:custGeom>
              <a:avLst/>
              <a:gdLst/>
              <a:ahLst/>
              <a:cxnLst/>
              <a:rect l="l" t="t" r="r" b="b"/>
              <a:pathLst>
                <a:path w="3810" h="579120">
                  <a:moveTo>
                    <a:pt x="3810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3810" y="5791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2626360" y="2828289"/>
              <a:ext cx="3810" cy="571500"/>
            </a:xfrm>
            <a:custGeom>
              <a:avLst/>
              <a:gdLst/>
              <a:ahLst/>
              <a:cxnLst/>
              <a:rect l="l" t="t" r="r" b="b"/>
              <a:pathLst>
                <a:path w="3810" h="571500">
                  <a:moveTo>
                    <a:pt x="3809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809" y="5715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2622550" y="2832100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10" h="563879">
                  <a:moveTo>
                    <a:pt x="3810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3810" y="5638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2618739" y="2835910"/>
              <a:ext cx="3810" cy="556260"/>
            </a:xfrm>
            <a:custGeom>
              <a:avLst/>
              <a:gdLst/>
              <a:ahLst/>
              <a:cxnLst/>
              <a:rect l="l" t="t" r="r" b="b"/>
              <a:pathLst>
                <a:path w="3810" h="556260">
                  <a:moveTo>
                    <a:pt x="381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3810" y="5562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2616200" y="2839720"/>
              <a:ext cx="2540" cy="548640"/>
            </a:xfrm>
            <a:custGeom>
              <a:avLst/>
              <a:gdLst/>
              <a:ahLst/>
              <a:cxnLst/>
              <a:rect l="l" t="t" r="r" b="b"/>
              <a:pathLst>
                <a:path w="2539" h="548639">
                  <a:moveTo>
                    <a:pt x="2539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2539" y="5486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2612389" y="2843529"/>
              <a:ext cx="3810" cy="541020"/>
            </a:xfrm>
            <a:custGeom>
              <a:avLst/>
              <a:gdLst/>
              <a:ahLst/>
              <a:cxnLst/>
              <a:rect l="l" t="t" r="r" b="b"/>
              <a:pathLst>
                <a:path w="3810" h="541020">
                  <a:moveTo>
                    <a:pt x="3810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3810" y="5410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2608579" y="2847339"/>
              <a:ext cx="3810" cy="534670"/>
            </a:xfrm>
            <a:custGeom>
              <a:avLst/>
              <a:gdLst/>
              <a:ahLst/>
              <a:cxnLst/>
              <a:rect l="l" t="t" r="r" b="b"/>
              <a:pathLst>
                <a:path w="3810" h="534670">
                  <a:moveTo>
                    <a:pt x="3809" y="0"/>
                  </a:moveTo>
                  <a:lnTo>
                    <a:pt x="0" y="0"/>
                  </a:lnTo>
                  <a:lnTo>
                    <a:pt x="0" y="534670"/>
                  </a:lnTo>
                  <a:lnTo>
                    <a:pt x="3809" y="5346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2604770" y="2849879"/>
              <a:ext cx="3810" cy="528320"/>
            </a:xfrm>
            <a:custGeom>
              <a:avLst/>
              <a:gdLst/>
              <a:ahLst/>
              <a:cxnLst/>
              <a:rect l="l" t="t" r="r" b="b"/>
              <a:pathLst>
                <a:path w="3810" h="528320">
                  <a:moveTo>
                    <a:pt x="3810" y="0"/>
                  </a:moveTo>
                  <a:lnTo>
                    <a:pt x="0" y="0"/>
                  </a:lnTo>
                  <a:lnTo>
                    <a:pt x="0" y="528320"/>
                  </a:lnTo>
                  <a:lnTo>
                    <a:pt x="3810" y="5283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2600960" y="2853689"/>
              <a:ext cx="3810" cy="520700"/>
            </a:xfrm>
            <a:custGeom>
              <a:avLst/>
              <a:gdLst/>
              <a:ahLst/>
              <a:cxnLst/>
              <a:rect l="l" t="t" r="r" b="b"/>
              <a:pathLst>
                <a:path w="3810" h="520700">
                  <a:moveTo>
                    <a:pt x="3809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3809" y="5207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2597150" y="2857500"/>
              <a:ext cx="3810" cy="513080"/>
            </a:xfrm>
            <a:custGeom>
              <a:avLst/>
              <a:gdLst/>
              <a:ahLst/>
              <a:cxnLst/>
              <a:rect l="l" t="t" r="r" b="b"/>
              <a:pathLst>
                <a:path w="3810" h="513079">
                  <a:moveTo>
                    <a:pt x="3810" y="0"/>
                  </a:moveTo>
                  <a:lnTo>
                    <a:pt x="0" y="0"/>
                  </a:lnTo>
                  <a:lnTo>
                    <a:pt x="0" y="513079"/>
                  </a:lnTo>
                  <a:lnTo>
                    <a:pt x="3810" y="5130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2594610" y="2861310"/>
              <a:ext cx="2540" cy="505459"/>
            </a:xfrm>
            <a:custGeom>
              <a:avLst/>
              <a:gdLst/>
              <a:ahLst/>
              <a:cxnLst/>
              <a:rect l="l" t="t" r="r" b="b"/>
              <a:pathLst>
                <a:path w="2539" h="505460">
                  <a:moveTo>
                    <a:pt x="2539" y="0"/>
                  </a:moveTo>
                  <a:lnTo>
                    <a:pt x="0" y="0"/>
                  </a:lnTo>
                  <a:lnTo>
                    <a:pt x="0" y="505460"/>
                  </a:lnTo>
                  <a:lnTo>
                    <a:pt x="2539" y="50546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2590800" y="2865120"/>
              <a:ext cx="3810" cy="497840"/>
            </a:xfrm>
            <a:custGeom>
              <a:avLst/>
              <a:gdLst/>
              <a:ahLst/>
              <a:cxnLst/>
              <a:rect l="l" t="t" r="r" b="b"/>
              <a:pathLst>
                <a:path w="3810" h="497839">
                  <a:moveTo>
                    <a:pt x="3810" y="0"/>
                  </a:moveTo>
                  <a:lnTo>
                    <a:pt x="0" y="0"/>
                  </a:lnTo>
                  <a:lnTo>
                    <a:pt x="0" y="497839"/>
                  </a:lnTo>
                  <a:lnTo>
                    <a:pt x="3810" y="4978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2586989" y="2868929"/>
              <a:ext cx="3810" cy="491490"/>
            </a:xfrm>
            <a:custGeom>
              <a:avLst/>
              <a:gdLst/>
              <a:ahLst/>
              <a:cxnLst/>
              <a:rect l="l" t="t" r="r" b="b"/>
              <a:pathLst>
                <a:path w="3810" h="491489">
                  <a:moveTo>
                    <a:pt x="3810" y="0"/>
                  </a:moveTo>
                  <a:lnTo>
                    <a:pt x="0" y="0"/>
                  </a:lnTo>
                  <a:lnTo>
                    <a:pt x="0" y="491490"/>
                  </a:lnTo>
                  <a:lnTo>
                    <a:pt x="3810" y="4914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2583179" y="2871470"/>
              <a:ext cx="3810" cy="485140"/>
            </a:xfrm>
            <a:custGeom>
              <a:avLst/>
              <a:gdLst/>
              <a:ahLst/>
              <a:cxnLst/>
              <a:rect l="l" t="t" r="r" b="b"/>
              <a:pathLst>
                <a:path w="3810" h="485139">
                  <a:moveTo>
                    <a:pt x="3809" y="0"/>
                  </a:moveTo>
                  <a:lnTo>
                    <a:pt x="0" y="0"/>
                  </a:lnTo>
                  <a:lnTo>
                    <a:pt x="0" y="485139"/>
                  </a:lnTo>
                  <a:lnTo>
                    <a:pt x="3809" y="4851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2579370" y="2875279"/>
              <a:ext cx="3810" cy="477520"/>
            </a:xfrm>
            <a:custGeom>
              <a:avLst/>
              <a:gdLst/>
              <a:ahLst/>
              <a:cxnLst/>
              <a:rect l="l" t="t" r="r" b="b"/>
              <a:pathLst>
                <a:path w="3810" h="477520">
                  <a:moveTo>
                    <a:pt x="3810" y="0"/>
                  </a:moveTo>
                  <a:lnTo>
                    <a:pt x="0" y="0"/>
                  </a:lnTo>
                  <a:lnTo>
                    <a:pt x="0" y="477520"/>
                  </a:lnTo>
                  <a:lnTo>
                    <a:pt x="3810" y="4775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2575560" y="2879089"/>
              <a:ext cx="3810" cy="469900"/>
            </a:xfrm>
            <a:custGeom>
              <a:avLst/>
              <a:gdLst/>
              <a:ahLst/>
              <a:cxnLst/>
              <a:rect l="l" t="t" r="r" b="b"/>
              <a:pathLst>
                <a:path w="3810" h="469900">
                  <a:moveTo>
                    <a:pt x="3809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3809" y="4699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2573020" y="2882900"/>
              <a:ext cx="2540" cy="462280"/>
            </a:xfrm>
            <a:custGeom>
              <a:avLst/>
              <a:gdLst/>
              <a:ahLst/>
              <a:cxnLst/>
              <a:rect l="l" t="t" r="r" b="b"/>
              <a:pathLst>
                <a:path w="2539" h="462279">
                  <a:moveTo>
                    <a:pt x="2540" y="0"/>
                  </a:moveTo>
                  <a:lnTo>
                    <a:pt x="0" y="0"/>
                  </a:lnTo>
                  <a:lnTo>
                    <a:pt x="0" y="462279"/>
                  </a:lnTo>
                  <a:lnTo>
                    <a:pt x="2540" y="46227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2569210" y="2886710"/>
              <a:ext cx="3810" cy="454659"/>
            </a:xfrm>
            <a:custGeom>
              <a:avLst/>
              <a:gdLst/>
              <a:ahLst/>
              <a:cxnLst/>
              <a:rect l="l" t="t" r="r" b="b"/>
              <a:pathLst>
                <a:path w="3810" h="454660">
                  <a:moveTo>
                    <a:pt x="3809" y="0"/>
                  </a:moveTo>
                  <a:lnTo>
                    <a:pt x="0" y="0"/>
                  </a:lnTo>
                  <a:lnTo>
                    <a:pt x="0" y="454660"/>
                  </a:lnTo>
                  <a:lnTo>
                    <a:pt x="3809" y="45466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2565400" y="2890520"/>
              <a:ext cx="3810" cy="448309"/>
            </a:xfrm>
            <a:custGeom>
              <a:avLst/>
              <a:gdLst/>
              <a:ahLst/>
              <a:cxnLst/>
              <a:rect l="l" t="t" r="r" b="b"/>
              <a:pathLst>
                <a:path w="3810" h="448310">
                  <a:moveTo>
                    <a:pt x="3810" y="0"/>
                  </a:moveTo>
                  <a:lnTo>
                    <a:pt x="0" y="0"/>
                  </a:lnTo>
                  <a:lnTo>
                    <a:pt x="0" y="448309"/>
                  </a:lnTo>
                  <a:lnTo>
                    <a:pt x="3810" y="44830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2561589" y="2893060"/>
              <a:ext cx="3810" cy="441959"/>
            </a:xfrm>
            <a:custGeom>
              <a:avLst/>
              <a:gdLst/>
              <a:ahLst/>
              <a:cxnLst/>
              <a:rect l="l" t="t" r="r" b="b"/>
              <a:pathLst>
                <a:path w="3810" h="441960">
                  <a:moveTo>
                    <a:pt x="3810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3810" y="4419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2557779" y="2896870"/>
              <a:ext cx="3810" cy="434340"/>
            </a:xfrm>
            <a:custGeom>
              <a:avLst/>
              <a:gdLst/>
              <a:ahLst/>
              <a:cxnLst/>
              <a:rect l="l" t="t" r="r" b="b"/>
              <a:pathLst>
                <a:path w="3810" h="434339">
                  <a:moveTo>
                    <a:pt x="3809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3809" y="4343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2553970" y="2900679"/>
              <a:ext cx="3810" cy="426720"/>
            </a:xfrm>
            <a:custGeom>
              <a:avLst/>
              <a:gdLst/>
              <a:ahLst/>
              <a:cxnLst/>
              <a:rect l="l" t="t" r="r" b="b"/>
              <a:pathLst>
                <a:path w="3810" h="426720">
                  <a:moveTo>
                    <a:pt x="3810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3810" y="4267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2551429" y="2904489"/>
              <a:ext cx="2540" cy="419100"/>
            </a:xfrm>
            <a:custGeom>
              <a:avLst/>
              <a:gdLst/>
              <a:ahLst/>
              <a:cxnLst/>
              <a:rect l="l" t="t" r="r" b="b"/>
              <a:pathLst>
                <a:path w="2539" h="419100">
                  <a:moveTo>
                    <a:pt x="2539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2539" y="4191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2547620" y="2908300"/>
              <a:ext cx="3810" cy="411480"/>
            </a:xfrm>
            <a:custGeom>
              <a:avLst/>
              <a:gdLst/>
              <a:ahLst/>
              <a:cxnLst/>
              <a:rect l="l" t="t" r="r" b="b"/>
              <a:pathLst>
                <a:path w="3810" h="411479">
                  <a:moveTo>
                    <a:pt x="381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3810" y="4114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2543810" y="2912110"/>
              <a:ext cx="3810" cy="403860"/>
            </a:xfrm>
            <a:custGeom>
              <a:avLst/>
              <a:gdLst/>
              <a:ahLst/>
              <a:cxnLst/>
              <a:rect l="l" t="t" r="r" b="b"/>
              <a:pathLst>
                <a:path w="3810" h="403860">
                  <a:moveTo>
                    <a:pt x="3809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809" y="40386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2540000" y="2915920"/>
              <a:ext cx="3810" cy="396240"/>
            </a:xfrm>
            <a:custGeom>
              <a:avLst/>
              <a:gdLst/>
              <a:ahLst/>
              <a:cxnLst/>
              <a:rect l="l" t="t" r="r" b="b"/>
              <a:pathLst>
                <a:path w="3810" h="396239">
                  <a:moveTo>
                    <a:pt x="3810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3810" y="3962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2536189" y="2919729"/>
              <a:ext cx="3810" cy="389890"/>
            </a:xfrm>
            <a:custGeom>
              <a:avLst/>
              <a:gdLst/>
              <a:ahLst/>
              <a:cxnLst/>
              <a:rect l="l" t="t" r="r" b="b"/>
              <a:pathLst>
                <a:path w="3810" h="389889">
                  <a:moveTo>
                    <a:pt x="3810" y="0"/>
                  </a:moveTo>
                  <a:lnTo>
                    <a:pt x="0" y="0"/>
                  </a:lnTo>
                  <a:lnTo>
                    <a:pt x="0" y="389890"/>
                  </a:lnTo>
                  <a:lnTo>
                    <a:pt x="3810" y="3898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2532379" y="2922270"/>
              <a:ext cx="3810" cy="383540"/>
            </a:xfrm>
            <a:custGeom>
              <a:avLst/>
              <a:gdLst/>
              <a:ahLst/>
              <a:cxnLst/>
              <a:rect l="l" t="t" r="r" b="b"/>
              <a:pathLst>
                <a:path w="3810" h="383539">
                  <a:moveTo>
                    <a:pt x="3809" y="0"/>
                  </a:moveTo>
                  <a:lnTo>
                    <a:pt x="0" y="0"/>
                  </a:lnTo>
                  <a:lnTo>
                    <a:pt x="0" y="383539"/>
                  </a:lnTo>
                  <a:lnTo>
                    <a:pt x="3809" y="3835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2528570" y="2926079"/>
              <a:ext cx="3810" cy="375920"/>
            </a:xfrm>
            <a:custGeom>
              <a:avLst/>
              <a:gdLst/>
              <a:ahLst/>
              <a:cxnLst/>
              <a:rect l="l" t="t" r="r" b="b"/>
              <a:pathLst>
                <a:path w="3810" h="375920">
                  <a:moveTo>
                    <a:pt x="3810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3810" y="3759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2526029" y="2929889"/>
              <a:ext cx="2540" cy="368300"/>
            </a:xfrm>
            <a:custGeom>
              <a:avLst/>
              <a:gdLst/>
              <a:ahLst/>
              <a:cxnLst/>
              <a:rect l="l" t="t" r="r" b="b"/>
              <a:pathLst>
                <a:path w="2539" h="368300">
                  <a:moveTo>
                    <a:pt x="2539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2539" y="3683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2522220" y="2933700"/>
              <a:ext cx="3810" cy="360680"/>
            </a:xfrm>
            <a:custGeom>
              <a:avLst/>
              <a:gdLst/>
              <a:ahLst/>
              <a:cxnLst/>
              <a:rect l="l" t="t" r="r" b="b"/>
              <a:pathLst>
                <a:path w="3810" h="360679">
                  <a:moveTo>
                    <a:pt x="381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3810" y="3606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2518410" y="2937510"/>
              <a:ext cx="3810" cy="353060"/>
            </a:xfrm>
            <a:custGeom>
              <a:avLst/>
              <a:gdLst/>
              <a:ahLst/>
              <a:cxnLst/>
              <a:rect l="l" t="t" r="r" b="b"/>
              <a:pathLst>
                <a:path w="3810" h="353060">
                  <a:moveTo>
                    <a:pt x="3809" y="0"/>
                  </a:moveTo>
                  <a:lnTo>
                    <a:pt x="0" y="0"/>
                  </a:lnTo>
                  <a:lnTo>
                    <a:pt x="0" y="353060"/>
                  </a:lnTo>
                  <a:lnTo>
                    <a:pt x="3809" y="35306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2514600" y="2941320"/>
              <a:ext cx="3810" cy="346710"/>
            </a:xfrm>
            <a:custGeom>
              <a:avLst/>
              <a:gdLst/>
              <a:ahLst/>
              <a:cxnLst/>
              <a:rect l="l" t="t" r="r" b="b"/>
              <a:pathLst>
                <a:path w="3810" h="346710">
                  <a:moveTo>
                    <a:pt x="3810" y="0"/>
                  </a:moveTo>
                  <a:lnTo>
                    <a:pt x="0" y="0"/>
                  </a:lnTo>
                  <a:lnTo>
                    <a:pt x="0" y="346709"/>
                  </a:lnTo>
                  <a:lnTo>
                    <a:pt x="3810" y="34670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2510789" y="2943859"/>
              <a:ext cx="3810" cy="340360"/>
            </a:xfrm>
            <a:custGeom>
              <a:avLst/>
              <a:gdLst/>
              <a:ahLst/>
              <a:cxnLst/>
              <a:rect l="l" t="t" r="r" b="b"/>
              <a:pathLst>
                <a:path w="3810" h="340360">
                  <a:moveTo>
                    <a:pt x="3810" y="0"/>
                  </a:moveTo>
                  <a:lnTo>
                    <a:pt x="0" y="0"/>
                  </a:lnTo>
                  <a:lnTo>
                    <a:pt x="0" y="340360"/>
                  </a:lnTo>
                  <a:lnTo>
                    <a:pt x="3810" y="3403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2506979" y="2947670"/>
              <a:ext cx="3810" cy="332740"/>
            </a:xfrm>
            <a:custGeom>
              <a:avLst/>
              <a:gdLst/>
              <a:ahLst/>
              <a:cxnLst/>
              <a:rect l="l" t="t" r="r" b="b"/>
              <a:pathLst>
                <a:path w="3810" h="332739">
                  <a:moveTo>
                    <a:pt x="3809" y="0"/>
                  </a:moveTo>
                  <a:lnTo>
                    <a:pt x="0" y="0"/>
                  </a:lnTo>
                  <a:lnTo>
                    <a:pt x="0" y="332739"/>
                  </a:lnTo>
                  <a:lnTo>
                    <a:pt x="3809" y="3327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2503170" y="2951479"/>
              <a:ext cx="3810" cy="325120"/>
            </a:xfrm>
            <a:custGeom>
              <a:avLst/>
              <a:gdLst/>
              <a:ahLst/>
              <a:cxnLst/>
              <a:rect l="l" t="t" r="r" b="b"/>
              <a:pathLst>
                <a:path w="3810" h="325120">
                  <a:moveTo>
                    <a:pt x="3810" y="0"/>
                  </a:moveTo>
                  <a:lnTo>
                    <a:pt x="0" y="0"/>
                  </a:lnTo>
                  <a:lnTo>
                    <a:pt x="0" y="325120"/>
                  </a:lnTo>
                  <a:lnTo>
                    <a:pt x="3810" y="3251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2500629" y="2955290"/>
              <a:ext cx="2540" cy="317500"/>
            </a:xfrm>
            <a:custGeom>
              <a:avLst/>
              <a:gdLst/>
              <a:ahLst/>
              <a:cxnLst/>
              <a:rect l="l" t="t" r="r" b="b"/>
              <a:pathLst>
                <a:path w="2539" h="317500">
                  <a:moveTo>
                    <a:pt x="2539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2539" y="3175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2496820" y="2959100"/>
              <a:ext cx="3810" cy="309880"/>
            </a:xfrm>
            <a:custGeom>
              <a:avLst/>
              <a:gdLst/>
              <a:ahLst/>
              <a:cxnLst/>
              <a:rect l="l" t="t" r="r" b="b"/>
              <a:pathLst>
                <a:path w="3810" h="309879">
                  <a:moveTo>
                    <a:pt x="3810" y="0"/>
                  </a:moveTo>
                  <a:lnTo>
                    <a:pt x="0" y="0"/>
                  </a:lnTo>
                  <a:lnTo>
                    <a:pt x="0" y="309879"/>
                  </a:lnTo>
                  <a:lnTo>
                    <a:pt x="3810" y="3098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2493010" y="2962909"/>
              <a:ext cx="3810" cy="303530"/>
            </a:xfrm>
            <a:custGeom>
              <a:avLst/>
              <a:gdLst/>
              <a:ahLst/>
              <a:cxnLst/>
              <a:rect l="l" t="t" r="r" b="b"/>
              <a:pathLst>
                <a:path w="3810" h="303529">
                  <a:moveTo>
                    <a:pt x="3809" y="0"/>
                  </a:moveTo>
                  <a:lnTo>
                    <a:pt x="0" y="0"/>
                  </a:lnTo>
                  <a:lnTo>
                    <a:pt x="0" y="303529"/>
                  </a:lnTo>
                  <a:lnTo>
                    <a:pt x="3809" y="30352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2489200" y="2965450"/>
              <a:ext cx="3810" cy="297180"/>
            </a:xfrm>
            <a:custGeom>
              <a:avLst/>
              <a:gdLst/>
              <a:ahLst/>
              <a:cxnLst/>
              <a:rect l="l" t="t" r="r" b="b"/>
              <a:pathLst>
                <a:path w="3810" h="297179">
                  <a:moveTo>
                    <a:pt x="3810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3810" y="2971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485389" y="2969259"/>
              <a:ext cx="3810" cy="289560"/>
            </a:xfrm>
            <a:custGeom>
              <a:avLst/>
              <a:gdLst/>
              <a:ahLst/>
              <a:cxnLst/>
              <a:rect l="l" t="t" r="r" b="b"/>
              <a:pathLst>
                <a:path w="3810" h="289560">
                  <a:moveTo>
                    <a:pt x="381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3810" y="2895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481579" y="2973070"/>
              <a:ext cx="3810" cy="281940"/>
            </a:xfrm>
            <a:custGeom>
              <a:avLst/>
              <a:gdLst/>
              <a:ahLst/>
              <a:cxnLst/>
              <a:rect l="l" t="t" r="r" b="b"/>
              <a:pathLst>
                <a:path w="3810" h="281939">
                  <a:moveTo>
                    <a:pt x="3809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3809" y="2819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479039" y="2976879"/>
              <a:ext cx="2540" cy="274320"/>
            </a:xfrm>
            <a:custGeom>
              <a:avLst/>
              <a:gdLst/>
              <a:ahLst/>
              <a:cxnLst/>
              <a:rect l="l" t="t" r="r" b="b"/>
              <a:pathLst>
                <a:path w="2539" h="274319">
                  <a:moveTo>
                    <a:pt x="254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540" y="27432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475229" y="2980690"/>
              <a:ext cx="3810" cy="266700"/>
            </a:xfrm>
            <a:custGeom>
              <a:avLst/>
              <a:gdLst/>
              <a:ahLst/>
              <a:cxnLst/>
              <a:rect l="l" t="t" r="r" b="b"/>
              <a:pathLst>
                <a:path w="3810" h="266700">
                  <a:moveTo>
                    <a:pt x="380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3809" y="2667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471420" y="2984500"/>
              <a:ext cx="3810" cy="260350"/>
            </a:xfrm>
            <a:custGeom>
              <a:avLst/>
              <a:gdLst/>
              <a:ahLst/>
              <a:cxnLst/>
              <a:rect l="l" t="t" r="r" b="b"/>
              <a:pathLst>
                <a:path w="3810" h="260350">
                  <a:moveTo>
                    <a:pt x="3810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3810" y="26035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467610" y="2987040"/>
              <a:ext cx="3810" cy="254000"/>
            </a:xfrm>
            <a:custGeom>
              <a:avLst/>
              <a:gdLst/>
              <a:ahLst/>
              <a:cxnLst/>
              <a:rect l="l" t="t" r="r" b="b"/>
              <a:pathLst>
                <a:path w="3810" h="254000">
                  <a:moveTo>
                    <a:pt x="3809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3809" y="2540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2463800" y="2990850"/>
              <a:ext cx="3810" cy="246379"/>
            </a:xfrm>
            <a:custGeom>
              <a:avLst/>
              <a:gdLst/>
              <a:ahLst/>
              <a:cxnLst/>
              <a:rect l="l" t="t" r="r" b="b"/>
              <a:pathLst>
                <a:path w="3810" h="246380">
                  <a:moveTo>
                    <a:pt x="3810" y="0"/>
                  </a:moveTo>
                  <a:lnTo>
                    <a:pt x="0" y="0"/>
                  </a:lnTo>
                  <a:lnTo>
                    <a:pt x="0" y="246379"/>
                  </a:lnTo>
                  <a:lnTo>
                    <a:pt x="3810" y="2463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2459989" y="2994659"/>
              <a:ext cx="3810" cy="238760"/>
            </a:xfrm>
            <a:custGeom>
              <a:avLst/>
              <a:gdLst/>
              <a:ahLst/>
              <a:cxnLst/>
              <a:rect l="l" t="t" r="r" b="b"/>
              <a:pathLst>
                <a:path w="3810" h="238760">
                  <a:moveTo>
                    <a:pt x="3810" y="0"/>
                  </a:moveTo>
                  <a:lnTo>
                    <a:pt x="0" y="0"/>
                  </a:lnTo>
                  <a:lnTo>
                    <a:pt x="0" y="238760"/>
                  </a:lnTo>
                  <a:lnTo>
                    <a:pt x="3810" y="2387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2456179" y="2998470"/>
              <a:ext cx="3810" cy="231140"/>
            </a:xfrm>
            <a:custGeom>
              <a:avLst/>
              <a:gdLst/>
              <a:ahLst/>
              <a:cxnLst/>
              <a:rect l="l" t="t" r="r" b="b"/>
              <a:pathLst>
                <a:path w="3810" h="231139">
                  <a:moveTo>
                    <a:pt x="3809" y="0"/>
                  </a:moveTo>
                  <a:lnTo>
                    <a:pt x="0" y="0"/>
                  </a:lnTo>
                  <a:lnTo>
                    <a:pt x="0" y="231139"/>
                  </a:lnTo>
                  <a:lnTo>
                    <a:pt x="3809" y="2311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2453639" y="3002279"/>
              <a:ext cx="2540" cy="223520"/>
            </a:xfrm>
            <a:custGeom>
              <a:avLst/>
              <a:gdLst/>
              <a:ahLst/>
              <a:cxnLst/>
              <a:rect l="l" t="t" r="r" b="b"/>
              <a:pathLst>
                <a:path w="2539" h="223519">
                  <a:moveTo>
                    <a:pt x="2540" y="0"/>
                  </a:moveTo>
                  <a:lnTo>
                    <a:pt x="0" y="0"/>
                  </a:lnTo>
                  <a:lnTo>
                    <a:pt x="0" y="223520"/>
                  </a:lnTo>
                  <a:lnTo>
                    <a:pt x="2540" y="22352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2449829" y="3006090"/>
              <a:ext cx="3810" cy="215900"/>
            </a:xfrm>
            <a:custGeom>
              <a:avLst/>
              <a:gdLst/>
              <a:ahLst/>
              <a:cxnLst/>
              <a:rect l="l" t="t" r="r" b="b"/>
              <a:pathLst>
                <a:path w="3810" h="215900">
                  <a:moveTo>
                    <a:pt x="3809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3809" y="2159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2446020" y="3009900"/>
              <a:ext cx="3810" cy="208279"/>
            </a:xfrm>
            <a:custGeom>
              <a:avLst/>
              <a:gdLst/>
              <a:ahLst/>
              <a:cxnLst/>
              <a:rect l="l" t="t" r="r" b="b"/>
              <a:pathLst>
                <a:path w="3810" h="208280">
                  <a:moveTo>
                    <a:pt x="3810" y="0"/>
                  </a:moveTo>
                  <a:lnTo>
                    <a:pt x="0" y="0"/>
                  </a:lnTo>
                  <a:lnTo>
                    <a:pt x="0" y="208279"/>
                  </a:lnTo>
                  <a:lnTo>
                    <a:pt x="3810" y="2082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2442210" y="3013709"/>
              <a:ext cx="3810" cy="201930"/>
            </a:xfrm>
            <a:custGeom>
              <a:avLst/>
              <a:gdLst/>
              <a:ahLst/>
              <a:cxnLst/>
              <a:rect l="l" t="t" r="r" b="b"/>
              <a:pathLst>
                <a:path w="3810" h="201930">
                  <a:moveTo>
                    <a:pt x="3809" y="0"/>
                  </a:moveTo>
                  <a:lnTo>
                    <a:pt x="0" y="0"/>
                  </a:lnTo>
                  <a:lnTo>
                    <a:pt x="0" y="201929"/>
                  </a:lnTo>
                  <a:lnTo>
                    <a:pt x="3809" y="20192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2438400" y="3016250"/>
              <a:ext cx="3810" cy="195580"/>
            </a:xfrm>
            <a:custGeom>
              <a:avLst/>
              <a:gdLst/>
              <a:ahLst/>
              <a:cxnLst/>
              <a:rect l="l" t="t" r="r" b="b"/>
              <a:pathLst>
                <a:path w="3810" h="195580">
                  <a:moveTo>
                    <a:pt x="3810" y="0"/>
                  </a:moveTo>
                  <a:lnTo>
                    <a:pt x="0" y="0"/>
                  </a:lnTo>
                  <a:lnTo>
                    <a:pt x="0" y="195579"/>
                  </a:lnTo>
                  <a:lnTo>
                    <a:pt x="3810" y="1955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2434589" y="3020059"/>
              <a:ext cx="3810" cy="187960"/>
            </a:xfrm>
            <a:custGeom>
              <a:avLst/>
              <a:gdLst/>
              <a:ahLst/>
              <a:cxnLst/>
              <a:rect l="l" t="t" r="r" b="b"/>
              <a:pathLst>
                <a:path w="3810" h="187960">
                  <a:moveTo>
                    <a:pt x="3810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3810" y="1879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2432050" y="3023870"/>
              <a:ext cx="2540" cy="180340"/>
            </a:xfrm>
            <a:custGeom>
              <a:avLst/>
              <a:gdLst/>
              <a:ahLst/>
              <a:cxnLst/>
              <a:rect l="l" t="t" r="r" b="b"/>
              <a:pathLst>
                <a:path w="2539" h="180339">
                  <a:moveTo>
                    <a:pt x="2539" y="0"/>
                  </a:moveTo>
                  <a:lnTo>
                    <a:pt x="0" y="0"/>
                  </a:lnTo>
                  <a:lnTo>
                    <a:pt x="0" y="180339"/>
                  </a:lnTo>
                  <a:lnTo>
                    <a:pt x="2539" y="1803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2428239" y="3027679"/>
              <a:ext cx="3810" cy="172720"/>
            </a:xfrm>
            <a:custGeom>
              <a:avLst/>
              <a:gdLst/>
              <a:ahLst/>
              <a:cxnLst/>
              <a:rect l="l" t="t" r="r" b="b"/>
              <a:pathLst>
                <a:path w="3810" h="172719">
                  <a:moveTo>
                    <a:pt x="3810" y="0"/>
                  </a:moveTo>
                  <a:lnTo>
                    <a:pt x="0" y="0"/>
                  </a:lnTo>
                  <a:lnTo>
                    <a:pt x="0" y="172720"/>
                  </a:lnTo>
                  <a:lnTo>
                    <a:pt x="3810" y="1727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2424429" y="3031490"/>
              <a:ext cx="3810" cy="165100"/>
            </a:xfrm>
            <a:custGeom>
              <a:avLst/>
              <a:gdLst/>
              <a:ahLst/>
              <a:cxnLst/>
              <a:rect l="l" t="t" r="r" b="b"/>
              <a:pathLst>
                <a:path w="3810" h="165100">
                  <a:moveTo>
                    <a:pt x="3809" y="0"/>
                  </a:moveTo>
                  <a:lnTo>
                    <a:pt x="0" y="0"/>
                  </a:lnTo>
                  <a:lnTo>
                    <a:pt x="0" y="165100"/>
                  </a:lnTo>
                  <a:lnTo>
                    <a:pt x="3809" y="1651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2420620" y="3035300"/>
              <a:ext cx="3810" cy="158750"/>
            </a:xfrm>
            <a:custGeom>
              <a:avLst/>
              <a:gdLst/>
              <a:ahLst/>
              <a:cxnLst/>
              <a:rect l="l" t="t" r="r" b="b"/>
              <a:pathLst>
                <a:path w="3810" h="158750">
                  <a:moveTo>
                    <a:pt x="381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3810" y="15875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2416810" y="3037840"/>
              <a:ext cx="3810" cy="152400"/>
            </a:xfrm>
            <a:custGeom>
              <a:avLst/>
              <a:gdLst/>
              <a:ahLst/>
              <a:cxnLst/>
              <a:rect l="l" t="t" r="r" b="b"/>
              <a:pathLst>
                <a:path w="3810" h="152400">
                  <a:moveTo>
                    <a:pt x="380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809" y="152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2413000" y="3041650"/>
              <a:ext cx="3810" cy="144780"/>
            </a:xfrm>
            <a:custGeom>
              <a:avLst/>
              <a:gdLst/>
              <a:ahLst/>
              <a:cxnLst/>
              <a:rect l="l" t="t" r="r" b="b"/>
              <a:pathLst>
                <a:path w="3810" h="144780">
                  <a:moveTo>
                    <a:pt x="3810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3810" y="1447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410460" y="3045459"/>
              <a:ext cx="2540" cy="137160"/>
            </a:xfrm>
            <a:custGeom>
              <a:avLst/>
              <a:gdLst/>
              <a:ahLst/>
              <a:cxnLst/>
              <a:rect l="l" t="t" r="r" b="b"/>
              <a:pathLst>
                <a:path w="2539" h="137160">
                  <a:moveTo>
                    <a:pt x="2539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539" y="13716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406650" y="3049270"/>
              <a:ext cx="3810" cy="129539"/>
            </a:xfrm>
            <a:custGeom>
              <a:avLst/>
              <a:gdLst/>
              <a:ahLst/>
              <a:cxnLst/>
              <a:rect l="l" t="t" r="r" b="b"/>
              <a:pathLst>
                <a:path w="3810" h="129539">
                  <a:moveTo>
                    <a:pt x="3810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3810" y="1295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2402839" y="3053079"/>
              <a:ext cx="3810" cy="121920"/>
            </a:xfrm>
            <a:custGeom>
              <a:avLst/>
              <a:gdLst/>
              <a:ahLst/>
              <a:cxnLst/>
              <a:rect l="l" t="t" r="r" b="b"/>
              <a:pathLst>
                <a:path w="3810" h="121919">
                  <a:moveTo>
                    <a:pt x="381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3810" y="1219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2399029" y="3056890"/>
              <a:ext cx="3810" cy="115570"/>
            </a:xfrm>
            <a:custGeom>
              <a:avLst/>
              <a:gdLst/>
              <a:ahLst/>
              <a:cxnLst/>
              <a:rect l="l" t="t" r="r" b="b"/>
              <a:pathLst>
                <a:path w="3810" h="115569">
                  <a:moveTo>
                    <a:pt x="3809" y="0"/>
                  </a:moveTo>
                  <a:lnTo>
                    <a:pt x="0" y="0"/>
                  </a:lnTo>
                  <a:lnTo>
                    <a:pt x="0" y="115570"/>
                  </a:lnTo>
                  <a:lnTo>
                    <a:pt x="3809" y="1155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2395220" y="3059429"/>
              <a:ext cx="3810" cy="109220"/>
            </a:xfrm>
            <a:custGeom>
              <a:avLst/>
              <a:gdLst/>
              <a:ahLst/>
              <a:cxnLst/>
              <a:rect l="l" t="t" r="r" b="b"/>
              <a:pathLst>
                <a:path w="3810" h="109219">
                  <a:moveTo>
                    <a:pt x="3810" y="0"/>
                  </a:moveTo>
                  <a:lnTo>
                    <a:pt x="0" y="0"/>
                  </a:lnTo>
                  <a:lnTo>
                    <a:pt x="0" y="109220"/>
                  </a:lnTo>
                  <a:lnTo>
                    <a:pt x="3810" y="1092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2391410" y="3063240"/>
              <a:ext cx="3810" cy="101600"/>
            </a:xfrm>
            <a:custGeom>
              <a:avLst/>
              <a:gdLst/>
              <a:ahLst/>
              <a:cxnLst/>
              <a:rect l="l" t="t" r="r" b="b"/>
              <a:pathLst>
                <a:path w="3810" h="101600">
                  <a:moveTo>
                    <a:pt x="3809" y="0"/>
                  </a:moveTo>
                  <a:lnTo>
                    <a:pt x="0" y="0"/>
                  </a:lnTo>
                  <a:lnTo>
                    <a:pt x="0" y="101600"/>
                  </a:lnTo>
                  <a:lnTo>
                    <a:pt x="3809" y="1016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2388870" y="3067050"/>
              <a:ext cx="2540" cy="93980"/>
            </a:xfrm>
            <a:custGeom>
              <a:avLst/>
              <a:gdLst/>
              <a:ahLst/>
              <a:cxnLst/>
              <a:rect l="l" t="t" r="r" b="b"/>
              <a:pathLst>
                <a:path w="2539" h="93980">
                  <a:moveTo>
                    <a:pt x="2540" y="0"/>
                  </a:moveTo>
                  <a:lnTo>
                    <a:pt x="0" y="0"/>
                  </a:lnTo>
                  <a:lnTo>
                    <a:pt x="0" y="93979"/>
                  </a:lnTo>
                  <a:lnTo>
                    <a:pt x="2540" y="9397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2385060" y="3070859"/>
              <a:ext cx="3810" cy="86360"/>
            </a:xfrm>
            <a:custGeom>
              <a:avLst/>
              <a:gdLst/>
              <a:ahLst/>
              <a:cxnLst/>
              <a:rect l="l" t="t" r="r" b="b"/>
              <a:pathLst>
                <a:path w="3810" h="86360">
                  <a:moveTo>
                    <a:pt x="3809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3809" y="8636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2381250" y="3074670"/>
              <a:ext cx="3810" cy="78740"/>
            </a:xfrm>
            <a:custGeom>
              <a:avLst/>
              <a:gdLst/>
              <a:ahLst/>
              <a:cxnLst/>
              <a:rect l="l" t="t" r="r" b="b"/>
              <a:pathLst>
                <a:path w="3810" h="78739">
                  <a:moveTo>
                    <a:pt x="3810" y="0"/>
                  </a:moveTo>
                  <a:lnTo>
                    <a:pt x="0" y="0"/>
                  </a:lnTo>
                  <a:lnTo>
                    <a:pt x="0" y="78739"/>
                  </a:lnTo>
                  <a:lnTo>
                    <a:pt x="3810" y="787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2377439" y="3078479"/>
              <a:ext cx="3810" cy="71120"/>
            </a:xfrm>
            <a:custGeom>
              <a:avLst/>
              <a:gdLst/>
              <a:ahLst/>
              <a:cxnLst/>
              <a:rect l="l" t="t" r="r" b="b"/>
              <a:pathLst>
                <a:path w="3810" h="71119">
                  <a:moveTo>
                    <a:pt x="3810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3810" y="711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2373629" y="3082290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10" h="63500">
                  <a:moveTo>
                    <a:pt x="3809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3809" y="635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2369820" y="3086100"/>
              <a:ext cx="3810" cy="57150"/>
            </a:xfrm>
            <a:custGeom>
              <a:avLst/>
              <a:gdLst/>
              <a:ahLst/>
              <a:cxnLst/>
              <a:rect l="l" t="t" r="r" b="b"/>
              <a:pathLst>
                <a:path w="3810" h="57150">
                  <a:moveTo>
                    <a:pt x="381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3810" y="5715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2366010" y="3088640"/>
              <a:ext cx="3810" cy="50800"/>
            </a:xfrm>
            <a:custGeom>
              <a:avLst/>
              <a:gdLst/>
              <a:ahLst/>
              <a:cxnLst/>
              <a:rect l="l" t="t" r="r" b="b"/>
              <a:pathLst>
                <a:path w="3810" h="50800">
                  <a:moveTo>
                    <a:pt x="380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3809" y="508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2362200" y="3092450"/>
              <a:ext cx="3810" cy="43180"/>
            </a:xfrm>
            <a:custGeom>
              <a:avLst/>
              <a:gdLst/>
              <a:ahLst/>
              <a:cxnLst/>
              <a:rect l="l" t="t" r="r" b="b"/>
              <a:pathLst>
                <a:path w="3810" h="43180">
                  <a:moveTo>
                    <a:pt x="381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3810" y="4317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2715260" y="2736850"/>
              <a:ext cx="3810" cy="755650"/>
            </a:xfrm>
            <a:custGeom>
              <a:avLst/>
              <a:gdLst/>
              <a:ahLst/>
              <a:cxnLst/>
              <a:rect l="l" t="t" r="r" b="b"/>
              <a:pathLst>
                <a:path w="3810" h="755650">
                  <a:moveTo>
                    <a:pt x="0" y="0"/>
                  </a:move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381000" y="3418840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382270" y="342010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69" y="1269"/>
                  </a:lnTo>
                  <a:lnTo>
                    <a:pt x="2265680" y="126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384175" y="342138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386080" y="342264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387985" y="342519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389890" y="342645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75" y="1270"/>
                  </a:lnTo>
                  <a:lnTo>
                    <a:pt x="22637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391795" y="342900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69"/>
                  </a:moveTo>
                  <a:lnTo>
                    <a:pt x="2264410" y="1269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393700" y="343026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75" y="1270"/>
                  </a:lnTo>
                  <a:lnTo>
                    <a:pt x="22637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394970" y="343280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69" y="1269"/>
                  </a:lnTo>
                  <a:lnTo>
                    <a:pt x="2265679" y="126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396875" y="343408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398780" y="343534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400684" y="343789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402590" y="343915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75" y="1270"/>
                  </a:lnTo>
                  <a:lnTo>
                    <a:pt x="22637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403859" y="3441700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405765" y="3442969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09" y="1270"/>
                  </a:lnTo>
                  <a:lnTo>
                    <a:pt x="226440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407670" y="344423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75" y="1270"/>
                  </a:lnTo>
                  <a:lnTo>
                    <a:pt x="22637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409575" y="344678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09" y="1270"/>
                  </a:lnTo>
                  <a:lnTo>
                    <a:pt x="226440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411480" y="344804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32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32" y="2540"/>
                  </a:lnTo>
                  <a:lnTo>
                    <a:pt x="2265032" y="127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413384" y="345059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415290" y="345185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75" y="1270"/>
                  </a:lnTo>
                  <a:lnTo>
                    <a:pt x="22637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416559" y="3454400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418465" y="3455669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420370" y="345693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75" y="1270"/>
                  </a:lnTo>
                  <a:lnTo>
                    <a:pt x="22637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422275" y="345948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09" y="1270"/>
                  </a:lnTo>
                  <a:lnTo>
                    <a:pt x="226440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424180" y="346074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425450" y="3463290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426719" y="346455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429894" y="346710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69"/>
                  </a:moveTo>
                  <a:lnTo>
                    <a:pt x="2264410" y="1269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431800" y="346836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433069" y="347090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69" y="1269"/>
                  </a:lnTo>
                  <a:lnTo>
                    <a:pt x="2265679" y="126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434975" y="347218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436880" y="347344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438785" y="347599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70"/>
                  </a:moveTo>
                  <a:lnTo>
                    <a:pt x="2264410" y="127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440690" y="3477259"/>
              <a:ext cx="2265045" cy="2540"/>
            </a:xfrm>
            <a:custGeom>
              <a:avLst/>
              <a:gdLst/>
              <a:ahLst/>
              <a:cxnLst/>
              <a:rect l="l" t="t" r="r" b="b"/>
              <a:pathLst>
                <a:path w="2265045" h="2539">
                  <a:moveTo>
                    <a:pt x="2265045" y="1270"/>
                  </a:moveTo>
                  <a:lnTo>
                    <a:pt x="2263775" y="1270"/>
                  </a:lnTo>
                  <a:lnTo>
                    <a:pt x="22637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45" y="2540"/>
                  </a:lnTo>
                  <a:lnTo>
                    <a:pt x="2265045" y="127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442594" y="3479800"/>
              <a:ext cx="2264410" cy="1270"/>
            </a:xfrm>
            <a:custGeom>
              <a:avLst/>
              <a:gdLst/>
              <a:ahLst/>
              <a:cxnLst/>
              <a:rect l="l" t="t" r="r" b="b"/>
              <a:pathLst>
                <a:path w="2264410" h="1270">
                  <a:moveTo>
                    <a:pt x="0" y="1269"/>
                  </a:moveTo>
                  <a:lnTo>
                    <a:pt x="2264410" y="1269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9" name="object 949"/>
          <p:cNvGrpSpPr/>
          <p:nvPr/>
        </p:nvGrpSpPr>
        <p:grpSpPr>
          <a:xfrm>
            <a:off x="374710" y="2660710"/>
            <a:ext cx="2484120" cy="971550"/>
            <a:chOff x="374710" y="2660710"/>
            <a:chExt cx="2484120" cy="971550"/>
          </a:xfrm>
        </p:grpSpPr>
        <p:sp>
          <p:nvSpPr>
            <p:cNvPr id="950" name="object 950"/>
            <p:cNvSpPr/>
            <p:nvPr/>
          </p:nvSpPr>
          <p:spPr>
            <a:xfrm>
              <a:off x="444499" y="2730499"/>
              <a:ext cx="2407920" cy="895350"/>
            </a:xfrm>
            <a:custGeom>
              <a:avLst/>
              <a:gdLst/>
              <a:ahLst/>
              <a:cxnLst/>
              <a:rect l="l" t="t" r="r" b="b"/>
              <a:pathLst>
                <a:path w="2407920" h="89535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142240" y="895350"/>
                  </a:lnTo>
                  <a:lnTo>
                    <a:pt x="2407920" y="895350"/>
                  </a:lnTo>
                  <a:lnTo>
                    <a:pt x="2407920" y="1435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444499" y="2730499"/>
              <a:ext cx="2407920" cy="895350"/>
            </a:xfrm>
            <a:custGeom>
              <a:avLst/>
              <a:gdLst/>
              <a:ahLst/>
              <a:cxnLst/>
              <a:rect l="l" t="t" r="r" b="b"/>
              <a:pathLst>
                <a:path w="2407920" h="895350">
                  <a:moveTo>
                    <a:pt x="0" y="0"/>
                  </a:moveTo>
                  <a:lnTo>
                    <a:pt x="2264410" y="0"/>
                  </a:lnTo>
                  <a:lnTo>
                    <a:pt x="2407920" y="143510"/>
                  </a:lnTo>
                  <a:lnTo>
                    <a:pt x="2407920" y="895350"/>
                  </a:lnTo>
                  <a:lnTo>
                    <a:pt x="143509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2708910" y="2730499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0" y="0"/>
                  </a:moveTo>
                  <a:lnTo>
                    <a:pt x="0" y="751839"/>
                  </a:lnTo>
                  <a:lnTo>
                    <a:pt x="143509" y="895350"/>
                  </a:lnTo>
                  <a:lnTo>
                    <a:pt x="143509" y="14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2708910" y="2730499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0" y="0"/>
                  </a:moveTo>
                  <a:lnTo>
                    <a:pt x="143509" y="143510"/>
                  </a:lnTo>
                  <a:lnTo>
                    <a:pt x="143509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444499" y="3482339"/>
              <a:ext cx="2407920" cy="143510"/>
            </a:xfrm>
            <a:custGeom>
              <a:avLst/>
              <a:gdLst/>
              <a:ahLst/>
              <a:cxnLst/>
              <a:rect l="l" t="t" r="r" b="b"/>
              <a:pathLst>
                <a:path w="2407920" h="143510">
                  <a:moveTo>
                    <a:pt x="2264410" y="0"/>
                  </a:moveTo>
                  <a:lnTo>
                    <a:pt x="0" y="0"/>
                  </a:lnTo>
                  <a:lnTo>
                    <a:pt x="142240" y="143510"/>
                  </a:lnTo>
                  <a:lnTo>
                    <a:pt x="2407920" y="1435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444499" y="3481069"/>
              <a:ext cx="2407920" cy="144780"/>
            </a:xfrm>
            <a:custGeom>
              <a:avLst/>
              <a:gdLst/>
              <a:ahLst/>
              <a:cxnLst/>
              <a:rect l="l" t="t" r="r" b="b"/>
              <a:pathLst>
                <a:path w="2407920" h="144779">
                  <a:moveTo>
                    <a:pt x="0" y="0"/>
                  </a:moveTo>
                  <a:lnTo>
                    <a:pt x="2264410" y="0"/>
                  </a:lnTo>
                  <a:lnTo>
                    <a:pt x="2407920" y="144779"/>
                  </a:lnTo>
                  <a:lnTo>
                    <a:pt x="143509" y="14477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380999" y="2666999"/>
              <a:ext cx="2407920" cy="895350"/>
            </a:xfrm>
            <a:custGeom>
              <a:avLst/>
              <a:gdLst/>
              <a:ahLst/>
              <a:cxnLst/>
              <a:rect l="l" t="t" r="r" b="b"/>
              <a:pathLst>
                <a:path w="2407920" h="895350">
                  <a:moveTo>
                    <a:pt x="2404110" y="139700"/>
                  </a:moveTo>
                  <a:lnTo>
                    <a:pt x="2404110" y="891539"/>
                  </a:lnTo>
                  <a:lnTo>
                    <a:pt x="139699" y="891539"/>
                  </a:lnTo>
                  <a:lnTo>
                    <a:pt x="143509" y="895350"/>
                  </a:lnTo>
                  <a:lnTo>
                    <a:pt x="2407920" y="895350"/>
                  </a:lnTo>
                  <a:lnTo>
                    <a:pt x="2407920" y="143510"/>
                  </a:lnTo>
                  <a:lnTo>
                    <a:pt x="2404110" y="139700"/>
                  </a:lnTo>
                  <a:close/>
                </a:path>
                <a:path w="2407920" h="89535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2539" y="754379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383539" y="2669539"/>
              <a:ext cx="2401570" cy="889000"/>
            </a:xfrm>
            <a:custGeom>
              <a:avLst/>
              <a:gdLst/>
              <a:ahLst/>
              <a:cxnLst/>
              <a:rect l="l" t="t" r="r" b="b"/>
              <a:pathLst>
                <a:path w="2401570" h="889000">
                  <a:moveTo>
                    <a:pt x="2399030" y="134620"/>
                  </a:moveTo>
                  <a:lnTo>
                    <a:pt x="2399030" y="885189"/>
                  </a:lnTo>
                  <a:lnTo>
                    <a:pt x="133349" y="885189"/>
                  </a:lnTo>
                  <a:lnTo>
                    <a:pt x="137159" y="889000"/>
                  </a:lnTo>
                  <a:lnTo>
                    <a:pt x="2401570" y="889000"/>
                  </a:lnTo>
                  <a:lnTo>
                    <a:pt x="2401570" y="137160"/>
                  </a:lnTo>
                  <a:lnTo>
                    <a:pt x="2399030" y="134620"/>
                  </a:lnTo>
                  <a:close/>
                </a:path>
                <a:path w="2401570" h="88900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1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387349" y="2673349"/>
              <a:ext cx="2395220" cy="881380"/>
            </a:xfrm>
            <a:custGeom>
              <a:avLst/>
              <a:gdLst/>
              <a:ahLst/>
              <a:cxnLst/>
              <a:rect l="l" t="t" r="r" b="b"/>
              <a:pathLst>
                <a:path w="2395220" h="881379">
                  <a:moveTo>
                    <a:pt x="2391410" y="127000"/>
                  </a:moveTo>
                  <a:lnTo>
                    <a:pt x="2391410" y="877570"/>
                  </a:lnTo>
                  <a:lnTo>
                    <a:pt x="125730" y="877570"/>
                  </a:lnTo>
                  <a:lnTo>
                    <a:pt x="129539" y="881379"/>
                  </a:lnTo>
                  <a:lnTo>
                    <a:pt x="2395220" y="881379"/>
                  </a:lnTo>
                  <a:lnTo>
                    <a:pt x="2395220" y="130810"/>
                  </a:lnTo>
                  <a:lnTo>
                    <a:pt x="2391410" y="127000"/>
                  </a:lnTo>
                  <a:close/>
                </a:path>
                <a:path w="2395220" h="881379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3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391159" y="2677159"/>
              <a:ext cx="2387600" cy="873760"/>
            </a:xfrm>
            <a:custGeom>
              <a:avLst/>
              <a:gdLst/>
              <a:ahLst/>
              <a:cxnLst/>
              <a:rect l="l" t="t" r="r" b="b"/>
              <a:pathLst>
                <a:path w="2387600" h="873760">
                  <a:moveTo>
                    <a:pt x="2383790" y="119379"/>
                  </a:moveTo>
                  <a:lnTo>
                    <a:pt x="2383790" y="871219"/>
                  </a:lnTo>
                  <a:lnTo>
                    <a:pt x="119379" y="871219"/>
                  </a:lnTo>
                  <a:lnTo>
                    <a:pt x="121920" y="873760"/>
                  </a:lnTo>
                  <a:lnTo>
                    <a:pt x="2387600" y="873760"/>
                  </a:lnTo>
                  <a:lnTo>
                    <a:pt x="2387600" y="123189"/>
                  </a:lnTo>
                  <a:lnTo>
                    <a:pt x="2383790" y="119379"/>
                  </a:lnTo>
                  <a:close/>
                </a:path>
                <a:path w="2387600" h="87376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5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394969" y="2680969"/>
              <a:ext cx="2379980" cy="867410"/>
            </a:xfrm>
            <a:custGeom>
              <a:avLst/>
              <a:gdLst/>
              <a:ahLst/>
              <a:cxnLst/>
              <a:rect l="l" t="t" r="r" b="b"/>
              <a:pathLst>
                <a:path w="2379980" h="867410">
                  <a:moveTo>
                    <a:pt x="2376170" y="111759"/>
                  </a:moveTo>
                  <a:lnTo>
                    <a:pt x="2376170" y="863600"/>
                  </a:lnTo>
                  <a:lnTo>
                    <a:pt x="111760" y="863600"/>
                  </a:lnTo>
                  <a:lnTo>
                    <a:pt x="115569" y="867409"/>
                  </a:lnTo>
                  <a:lnTo>
                    <a:pt x="2379980" y="867409"/>
                  </a:lnTo>
                  <a:lnTo>
                    <a:pt x="2379980" y="115569"/>
                  </a:lnTo>
                  <a:lnTo>
                    <a:pt x="2376170" y="111759"/>
                  </a:lnTo>
                  <a:close/>
                </a:path>
                <a:path w="2379980" h="86741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09"/>
                  </a:lnTo>
                  <a:lnTo>
                    <a:pt x="2268219" y="380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7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398779" y="2684779"/>
              <a:ext cx="2372360" cy="859790"/>
            </a:xfrm>
            <a:custGeom>
              <a:avLst/>
              <a:gdLst/>
              <a:ahLst/>
              <a:cxnLst/>
              <a:rect l="l" t="t" r="r" b="b"/>
              <a:pathLst>
                <a:path w="2372360" h="859789">
                  <a:moveTo>
                    <a:pt x="2368550" y="104140"/>
                  </a:moveTo>
                  <a:lnTo>
                    <a:pt x="2368550" y="855980"/>
                  </a:lnTo>
                  <a:lnTo>
                    <a:pt x="104139" y="855980"/>
                  </a:lnTo>
                  <a:lnTo>
                    <a:pt x="107950" y="859790"/>
                  </a:lnTo>
                  <a:lnTo>
                    <a:pt x="2372360" y="859790"/>
                  </a:lnTo>
                  <a:lnTo>
                    <a:pt x="2372360" y="107950"/>
                  </a:lnTo>
                  <a:lnTo>
                    <a:pt x="2368550" y="104140"/>
                  </a:lnTo>
                  <a:close/>
                </a:path>
                <a:path w="2372360" h="859789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2540"/>
                  </a:lnTo>
                  <a:lnTo>
                    <a:pt x="2266950" y="254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9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402589" y="2687319"/>
              <a:ext cx="2364740" cy="853440"/>
            </a:xfrm>
            <a:custGeom>
              <a:avLst/>
              <a:gdLst/>
              <a:ahLst/>
              <a:cxnLst/>
              <a:rect l="l" t="t" r="r" b="b"/>
              <a:pathLst>
                <a:path w="2364740" h="853439">
                  <a:moveTo>
                    <a:pt x="2360930" y="97789"/>
                  </a:moveTo>
                  <a:lnTo>
                    <a:pt x="2360930" y="849629"/>
                  </a:lnTo>
                  <a:lnTo>
                    <a:pt x="96519" y="849629"/>
                  </a:lnTo>
                  <a:lnTo>
                    <a:pt x="100329" y="853439"/>
                  </a:lnTo>
                  <a:lnTo>
                    <a:pt x="2364740" y="853439"/>
                  </a:lnTo>
                  <a:lnTo>
                    <a:pt x="2364740" y="101600"/>
                  </a:lnTo>
                  <a:lnTo>
                    <a:pt x="2360930" y="97789"/>
                  </a:lnTo>
                  <a:close/>
                </a:path>
                <a:path w="2364740" h="853439">
                  <a:moveTo>
                    <a:pt x="2263140" y="0"/>
                  </a:moveTo>
                  <a:lnTo>
                    <a:pt x="0" y="0"/>
                  </a:lnTo>
                  <a:lnTo>
                    <a:pt x="0" y="753109"/>
                  </a:lnTo>
                  <a:lnTo>
                    <a:pt x="2539" y="755649"/>
                  </a:lnTo>
                  <a:lnTo>
                    <a:pt x="2539" y="3809"/>
                  </a:lnTo>
                  <a:lnTo>
                    <a:pt x="2266950" y="3809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0B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405129" y="2691129"/>
              <a:ext cx="2358390" cy="845819"/>
            </a:xfrm>
            <a:custGeom>
              <a:avLst/>
              <a:gdLst/>
              <a:ahLst/>
              <a:cxnLst/>
              <a:rect l="l" t="t" r="r" b="b"/>
              <a:pathLst>
                <a:path w="2358390" h="845820">
                  <a:moveTo>
                    <a:pt x="2355850" y="91440"/>
                  </a:moveTo>
                  <a:lnTo>
                    <a:pt x="2355850" y="842010"/>
                  </a:lnTo>
                  <a:lnTo>
                    <a:pt x="90170" y="842010"/>
                  </a:lnTo>
                  <a:lnTo>
                    <a:pt x="93980" y="845820"/>
                  </a:lnTo>
                  <a:lnTo>
                    <a:pt x="2358390" y="845820"/>
                  </a:lnTo>
                  <a:lnTo>
                    <a:pt x="2358390" y="93980"/>
                  </a:lnTo>
                  <a:lnTo>
                    <a:pt x="2355850" y="91440"/>
                  </a:lnTo>
                  <a:close/>
                </a:path>
                <a:path w="2358390" h="845820">
                  <a:moveTo>
                    <a:pt x="226440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68219" y="3810"/>
                  </a:lnTo>
                  <a:lnTo>
                    <a:pt x="2264409" y="0"/>
                  </a:lnTo>
                  <a:close/>
                </a:path>
              </a:pathLst>
            </a:custGeom>
            <a:solidFill>
              <a:srgbClr val="0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408939" y="2694939"/>
              <a:ext cx="2352040" cy="838200"/>
            </a:xfrm>
            <a:custGeom>
              <a:avLst/>
              <a:gdLst/>
              <a:ahLst/>
              <a:cxnLst/>
              <a:rect l="l" t="t" r="r" b="b"/>
              <a:pathLst>
                <a:path w="2352040" h="838200">
                  <a:moveTo>
                    <a:pt x="2348229" y="83820"/>
                  </a:moveTo>
                  <a:lnTo>
                    <a:pt x="2348229" y="834389"/>
                  </a:lnTo>
                  <a:lnTo>
                    <a:pt x="82549" y="834389"/>
                  </a:lnTo>
                  <a:lnTo>
                    <a:pt x="86359" y="838200"/>
                  </a:lnTo>
                  <a:lnTo>
                    <a:pt x="2352040" y="838200"/>
                  </a:lnTo>
                  <a:lnTo>
                    <a:pt x="2352040" y="87630"/>
                  </a:lnTo>
                  <a:lnTo>
                    <a:pt x="2348229" y="83820"/>
                  </a:lnTo>
                  <a:close/>
                </a:path>
                <a:path w="2352040" h="838200">
                  <a:moveTo>
                    <a:pt x="226440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68219" y="3810"/>
                  </a:lnTo>
                  <a:lnTo>
                    <a:pt x="2264409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412749" y="2698749"/>
              <a:ext cx="2344420" cy="830580"/>
            </a:xfrm>
            <a:custGeom>
              <a:avLst/>
              <a:gdLst/>
              <a:ahLst/>
              <a:cxnLst/>
              <a:rect l="l" t="t" r="r" b="b"/>
              <a:pathLst>
                <a:path w="2344420" h="830579">
                  <a:moveTo>
                    <a:pt x="2340610" y="76200"/>
                  </a:moveTo>
                  <a:lnTo>
                    <a:pt x="2340610" y="828039"/>
                  </a:lnTo>
                  <a:lnTo>
                    <a:pt x="76200" y="828039"/>
                  </a:lnTo>
                  <a:lnTo>
                    <a:pt x="78739" y="830579"/>
                  </a:lnTo>
                  <a:lnTo>
                    <a:pt x="2344420" y="830579"/>
                  </a:lnTo>
                  <a:lnTo>
                    <a:pt x="2344420" y="80010"/>
                  </a:lnTo>
                  <a:lnTo>
                    <a:pt x="2340610" y="76200"/>
                  </a:lnTo>
                  <a:close/>
                </a:path>
                <a:path w="2344420" h="830579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6559" y="2702559"/>
              <a:ext cx="2336800" cy="824230"/>
            </a:xfrm>
            <a:custGeom>
              <a:avLst/>
              <a:gdLst/>
              <a:ahLst/>
              <a:cxnLst/>
              <a:rect l="l" t="t" r="r" b="b"/>
              <a:pathLst>
                <a:path w="2336800" h="824229">
                  <a:moveTo>
                    <a:pt x="2332990" y="68579"/>
                  </a:moveTo>
                  <a:lnTo>
                    <a:pt x="2332990" y="820419"/>
                  </a:lnTo>
                  <a:lnTo>
                    <a:pt x="68579" y="820419"/>
                  </a:lnTo>
                  <a:lnTo>
                    <a:pt x="72389" y="824229"/>
                  </a:lnTo>
                  <a:lnTo>
                    <a:pt x="2336800" y="824229"/>
                  </a:lnTo>
                  <a:lnTo>
                    <a:pt x="2336800" y="72389"/>
                  </a:lnTo>
                  <a:lnTo>
                    <a:pt x="2332990" y="68579"/>
                  </a:lnTo>
                  <a:close/>
                </a:path>
                <a:path w="2336800" h="824229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20369" y="2706369"/>
              <a:ext cx="2329180" cy="816610"/>
            </a:xfrm>
            <a:custGeom>
              <a:avLst/>
              <a:gdLst/>
              <a:ahLst/>
              <a:cxnLst/>
              <a:rect l="l" t="t" r="r" b="b"/>
              <a:pathLst>
                <a:path w="2329180" h="816610">
                  <a:moveTo>
                    <a:pt x="2325370" y="60959"/>
                  </a:moveTo>
                  <a:lnTo>
                    <a:pt x="2325370" y="812800"/>
                  </a:lnTo>
                  <a:lnTo>
                    <a:pt x="60960" y="812800"/>
                  </a:lnTo>
                  <a:lnTo>
                    <a:pt x="64769" y="816609"/>
                  </a:lnTo>
                  <a:lnTo>
                    <a:pt x="2329180" y="816609"/>
                  </a:lnTo>
                  <a:lnTo>
                    <a:pt x="2329180" y="64769"/>
                  </a:lnTo>
                  <a:lnTo>
                    <a:pt x="2325370" y="60959"/>
                  </a:lnTo>
                  <a:close/>
                </a:path>
                <a:path w="2329180" h="81661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24179" y="2708909"/>
              <a:ext cx="2321560" cy="810260"/>
            </a:xfrm>
            <a:custGeom>
              <a:avLst/>
              <a:gdLst/>
              <a:ahLst/>
              <a:cxnLst/>
              <a:rect l="l" t="t" r="r" b="b"/>
              <a:pathLst>
                <a:path w="2321560" h="810260">
                  <a:moveTo>
                    <a:pt x="2317750" y="54610"/>
                  </a:moveTo>
                  <a:lnTo>
                    <a:pt x="2317750" y="806450"/>
                  </a:lnTo>
                  <a:lnTo>
                    <a:pt x="53340" y="806450"/>
                  </a:lnTo>
                  <a:lnTo>
                    <a:pt x="57150" y="810260"/>
                  </a:lnTo>
                  <a:lnTo>
                    <a:pt x="2321560" y="810260"/>
                  </a:lnTo>
                  <a:lnTo>
                    <a:pt x="2321560" y="58419"/>
                  </a:lnTo>
                  <a:lnTo>
                    <a:pt x="2317750" y="54610"/>
                  </a:lnTo>
                  <a:close/>
                </a:path>
                <a:path w="2321560" h="810260">
                  <a:moveTo>
                    <a:pt x="2263140" y="0"/>
                  </a:moveTo>
                  <a:lnTo>
                    <a:pt x="0" y="0"/>
                  </a:lnTo>
                  <a:lnTo>
                    <a:pt x="0" y="753109"/>
                  </a:lnTo>
                  <a:lnTo>
                    <a:pt x="2540" y="755650"/>
                  </a:lnTo>
                  <a:lnTo>
                    <a:pt x="2540" y="3810"/>
                  </a:lnTo>
                  <a:lnTo>
                    <a:pt x="2266950" y="3810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17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26719" y="2712719"/>
              <a:ext cx="2315210" cy="802640"/>
            </a:xfrm>
            <a:custGeom>
              <a:avLst/>
              <a:gdLst/>
              <a:ahLst/>
              <a:cxnLst/>
              <a:rect l="l" t="t" r="r" b="b"/>
              <a:pathLst>
                <a:path w="2315210" h="802639">
                  <a:moveTo>
                    <a:pt x="2312670" y="48259"/>
                  </a:moveTo>
                  <a:lnTo>
                    <a:pt x="2312670" y="798829"/>
                  </a:lnTo>
                  <a:lnTo>
                    <a:pt x="46989" y="798829"/>
                  </a:lnTo>
                  <a:lnTo>
                    <a:pt x="50799" y="802639"/>
                  </a:lnTo>
                  <a:lnTo>
                    <a:pt x="2315210" y="802639"/>
                  </a:lnTo>
                  <a:lnTo>
                    <a:pt x="2315210" y="50800"/>
                  </a:lnTo>
                  <a:lnTo>
                    <a:pt x="2312670" y="48259"/>
                  </a:lnTo>
                  <a:close/>
                </a:path>
                <a:path w="2315210" h="802639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09"/>
                  </a:lnTo>
                  <a:lnTo>
                    <a:pt x="2268219" y="380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19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30529" y="2716529"/>
              <a:ext cx="2308860" cy="795020"/>
            </a:xfrm>
            <a:custGeom>
              <a:avLst/>
              <a:gdLst/>
              <a:ahLst/>
              <a:cxnLst/>
              <a:rect l="l" t="t" r="r" b="b"/>
              <a:pathLst>
                <a:path w="2308860" h="795020">
                  <a:moveTo>
                    <a:pt x="2305050" y="40640"/>
                  </a:moveTo>
                  <a:lnTo>
                    <a:pt x="2305050" y="791210"/>
                  </a:lnTo>
                  <a:lnTo>
                    <a:pt x="39369" y="791210"/>
                  </a:lnTo>
                  <a:lnTo>
                    <a:pt x="43179" y="795020"/>
                  </a:lnTo>
                  <a:lnTo>
                    <a:pt x="2308860" y="795020"/>
                  </a:lnTo>
                  <a:lnTo>
                    <a:pt x="2308860" y="44450"/>
                  </a:lnTo>
                  <a:lnTo>
                    <a:pt x="2305050" y="40640"/>
                  </a:lnTo>
                  <a:close/>
                </a:path>
                <a:path w="2308860" h="79502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1B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34339" y="2720339"/>
              <a:ext cx="2301240" cy="787400"/>
            </a:xfrm>
            <a:custGeom>
              <a:avLst/>
              <a:gdLst/>
              <a:ahLst/>
              <a:cxnLst/>
              <a:rect l="l" t="t" r="r" b="b"/>
              <a:pathLst>
                <a:path w="2301240" h="787400">
                  <a:moveTo>
                    <a:pt x="2297429" y="33020"/>
                  </a:moveTo>
                  <a:lnTo>
                    <a:pt x="2297429" y="784860"/>
                  </a:lnTo>
                  <a:lnTo>
                    <a:pt x="33020" y="784860"/>
                  </a:lnTo>
                  <a:lnTo>
                    <a:pt x="35559" y="787400"/>
                  </a:lnTo>
                  <a:lnTo>
                    <a:pt x="2301240" y="787400"/>
                  </a:lnTo>
                  <a:lnTo>
                    <a:pt x="2301240" y="36830"/>
                  </a:lnTo>
                  <a:lnTo>
                    <a:pt x="2297429" y="33020"/>
                  </a:lnTo>
                  <a:close/>
                </a:path>
                <a:path w="2301240" h="787400">
                  <a:moveTo>
                    <a:pt x="226440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68219" y="3810"/>
                  </a:lnTo>
                  <a:lnTo>
                    <a:pt x="2264409" y="0"/>
                  </a:lnTo>
                  <a:close/>
                </a:path>
              </a:pathLst>
            </a:custGeom>
            <a:solidFill>
              <a:srgbClr val="1D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38149" y="2724149"/>
              <a:ext cx="2293620" cy="781050"/>
            </a:xfrm>
            <a:custGeom>
              <a:avLst/>
              <a:gdLst/>
              <a:ahLst/>
              <a:cxnLst/>
              <a:rect l="l" t="t" r="r" b="b"/>
              <a:pathLst>
                <a:path w="2293620" h="781050">
                  <a:moveTo>
                    <a:pt x="2289810" y="25400"/>
                  </a:moveTo>
                  <a:lnTo>
                    <a:pt x="2289810" y="777239"/>
                  </a:lnTo>
                  <a:lnTo>
                    <a:pt x="25400" y="777239"/>
                  </a:lnTo>
                  <a:lnTo>
                    <a:pt x="29210" y="781050"/>
                  </a:lnTo>
                  <a:lnTo>
                    <a:pt x="2293620" y="781050"/>
                  </a:lnTo>
                  <a:lnTo>
                    <a:pt x="2293620" y="29210"/>
                  </a:lnTo>
                  <a:lnTo>
                    <a:pt x="2289810" y="25400"/>
                  </a:lnTo>
                  <a:close/>
                </a:path>
                <a:path w="2293620" h="78105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50"/>
                  </a:lnTo>
                  <a:lnTo>
                    <a:pt x="3809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41959" y="2727959"/>
              <a:ext cx="2286000" cy="773430"/>
            </a:xfrm>
            <a:custGeom>
              <a:avLst/>
              <a:gdLst/>
              <a:ahLst/>
              <a:cxnLst/>
              <a:rect l="l" t="t" r="r" b="b"/>
              <a:pathLst>
                <a:path w="2286000" h="773429">
                  <a:moveTo>
                    <a:pt x="2282190" y="17779"/>
                  </a:moveTo>
                  <a:lnTo>
                    <a:pt x="2282190" y="769619"/>
                  </a:lnTo>
                  <a:lnTo>
                    <a:pt x="17780" y="769619"/>
                  </a:lnTo>
                  <a:lnTo>
                    <a:pt x="21590" y="773429"/>
                  </a:lnTo>
                  <a:lnTo>
                    <a:pt x="2286000" y="773429"/>
                  </a:lnTo>
                  <a:lnTo>
                    <a:pt x="2286000" y="21589"/>
                  </a:lnTo>
                  <a:lnTo>
                    <a:pt x="2282190" y="17779"/>
                  </a:lnTo>
                  <a:close/>
                </a:path>
                <a:path w="2286000" h="773429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45769" y="2730499"/>
              <a:ext cx="2278380" cy="767080"/>
            </a:xfrm>
            <a:custGeom>
              <a:avLst/>
              <a:gdLst/>
              <a:ahLst/>
              <a:cxnLst/>
              <a:rect l="l" t="t" r="r" b="b"/>
              <a:pathLst>
                <a:path w="2278380" h="767079">
                  <a:moveTo>
                    <a:pt x="2274570" y="11429"/>
                  </a:moveTo>
                  <a:lnTo>
                    <a:pt x="2274570" y="763270"/>
                  </a:lnTo>
                  <a:lnTo>
                    <a:pt x="10160" y="763270"/>
                  </a:lnTo>
                  <a:lnTo>
                    <a:pt x="13969" y="767079"/>
                  </a:lnTo>
                  <a:lnTo>
                    <a:pt x="2278380" y="767079"/>
                  </a:lnTo>
                  <a:lnTo>
                    <a:pt x="2278380" y="15239"/>
                  </a:lnTo>
                  <a:lnTo>
                    <a:pt x="2274570" y="11429"/>
                  </a:lnTo>
                  <a:close/>
                </a:path>
                <a:path w="2278380" h="767079">
                  <a:moveTo>
                    <a:pt x="226314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39" y="755650"/>
                  </a:lnTo>
                  <a:lnTo>
                    <a:pt x="2539" y="3810"/>
                  </a:lnTo>
                  <a:lnTo>
                    <a:pt x="2266950" y="3810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48309" y="2734309"/>
              <a:ext cx="2272030" cy="759460"/>
            </a:xfrm>
            <a:custGeom>
              <a:avLst/>
              <a:gdLst/>
              <a:ahLst/>
              <a:cxnLst/>
              <a:rect l="l" t="t" r="r" b="b"/>
              <a:pathLst>
                <a:path w="2272030" h="759460">
                  <a:moveTo>
                    <a:pt x="2269490" y="5079"/>
                  </a:moveTo>
                  <a:lnTo>
                    <a:pt x="2269490" y="755650"/>
                  </a:lnTo>
                  <a:lnTo>
                    <a:pt x="3810" y="755650"/>
                  </a:lnTo>
                  <a:lnTo>
                    <a:pt x="7620" y="759460"/>
                  </a:lnTo>
                  <a:lnTo>
                    <a:pt x="2272029" y="759460"/>
                  </a:lnTo>
                  <a:lnTo>
                    <a:pt x="2272029" y="7619"/>
                  </a:lnTo>
                  <a:lnTo>
                    <a:pt x="2269490" y="5079"/>
                  </a:lnTo>
                  <a:close/>
                </a:path>
                <a:path w="2272030" h="759460">
                  <a:moveTo>
                    <a:pt x="226441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68220" y="381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52120" y="2738119"/>
              <a:ext cx="2265680" cy="751840"/>
            </a:xfrm>
            <a:custGeom>
              <a:avLst/>
              <a:gdLst/>
              <a:ahLst/>
              <a:cxnLst/>
              <a:rect l="l" t="t" r="r" b="b"/>
              <a:pathLst>
                <a:path w="2265680" h="751839">
                  <a:moveTo>
                    <a:pt x="2265680" y="1270"/>
                  </a:moveTo>
                  <a:lnTo>
                    <a:pt x="2265045" y="1270"/>
                  </a:lnTo>
                  <a:lnTo>
                    <a:pt x="226504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8030"/>
                  </a:lnTo>
                  <a:lnTo>
                    <a:pt x="0" y="751840"/>
                  </a:lnTo>
                  <a:lnTo>
                    <a:pt x="2265680" y="751840"/>
                  </a:lnTo>
                  <a:lnTo>
                    <a:pt x="2265680" y="748030"/>
                  </a:lnTo>
                  <a:lnTo>
                    <a:pt x="3810" y="748030"/>
                  </a:lnTo>
                  <a:lnTo>
                    <a:pt x="3810" y="3810"/>
                  </a:lnTo>
                  <a:lnTo>
                    <a:pt x="2265680" y="3810"/>
                  </a:lnTo>
                  <a:lnTo>
                    <a:pt x="2265680" y="127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55930" y="2741929"/>
              <a:ext cx="2258060" cy="744220"/>
            </a:xfrm>
            <a:custGeom>
              <a:avLst/>
              <a:gdLst/>
              <a:ahLst/>
              <a:cxnLst/>
              <a:rect l="l" t="t" r="r" b="b"/>
              <a:pathLst>
                <a:path w="2258060" h="744220">
                  <a:moveTo>
                    <a:pt x="22580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0" y="744220"/>
                  </a:lnTo>
                  <a:lnTo>
                    <a:pt x="2258060" y="744220"/>
                  </a:lnTo>
                  <a:lnTo>
                    <a:pt x="225806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2258060" y="3810"/>
                  </a:lnTo>
                  <a:lnTo>
                    <a:pt x="2258060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59740" y="2745739"/>
              <a:ext cx="2250440" cy="737870"/>
            </a:xfrm>
            <a:custGeom>
              <a:avLst/>
              <a:gdLst/>
              <a:ahLst/>
              <a:cxnLst/>
              <a:rect l="l" t="t" r="r" b="b"/>
              <a:pathLst>
                <a:path w="2250440" h="737870">
                  <a:moveTo>
                    <a:pt x="22504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32790"/>
                  </a:lnTo>
                  <a:lnTo>
                    <a:pt x="0" y="737870"/>
                  </a:lnTo>
                  <a:lnTo>
                    <a:pt x="2250427" y="737870"/>
                  </a:lnTo>
                  <a:lnTo>
                    <a:pt x="2250427" y="732790"/>
                  </a:lnTo>
                  <a:lnTo>
                    <a:pt x="3810" y="732790"/>
                  </a:lnTo>
                  <a:lnTo>
                    <a:pt x="3810" y="3810"/>
                  </a:lnTo>
                  <a:lnTo>
                    <a:pt x="2250427" y="3810"/>
                  </a:lnTo>
                  <a:lnTo>
                    <a:pt x="2250427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63550" y="2749549"/>
              <a:ext cx="2242820" cy="728980"/>
            </a:xfrm>
            <a:custGeom>
              <a:avLst/>
              <a:gdLst/>
              <a:ahLst/>
              <a:cxnLst/>
              <a:rect l="l" t="t" r="r" b="b"/>
              <a:pathLst>
                <a:path w="2242820" h="728979">
                  <a:moveTo>
                    <a:pt x="2242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26440"/>
                  </a:lnTo>
                  <a:lnTo>
                    <a:pt x="0" y="728980"/>
                  </a:lnTo>
                  <a:lnTo>
                    <a:pt x="2242820" y="728980"/>
                  </a:lnTo>
                  <a:lnTo>
                    <a:pt x="2242820" y="726440"/>
                  </a:lnTo>
                  <a:lnTo>
                    <a:pt x="3810" y="726440"/>
                  </a:lnTo>
                  <a:lnTo>
                    <a:pt x="3810" y="3810"/>
                  </a:lnTo>
                  <a:lnTo>
                    <a:pt x="2242820" y="3810"/>
                  </a:lnTo>
                  <a:lnTo>
                    <a:pt x="224282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67360" y="2753359"/>
              <a:ext cx="2235200" cy="722630"/>
            </a:xfrm>
            <a:custGeom>
              <a:avLst/>
              <a:gdLst/>
              <a:ahLst/>
              <a:cxnLst/>
              <a:rect l="l" t="t" r="r" b="b"/>
              <a:pathLst>
                <a:path w="2235200" h="722629">
                  <a:moveTo>
                    <a:pt x="22352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2235200" y="722630"/>
                  </a:lnTo>
                  <a:lnTo>
                    <a:pt x="2235200" y="718820"/>
                  </a:lnTo>
                  <a:lnTo>
                    <a:pt x="3810" y="718820"/>
                  </a:lnTo>
                  <a:lnTo>
                    <a:pt x="3810" y="2540"/>
                  </a:lnTo>
                  <a:lnTo>
                    <a:pt x="2235200" y="254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71170" y="2755899"/>
              <a:ext cx="2227580" cy="716280"/>
            </a:xfrm>
            <a:custGeom>
              <a:avLst/>
              <a:gdLst/>
              <a:ahLst/>
              <a:cxnLst/>
              <a:rect l="l" t="t" r="r" b="b"/>
              <a:pathLst>
                <a:path w="2227580" h="716279">
                  <a:moveTo>
                    <a:pt x="22275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12470"/>
                  </a:lnTo>
                  <a:lnTo>
                    <a:pt x="0" y="716280"/>
                  </a:lnTo>
                  <a:lnTo>
                    <a:pt x="2227580" y="716280"/>
                  </a:lnTo>
                  <a:lnTo>
                    <a:pt x="2227580" y="712470"/>
                  </a:lnTo>
                  <a:lnTo>
                    <a:pt x="3810" y="712470"/>
                  </a:lnTo>
                  <a:lnTo>
                    <a:pt x="3810" y="3810"/>
                  </a:lnTo>
                  <a:lnTo>
                    <a:pt x="2227580" y="381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74980" y="2759709"/>
              <a:ext cx="2219960" cy="708660"/>
            </a:xfrm>
            <a:custGeom>
              <a:avLst/>
              <a:gdLst/>
              <a:ahLst/>
              <a:cxnLst/>
              <a:rect l="l" t="t" r="r" b="b"/>
              <a:pathLst>
                <a:path w="2219960" h="708660">
                  <a:moveTo>
                    <a:pt x="22199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04850"/>
                  </a:lnTo>
                  <a:lnTo>
                    <a:pt x="0" y="708660"/>
                  </a:lnTo>
                  <a:lnTo>
                    <a:pt x="2219960" y="708660"/>
                  </a:lnTo>
                  <a:lnTo>
                    <a:pt x="2219960" y="704850"/>
                  </a:lnTo>
                  <a:lnTo>
                    <a:pt x="2540" y="704850"/>
                  </a:lnTo>
                  <a:lnTo>
                    <a:pt x="2540" y="3810"/>
                  </a:lnTo>
                  <a:lnTo>
                    <a:pt x="2219960" y="3810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77520" y="2763519"/>
              <a:ext cx="2213610" cy="701040"/>
            </a:xfrm>
            <a:custGeom>
              <a:avLst/>
              <a:gdLst/>
              <a:ahLst/>
              <a:cxnLst/>
              <a:rect l="l" t="t" r="r" b="b"/>
              <a:pathLst>
                <a:path w="2213610" h="701039">
                  <a:moveTo>
                    <a:pt x="22136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97230"/>
                  </a:lnTo>
                  <a:lnTo>
                    <a:pt x="0" y="701040"/>
                  </a:lnTo>
                  <a:lnTo>
                    <a:pt x="2213610" y="701040"/>
                  </a:lnTo>
                  <a:lnTo>
                    <a:pt x="2213610" y="697230"/>
                  </a:lnTo>
                  <a:lnTo>
                    <a:pt x="3810" y="697230"/>
                  </a:lnTo>
                  <a:lnTo>
                    <a:pt x="3810" y="3810"/>
                  </a:lnTo>
                  <a:lnTo>
                    <a:pt x="2213610" y="3810"/>
                  </a:lnTo>
                  <a:lnTo>
                    <a:pt x="221361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81330" y="2767329"/>
              <a:ext cx="2207260" cy="693420"/>
            </a:xfrm>
            <a:custGeom>
              <a:avLst/>
              <a:gdLst/>
              <a:ahLst/>
              <a:cxnLst/>
              <a:rect l="l" t="t" r="r" b="b"/>
              <a:pathLst>
                <a:path w="2207260" h="693420">
                  <a:moveTo>
                    <a:pt x="2207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9610"/>
                  </a:lnTo>
                  <a:lnTo>
                    <a:pt x="0" y="693420"/>
                  </a:lnTo>
                  <a:lnTo>
                    <a:pt x="2207260" y="693420"/>
                  </a:lnTo>
                  <a:lnTo>
                    <a:pt x="2207260" y="689610"/>
                  </a:lnTo>
                  <a:lnTo>
                    <a:pt x="3810" y="689610"/>
                  </a:lnTo>
                  <a:lnTo>
                    <a:pt x="3810" y="3810"/>
                  </a:lnTo>
                  <a:lnTo>
                    <a:pt x="2207260" y="3810"/>
                  </a:lnTo>
                  <a:lnTo>
                    <a:pt x="220726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85140" y="2771139"/>
              <a:ext cx="2199640" cy="685800"/>
            </a:xfrm>
            <a:custGeom>
              <a:avLst/>
              <a:gdLst/>
              <a:ahLst/>
              <a:cxnLst/>
              <a:rect l="l" t="t" r="r" b="b"/>
              <a:pathLst>
                <a:path w="2199640" h="685800">
                  <a:moveTo>
                    <a:pt x="21996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0" y="685800"/>
                  </a:lnTo>
                  <a:lnTo>
                    <a:pt x="2199627" y="685800"/>
                  </a:lnTo>
                  <a:lnTo>
                    <a:pt x="2199627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2199627" y="3810"/>
                  </a:lnTo>
                  <a:lnTo>
                    <a:pt x="2199627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88950" y="2774949"/>
              <a:ext cx="2192020" cy="679450"/>
            </a:xfrm>
            <a:custGeom>
              <a:avLst/>
              <a:gdLst/>
              <a:ahLst/>
              <a:cxnLst/>
              <a:rect l="l" t="t" r="r" b="b"/>
              <a:pathLst>
                <a:path w="2192020" h="679450">
                  <a:moveTo>
                    <a:pt x="21920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75640"/>
                  </a:lnTo>
                  <a:lnTo>
                    <a:pt x="0" y="679450"/>
                  </a:lnTo>
                  <a:lnTo>
                    <a:pt x="2192020" y="679450"/>
                  </a:lnTo>
                  <a:lnTo>
                    <a:pt x="2192020" y="675640"/>
                  </a:lnTo>
                  <a:lnTo>
                    <a:pt x="3810" y="675640"/>
                  </a:lnTo>
                  <a:lnTo>
                    <a:pt x="3810" y="2540"/>
                  </a:lnTo>
                  <a:lnTo>
                    <a:pt x="2192020" y="2540"/>
                  </a:lnTo>
                  <a:lnTo>
                    <a:pt x="219202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92760" y="2777489"/>
              <a:ext cx="2184400" cy="673100"/>
            </a:xfrm>
            <a:custGeom>
              <a:avLst/>
              <a:gdLst/>
              <a:ahLst/>
              <a:cxnLst/>
              <a:rect l="l" t="t" r="r" b="b"/>
              <a:pathLst>
                <a:path w="2184400" h="673100">
                  <a:moveTo>
                    <a:pt x="21844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69290"/>
                  </a:lnTo>
                  <a:lnTo>
                    <a:pt x="0" y="673100"/>
                  </a:lnTo>
                  <a:lnTo>
                    <a:pt x="2184400" y="673100"/>
                  </a:lnTo>
                  <a:lnTo>
                    <a:pt x="2184400" y="669290"/>
                  </a:lnTo>
                  <a:lnTo>
                    <a:pt x="3810" y="669290"/>
                  </a:lnTo>
                  <a:lnTo>
                    <a:pt x="3810" y="3810"/>
                  </a:lnTo>
                  <a:lnTo>
                    <a:pt x="2184400" y="3810"/>
                  </a:lnTo>
                  <a:lnTo>
                    <a:pt x="218440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96570" y="2781299"/>
              <a:ext cx="2176780" cy="665480"/>
            </a:xfrm>
            <a:custGeom>
              <a:avLst/>
              <a:gdLst/>
              <a:ahLst/>
              <a:cxnLst/>
              <a:rect l="l" t="t" r="r" b="b"/>
              <a:pathLst>
                <a:path w="2176780" h="665479">
                  <a:moveTo>
                    <a:pt x="21767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61670"/>
                  </a:lnTo>
                  <a:lnTo>
                    <a:pt x="0" y="665480"/>
                  </a:lnTo>
                  <a:lnTo>
                    <a:pt x="2176780" y="665480"/>
                  </a:lnTo>
                  <a:lnTo>
                    <a:pt x="2176780" y="661670"/>
                  </a:lnTo>
                  <a:lnTo>
                    <a:pt x="2540" y="661670"/>
                  </a:lnTo>
                  <a:lnTo>
                    <a:pt x="2540" y="3810"/>
                  </a:lnTo>
                  <a:lnTo>
                    <a:pt x="2176780" y="3810"/>
                  </a:lnTo>
                  <a:lnTo>
                    <a:pt x="217678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99110" y="2785109"/>
              <a:ext cx="2170430" cy="657860"/>
            </a:xfrm>
            <a:custGeom>
              <a:avLst/>
              <a:gdLst/>
              <a:ahLst/>
              <a:cxnLst/>
              <a:rect l="l" t="t" r="r" b="b"/>
              <a:pathLst>
                <a:path w="2170430" h="657860">
                  <a:moveTo>
                    <a:pt x="21704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54050"/>
                  </a:lnTo>
                  <a:lnTo>
                    <a:pt x="0" y="657860"/>
                  </a:lnTo>
                  <a:lnTo>
                    <a:pt x="2170430" y="657860"/>
                  </a:lnTo>
                  <a:lnTo>
                    <a:pt x="2170430" y="654050"/>
                  </a:lnTo>
                  <a:lnTo>
                    <a:pt x="3810" y="654050"/>
                  </a:lnTo>
                  <a:lnTo>
                    <a:pt x="3810" y="3810"/>
                  </a:lnTo>
                  <a:lnTo>
                    <a:pt x="2170430" y="3810"/>
                  </a:lnTo>
                  <a:lnTo>
                    <a:pt x="217043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502920" y="2788919"/>
              <a:ext cx="2164080" cy="650240"/>
            </a:xfrm>
            <a:custGeom>
              <a:avLst/>
              <a:gdLst/>
              <a:ahLst/>
              <a:cxnLst/>
              <a:rect l="l" t="t" r="r" b="b"/>
              <a:pathLst>
                <a:path w="2164080" h="650239">
                  <a:moveTo>
                    <a:pt x="21640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46430"/>
                  </a:lnTo>
                  <a:lnTo>
                    <a:pt x="0" y="650240"/>
                  </a:lnTo>
                  <a:lnTo>
                    <a:pt x="2164080" y="650240"/>
                  </a:lnTo>
                  <a:lnTo>
                    <a:pt x="2164080" y="646430"/>
                  </a:lnTo>
                  <a:lnTo>
                    <a:pt x="3810" y="646430"/>
                  </a:lnTo>
                  <a:lnTo>
                    <a:pt x="3810" y="3810"/>
                  </a:lnTo>
                  <a:lnTo>
                    <a:pt x="2164080" y="3810"/>
                  </a:lnTo>
                  <a:lnTo>
                    <a:pt x="216408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506730" y="2792729"/>
              <a:ext cx="2156460" cy="642620"/>
            </a:xfrm>
            <a:custGeom>
              <a:avLst/>
              <a:gdLst/>
              <a:ahLst/>
              <a:cxnLst/>
              <a:rect l="l" t="t" r="r" b="b"/>
              <a:pathLst>
                <a:path w="2156460" h="642620">
                  <a:moveTo>
                    <a:pt x="21564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40080"/>
                  </a:lnTo>
                  <a:lnTo>
                    <a:pt x="0" y="642620"/>
                  </a:lnTo>
                  <a:lnTo>
                    <a:pt x="2156460" y="642620"/>
                  </a:lnTo>
                  <a:lnTo>
                    <a:pt x="2156460" y="640080"/>
                  </a:lnTo>
                  <a:lnTo>
                    <a:pt x="3810" y="640080"/>
                  </a:lnTo>
                  <a:lnTo>
                    <a:pt x="3810" y="3810"/>
                  </a:lnTo>
                  <a:lnTo>
                    <a:pt x="2156460" y="3810"/>
                  </a:lnTo>
                  <a:lnTo>
                    <a:pt x="215646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510540" y="2796539"/>
              <a:ext cx="2148840" cy="636270"/>
            </a:xfrm>
            <a:custGeom>
              <a:avLst/>
              <a:gdLst/>
              <a:ahLst/>
              <a:cxnLst/>
              <a:rect l="l" t="t" r="r" b="b"/>
              <a:pathLst>
                <a:path w="2148840" h="636270">
                  <a:moveTo>
                    <a:pt x="21488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0" y="636270"/>
                  </a:lnTo>
                  <a:lnTo>
                    <a:pt x="2148827" y="636270"/>
                  </a:lnTo>
                  <a:lnTo>
                    <a:pt x="2148827" y="632460"/>
                  </a:lnTo>
                  <a:lnTo>
                    <a:pt x="3810" y="632460"/>
                  </a:lnTo>
                  <a:lnTo>
                    <a:pt x="3810" y="3810"/>
                  </a:lnTo>
                  <a:lnTo>
                    <a:pt x="2148827" y="3810"/>
                  </a:lnTo>
                  <a:lnTo>
                    <a:pt x="2148827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514350" y="2800349"/>
              <a:ext cx="2141220" cy="628650"/>
            </a:xfrm>
            <a:custGeom>
              <a:avLst/>
              <a:gdLst/>
              <a:ahLst/>
              <a:cxnLst/>
              <a:rect l="l" t="t" r="r" b="b"/>
              <a:pathLst>
                <a:path w="2141220" h="628650">
                  <a:moveTo>
                    <a:pt x="21412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141220" y="628650"/>
                  </a:lnTo>
                  <a:lnTo>
                    <a:pt x="2141220" y="624840"/>
                  </a:lnTo>
                  <a:lnTo>
                    <a:pt x="3810" y="624840"/>
                  </a:lnTo>
                  <a:lnTo>
                    <a:pt x="3810" y="2540"/>
                  </a:lnTo>
                  <a:lnTo>
                    <a:pt x="2141220" y="2540"/>
                  </a:lnTo>
                  <a:lnTo>
                    <a:pt x="214122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518160" y="2802889"/>
              <a:ext cx="2133600" cy="622300"/>
            </a:xfrm>
            <a:custGeom>
              <a:avLst/>
              <a:gdLst/>
              <a:ahLst/>
              <a:cxnLst/>
              <a:rect l="l" t="t" r="r" b="b"/>
              <a:pathLst>
                <a:path w="2133600" h="622300">
                  <a:moveTo>
                    <a:pt x="21336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18490"/>
                  </a:lnTo>
                  <a:lnTo>
                    <a:pt x="0" y="622300"/>
                  </a:lnTo>
                  <a:lnTo>
                    <a:pt x="2133600" y="622300"/>
                  </a:lnTo>
                  <a:lnTo>
                    <a:pt x="2133600" y="618490"/>
                  </a:lnTo>
                  <a:lnTo>
                    <a:pt x="2540" y="618490"/>
                  </a:lnTo>
                  <a:lnTo>
                    <a:pt x="2540" y="3810"/>
                  </a:lnTo>
                  <a:lnTo>
                    <a:pt x="2133600" y="381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520700" y="2806699"/>
              <a:ext cx="2127250" cy="614680"/>
            </a:xfrm>
            <a:custGeom>
              <a:avLst/>
              <a:gdLst/>
              <a:ahLst/>
              <a:cxnLst/>
              <a:rect l="l" t="t" r="r" b="b"/>
              <a:pathLst>
                <a:path w="2127250" h="614679">
                  <a:moveTo>
                    <a:pt x="21272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10870"/>
                  </a:lnTo>
                  <a:lnTo>
                    <a:pt x="0" y="614680"/>
                  </a:lnTo>
                  <a:lnTo>
                    <a:pt x="2127250" y="614680"/>
                  </a:lnTo>
                  <a:lnTo>
                    <a:pt x="2127250" y="610870"/>
                  </a:lnTo>
                  <a:lnTo>
                    <a:pt x="3810" y="610870"/>
                  </a:lnTo>
                  <a:lnTo>
                    <a:pt x="3810" y="3810"/>
                  </a:lnTo>
                  <a:lnTo>
                    <a:pt x="2127250" y="3810"/>
                  </a:lnTo>
                  <a:lnTo>
                    <a:pt x="212725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524510" y="2810509"/>
              <a:ext cx="2120900" cy="607060"/>
            </a:xfrm>
            <a:custGeom>
              <a:avLst/>
              <a:gdLst/>
              <a:ahLst/>
              <a:cxnLst/>
              <a:rect l="l" t="t" r="r" b="b"/>
              <a:pathLst>
                <a:path w="2120900" h="607060">
                  <a:moveTo>
                    <a:pt x="21209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03250"/>
                  </a:lnTo>
                  <a:lnTo>
                    <a:pt x="0" y="607060"/>
                  </a:lnTo>
                  <a:lnTo>
                    <a:pt x="2120900" y="607060"/>
                  </a:lnTo>
                  <a:lnTo>
                    <a:pt x="2120900" y="603250"/>
                  </a:lnTo>
                  <a:lnTo>
                    <a:pt x="3810" y="603250"/>
                  </a:lnTo>
                  <a:lnTo>
                    <a:pt x="3810" y="3810"/>
                  </a:lnTo>
                  <a:lnTo>
                    <a:pt x="2120900" y="3810"/>
                  </a:lnTo>
                  <a:lnTo>
                    <a:pt x="212090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528320" y="2814319"/>
              <a:ext cx="2113280" cy="599440"/>
            </a:xfrm>
            <a:custGeom>
              <a:avLst/>
              <a:gdLst/>
              <a:ahLst/>
              <a:cxnLst/>
              <a:rect l="l" t="t" r="r" b="b"/>
              <a:pathLst>
                <a:path w="2113280" h="599439">
                  <a:moveTo>
                    <a:pt x="21132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0" y="599440"/>
                  </a:lnTo>
                  <a:lnTo>
                    <a:pt x="2113280" y="599440"/>
                  </a:lnTo>
                  <a:lnTo>
                    <a:pt x="211328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2113280" y="3810"/>
                  </a:lnTo>
                  <a:lnTo>
                    <a:pt x="211328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532130" y="2818129"/>
              <a:ext cx="2105660" cy="593090"/>
            </a:xfrm>
            <a:custGeom>
              <a:avLst/>
              <a:gdLst/>
              <a:ahLst/>
              <a:cxnLst/>
              <a:rect l="l" t="t" r="r" b="b"/>
              <a:pathLst>
                <a:path w="2105660" h="593089">
                  <a:moveTo>
                    <a:pt x="21056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0" y="593090"/>
                  </a:lnTo>
                  <a:lnTo>
                    <a:pt x="2105660" y="593090"/>
                  </a:lnTo>
                  <a:lnTo>
                    <a:pt x="2105660" y="589280"/>
                  </a:lnTo>
                  <a:lnTo>
                    <a:pt x="3810" y="589280"/>
                  </a:lnTo>
                  <a:lnTo>
                    <a:pt x="3810" y="3810"/>
                  </a:lnTo>
                  <a:lnTo>
                    <a:pt x="2105660" y="3810"/>
                  </a:lnTo>
                  <a:lnTo>
                    <a:pt x="2105660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535940" y="2821939"/>
              <a:ext cx="2098040" cy="585470"/>
            </a:xfrm>
            <a:custGeom>
              <a:avLst/>
              <a:gdLst/>
              <a:ahLst/>
              <a:cxnLst/>
              <a:rect l="l" t="t" r="r" b="b"/>
              <a:pathLst>
                <a:path w="2098040" h="585470">
                  <a:moveTo>
                    <a:pt x="209802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98027" y="585470"/>
                  </a:lnTo>
                  <a:lnTo>
                    <a:pt x="2098027" y="581660"/>
                  </a:lnTo>
                  <a:lnTo>
                    <a:pt x="3810" y="581660"/>
                  </a:lnTo>
                  <a:lnTo>
                    <a:pt x="3810" y="2540"/>
                  </a:lnTo>
                  <a:lnTo>
                    <a:pt x="2098027" y="2540"/>
                  </a:lnTo>
                  <a:lnTo>
                    <a:pt x="2098027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539750" y="2824479"/>
              <a:ext cx="2090420" cy="579120"/>
            </a:xfrm>
            <a:custGeom>
              <a:avLst/>
              <a:gdLst/>
              <a:ahLst/>
              <a:cxnLst/>
              <a:rect l="l" t="t" r="r" b="b"/>
              <a:pathLst>
                <a:path w="2090420" h="579120">
                  <a:moveTo>
                    <a:pt x="20904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75310"/>
                  </a:lnTo>
                  <a:lnTo>
                    <a:pt x="0" y="579120"/>
                  </a:lnTo>
                  <a:lnTo>
                    <a:pt x="2090420" y="579120"/>
                  </a:lnTo>
                  <a:lnTo>
                    <a:pt x="2090420" y="575310"/>
                  </a:lnTo>
                  <a:lnTo>
                    <a:pt x="2540" y="575310"/>
                  </a:lnTo>
                  <a:lnTo>
                    <a:pt x="2540" y="3810"/>
                  </a:lnTo>
                  <a:lnTo>
                    <a:pt x="2090420" y="3810"/>
                  </a:lnTo>
                  <a:lnTo>
                    <a:pt x="209042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542290" y="2828289"/>
              <a:ext cx="2084070" cy="571500"/>
            </a:xfrm>
            <a:custGeom>
              <a:avLst/>
              <a:gdLst/>
              <a:ahLst/>
              <a:cxnLst/>
              <a:rect l="l" t="t" r="r" b="b"/>
              <a:pathLst>
                <a:path w="2084070" h="571500">
                  <a:moveTo>
                    <a:pt x="20840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2084070" y="571500"/>
                  </a:lnTo>
                  <a:lnTo>
                    <a:pt x="2084070" y="567690"/>
                  </a:lnTo>
                  <a:lnTo>
                    <a:pt x="5080" y="567690"/>
                  </a:lnTo>
                  <a:lnTo>
                    <a:pt x="5080" y="3810"/>
                  </a:lnTo>
                  <a:lnTo>
                    <a:pt x="2084070" y="3810"/>
                  </a:lnTo>
                  <a:lnTo>
                    <a:pt x="208407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547370" y="2832099"/>
              <a:ext cx="2075180" cy="563880"/>
            </a:xfrm>
            <a:custGeom>
              <a:avLst/>
              <a:gdLst/>
              <a:ahLst/>
              <a:cxnLst/>
              <a:rect l="l" t="t" r="r" b="b"/>
              <a:pathLst>
                <a:path w="2075180" h="563879">
                  <a:moveTo>
                    <a:pt x="20751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60070"/>
                  </a:lnTo>
                  <a:lnTo>
                    <a:pt x="0" y="563880"/>
                  </a:lnTo>
                  <a:lnTo>
                    <a:pt x="2075180" y="563880"/>
                  </a:lnTo>
                  <a:lnTo>
                    <a:pt x="2075180" y="560070"/>
                  </a:lnTo>
                  <a:lnTo>
                    <a:pt x="2540" y="560070"/>
                  </a:lnTo>
                  <a:lnTo>
                    <a:pt x="2540" y="381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549910" y="2835909"/>
              <a:ext cx="2068830" cy="556260"/>
            </a:xfrm>
            <a:custGeom>
              <a:avLst/>
              <a:gdLst/>
              <a:ahLst/>
              <a:cxnLst/>
              <a:rect l="l" t="t" r="r" b="b"/>
              <a:pathLst>
                <a:path w="2068830" h="556260">
                  <a:moveTo>
                    <a:pt x="20688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6260"/>
                  </a:lnTo>
                  <a:lnTo>
                    <a:pt x="2068830" y="556260"/>
                  </a:lnTo>
                  <a:lnTo>
                    <a:pt x="206883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2068830" y="3810"/>
                  </a:lnTo>
                  <a:lnTo>
                    <a:pt x="206883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553720" y="2839719"/>
              <a:ext cx="2062480" cy="548640"/>
            </a:xfrm>
            <a:custGeom>
              <a:avLst/>
              <a:gdLst/>
              <a:ahLst/>
              <a:cxnLst/>
              <a:rect l="l" t="t" r="r" b="b"/>
              <a:pathLst>
                <a:path w="2062480" h="548639">
                  <a:moveTo>
                    <a:pt x="20624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44830"/>
                  </a:lnTo>
                  <a:lnTo>
                    <a:pt x="0" y="548640"/>
                  </a:lnTo>
                  <a:lnTo>
                    <a:pt x="2062480" y="548640"/>
                  </a:lnTo>
                  <a:lnTo>
                    <a:pt x="2062480" y="544830"/>
                  </a:lnTo>
                  <a:lnTo>
                    <a:pt x="3810" y="544830"/>
                  </a:lnTo>
                  <a:lnTo>
                    <a:pt x="3810" y="3810"/>
                  </a:lnTo>
                  <a:lnTo>
                    <a:pt x="2062480" y="3810"/>
                  </a:lnTo>
                  <a:lnTo>
                    <a:pt x="206248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557530" y="2843529"/>
              <a:ext cx="2054860" cy="541020"/>
            </a:xfrm>
            <a:custGeom>
              <a:avLst/>
              <a:gdLst/>
              <a:ahLst/>
              <a:cxnLst/>
              <a:rect l="l" t="t" r="r" b="b"/>
              <a:pathLst>
                <a:path w="2054860" h="541020">
                  <a:moveTo>
                    <a:pt x="20548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1020"/>
                  </a:lnTo>
                  <a:lnTo>
                    <a:pt x="2054860" y="541020"/>
                  </a:lnTo>
                  <a:lnTo>
                    <a:pt x="205486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2054860" y="3810"/>
                  </a:lnTo>
                  <a:lnTo>
                    <a:pt x="205486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561340" y="2847339"/>
              <a:ext cx="2047239" cy="534670"/>
            </a:xfrm>
            <a:custGeom>
              <a:avLst/>
              <a:gdLst/>
              <a:ahLst/>
              <a:cxnLst/>
              <a:rect l="l" t="t" r="r" b="b"/>
              <a:pathLst>
                <a:path w="2047239" h="534670">
                  <a:moveTo>
                    <a:pt x="204722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2047227" y="534670"/>
                  </a:lnTo>
                  <a:lnTo>
                    <a:pt x="2047227" y="530860"/>
                  </a:lnTo>
                  <a:lnTo>
                    <a:pt x="3810" y="530860"/>
                  </a:lnTo>
                  <a:lnTo>
                    <a:pt x="3810" y="2540"/>
                  </a:lnTo>
                  <a:lnTo>
                    <a:pt x="2047227" y="2540"/>
                  </a:lnTo>
                  <a:lnTo>
                    <a:pt x="2047227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565150" y="2849879"/>
              <a:ext cx="2039620" cy="528320"/>
            </a:xfrm>
            <a:custGeom>
              <a:avLst/>
              <a:gdLst/>
              <a:ahLst/>
              <a:cxnLst/>
              <a:rect l="l" t="t" r="r" b="b"/>
              <a:pathLst>
                <a:path w="2039620" h="528320">
                  <a:moveTo>
                    <a:pt x="20396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24510"/>
                  </a:lnTo>
                  <a:lnTo>
                    <a:pt x="0" y="528320"/>
                  </a:lnTo>
                  <a:lnTo>
                    <a:pt x="2039620" y="528320"/>
                  </a:lnTo>
                  <a:lnTo>
                    <a:pt x="2039620" y="524510"/>
                  </a:lnTo>
                  <a:lnTo>
                    <a:pt x="3810" y="524510"/>
                  </a:lnTo>
                  <a:lnTo>
                    <a:pt x="3810" y="3810"/>
                  </a:lnTo>
                  <a:lnTo>
                    <a:pt x="2039620" y="3810"/>
                  </a:lnTo>
                  <a:lnTo>
                    <a:pt x="203962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568960" y="2853689"/>
              <a:ext cx="2032000" cy="520700"/>
            </a:xfrm>
            <a:custGeom>
              <a:avLst/>
              <a:gdLst/>
              <a:ahLst/>
              <a:cxnLst/>
              <a:rect l="l" t="t" r="r" b="b"/>
              <a:pathLst>
                <a:path w="2032000" h="520700">
                  <a:moveTo>
                    <a:pt x="20320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16890"/>
                  </a:lnTo>
                  <a:lnTo>
                    <a:pt x="0" y="520700"/>
                  </a:lnTo>
                  <a:lnTo>
                    <a:pt x="2032000" y="520700"/>
                  </a:lnTo>
                  <a:lnTo>
                    <a:pt x="2032000" y="516890"/>
                  </a:lnTo>
                  <a:lnTo>
                    <a:pt x="2540" y="516890"/>
                  </a:lnTo>
                  <a:lnTo>
                    <a:pt x="2540" y="381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571500" y="2857499"/>
              <a:ext cx="2025650" cy="513080"/>
            </a:xfrm>
            <a:custGeom>
              <a:avLst/>
              <a:gdLst/>
              <a:ahLst/>
              <a:cxnLst/>
              <a:rect l="l" t="t" r="r" b="b"/>
              <a:pathLst>
                <a:path w="2025650" h="513079">
                  <a:moveTo>
                    <a:pt x="20256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3080"/>
                  </a:lnTo>
                  <a:lnTo>
                    <a:pt x="2025650" y="513080"/>
                  </a:lnTo>
                  <a:lnTo>
                    <a:pt x="2025650" y="509270"/>
                  </a:lnTo>
                  <a:lnTo>
                    <a:pt x="3810" y="509270"/>
                  </a:lnTo>
                  <a:lnTo>
                    <a:pt x="3810" y="3810"/>
                  </a:lnTo>
                  <a:lnTo>
                    <a:pt x="2025650" y="3810"/>
                  </a:lnTo>
                  <a:lnTo>
                    <a:pt x="202565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575310" y="2861309"/>
              <a:ext cx="2019300" cy="505459"/>
            </a:xfrm>
            <a:custGeom>
              <a:avLst/>
              <a:gdLst/>
              <a:ahLst/>
              <a:cxnLst/>
              <a:rect l="l" t="t" r="r" b="b"/>
              <a:pathLst>
                <a:path w="2019300" h="505460">
                  <a:moveTo>
                    <a:pt x="20193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1650"/>
                  </a:lnTo>
                  <a:lnTo>
                    <a:pt x="0" y="505460"/>
                  </a:lnTo>
                  <a:lnTo>
                    <a:pt x="2019300" y="505460"/>
                  </a:lnTo>
                  <a:lnTo>
                    <a:pt x="2019300" y="501650"/>
                  </a:lnTo>
                  <a:lnTo>
                    <a:pt x="3810" y="501650"/>
                  </a:lnTo>
                  <a:lnTo>
                    <a:pt x="3810" y="3810"/>
                  </a:lnTo>
                  <a:lnTo>
                    <a:pt x="2019300" y="3810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579120" y="2865119"/>
              <a:ext cx="2011680" cy="497840"/>
            </a:xfrm>
            <a:custGeom>
              <a:avLst/>
              <a:gdLst/>
              <a:ahLst/>
              <a:cxnLst/>
              <a:rect l="l" t="t" r="r" b="b"/>
              <a:pathLst>
                <a:path w="2011680" h="497839">
                  <a:moveTo>
                    <a:pt x="20116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7840"/>
                  </a:lnTo>
                  <a:lnTo>
                    <a:pt x="2011680" y="497840"/>
                  </a:lnTo>
                  <a:lnTo>
                    <a:pt x="201168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2011680" y="3810"/>
                  </a:lnTo>
                  <a:lnTo>
                    <a:pt x="201168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582930" y="2868929"/>
              <a:ext cx="2004060" cy="491490"/>
            </a:xfrm>
            <a:custGeom>
              <a:avLst/>
              <a:gdLst/>
              <a:ahLst/>
              <a:cxnLst/>
              <a:rect l="l" t="t" r="r" b="b"/>
              <a:pathLst>
                <a:path w="2004060" h="491489">
                  <a:moveTo>
                    <a:pt x="20040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2004060" y="491490"/>
                  </a:lnTo>
                  <a:lnTo>
                    <a:pt x="2004060" y="487680"/>
                  </a:lnTo>
                  <a:lnTo>
                    <a:pt x="3810" y="487680"/>
                  </a:lnTo>
                  <a:lnTo>
                    <a:pt x="3810" y="2540"/>
                  </a:lnTo>
                  <a:lnTo>
                    <a:pt x="2004060" y="2540"/>
                  </a:lnTo>
                  <a:lnTo>
                    <a:pt x="200406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586740" y="2871469"/>
              <a:ext cx="1996439" cy="485140"/>
            </a:xfrm>
            <a:custGeom>
              <a:avLst/>
              <a:gdLst/>
              <a:ahLst/>
              <a:cxnLst/>
              <a:rect l="l" t="t" r="r" b="b"/>
              <a:pathLst>
                <a:path w="1996439" h="485139">
                  <a:moveTo>
                    <a:pt x="19964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81330"/>
                  </a:lnTo>
                  <a:lnTo>
                    <a:pt x="0" y="485140"/>
                  </a:lnTo>
                  <a:lnTo>
                    <a:pt x="1996427" y="485140"/>
                  </a:lnTo>
                  <a:lnTo>
                    <a:pt x="1996427" y="481330"/>
                  </a:lnTo>
                  <a:lnTo>
                    <a:pt x="3810" y="481330"/>
                  </a:lnTo>
                  <a:lnTo>
                    <a:pt x="3810" y="3810"/>
                  </a:lnTo>
                  <a:lnTo>
                    <a:pt x="1996427" y="3810"/>
                  </a:lnTo>
                  <a:lnTo>
                    <a:pt x="1996427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590550" y="2875279"/>
              <a:ext cx="1988820" cy="477520"/>
            </a:xfrm>
            <a:custGeom>
              <a:avLst/>
              <a:gdLst/>
              <a:ahLst/>
              <a:cxnLst/>
              <a:rect l="l" t="t" r="r" b="b"/>
              <a:pathLst>
                <a:path w="1988820" h="477520">
                  <a:moveTo>
                    <a:pt x="1988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73710"/>
                  </a:lnTo>
                  <a:lnTo>
                    <a:pt x="0" y="477520"/>
                  </a:lnTo>
                  <a:lnTo>
                    <a:pt x="1988820" y="477520"/>
                  </a:lnTo>
                  <a:lnTo>
                    <a:pt x="1988820" y="473710"/>
                  </a:lnTo>
                  <a:lnTo>
                    <a:pt x="2540" y="473710"/>
                  </a:lnTo>
                  <a:lnTo>
                    <a:pt x="2540" y="381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593090" y="2879089"/>
              <a:ext cx="1982470" cy="469900"/>
            </a:xfrm>
            <a:custGeom>
              <a:avLst/>
              <a:gdLst/>
              <a:ahLst/>
              <a:cxnLst/>
              <a:rect l="l" t="t" r="r" b="b"/>
              <a:pathLst>
                <a:path w="1982470" h="469900">
                  <a:moveTo>
                    <a:pt x="19824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1982470" y="469900"/>
                  </a:lnTo>
                  <a:lnTo>
                    <a:pt x="1982470" y="466090"/>
                  </a:lnTo>
                  <a:lnTo>
                    <a:pt x="3810" y="466090"/>
                  </a:lnTo>
                  <a:lnTo>
                    <a:pt x="3810" y="3810"/>
                  </a:lnTo>
                  <a:lnTo>
                    <a:pt x="1982470" y="3810"/>
                  </a:lnTo>
                  <a:lnTo>
                    <a:pt x="198247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596900" y="2882899"/>
              <a:ext cx="1976120" cy="462280"/>
            </a:xfrm>
            <a:custGeom>
              <a:avLst/>
              <a:gdLst/>
              <a:ahLst/>
              <a:cxnLst/>
              <a:rect l="l" t="t" r="r" b="b"/>
              <a:pathLst>
                <a:path w="1976120" h="462279">
                  <a:moveTo>
                    <a:pt x="19761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8470"/>
                  </a:lnTo>
                  <a:lnTo>
                    <a:pt x="0" y="462280"/>
                  </a:lnTo>
                  <a:lnTo>
                    <a:pt x="1976120" y="462280"/>
                  </a:lnTo>
                  <a:lnTo>
                    <a:pt x="1976120" y="458470"/>
                  </a:lnTo>
                  <a:lnTo>
                    <a:pt x="3810" y="458470"/>
                  </a:lnTo>
                  <a:lnTo>
                    <a:pt x="3810" y="3810"/>
                  </a:lnTo>
                  <a:lnTo>
                    <a:pt x="1976120" y="3810"/>
                  </a:lnTo>
                  <a:lnTo>
                    <a:pt x="197612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600710" y="2886709"/>
              <a:ext cx="1968500" cy="454659"/>
            </a:xfrm>
            <a:custGeom>
              <a:avLst/>
              <a:gdLst/>
              <a:ahLst/>
              <a:cxnLst/>
              <a:rect l="l" t="t" r="r" b="b"/>
              <a:pathLst>
                <a:path w="1968500" h="454660">
                  <a:moveTo>
                    <a:pt x="19685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4660"/>
                  </a:lnTo>
                  <a:lnTo>
                    <a:pt x="1968500" y="454660"/>
                  </a:lnTo>
                  <a:lnTo>
                    <a:pt x="196850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1968500" y="3810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604520" y="2890519"/>
              <a:ext cx="1960880" cy="448309"/>
            </a:xfrm>
            <a:custGeom>
              <a:avLst/>
              <a:gdLst/>
              <a:ahLst/>
              <a:cxnLst/>
              <a:rect l="l" t="t" r="r" b="b"/>
              <a:pathLst>
                <a:path w="1960880" h="448310">
                  <a:moveTo>
                    <a:pt x="19608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960880" y="448310"/>
                  </a:lnTo>
                  <a:lnTo>
                    <a:pt x="1960880" y="444500"/>
                  </a:lnTo>
                  <a:lnTo>
                    <a:pt x="3810" y="444500"/>
                  </a:lnTo>
                  <a:lnTo>
                    <a:pt x="3810" y="2540"/>
                  </a:lnTo>
                  <a:lnTo>
                    <a:pt x="1960880" y="2540"/>
                  </a:lnTo>
                  <a:lnTo>
                    <a:pt x="196088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608330" y="2893059"/>
              <a:ext cx="1953260" cy="441959"/>
            </a:xfrm>
            <a:custGeom>
              <a:avLst/>
              <a:gdLst/>
              <a:ahLst/>
              <a:cxnLst/>
              <a:rect l="l" t="t" r="r" b="b"/>
              <a:pathLst>
                <a:path w="1953260" h="441960">
                  <a:moveTo>
                    <a:pt x="1953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38150"/>
                  </a:lnTo>
                  <a:lnTo>
                    <a:pt x="0" y="441960"/>
                  </a:lnTo>
                  <a:lnTo>
                    <a:pt x="1953260" y="441960"/>
                  </a:lnTo>
                  <a:lnTo>
                    <a:pt x="1953260" y="438150"/>
                  </a:lnTo>
                  <a:lnTo>
                    <a:pt x="3810" y="438150"/>
                  </a:lnTo>
                  <a:lnTo>
                    <a:pt x="3810" y="3810"/>
                  </a:lnTo>
                  <a:lnTo>
                    <a:pt x="1953260" y="3810"/>
                  </a:lnTo>
                  <a:lnTo>
                    <a:pt x="1953260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612140" y="2896869"/>
              <a:ext cx="1945639" cy="434340"/>
            </a:xfrm>
            <a:custGeom>
              <a:avLst/>
              <a:gdLst/>
              <a:ahLst/>
              <a:cxnLst/>
              <a:rect l="l" t="t" r="r" b="b"/>
              <a:pathLst>
                <a:path w="1945639" h="434339">
                  <a:moveTo>
                    <a:pt x="19456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30530"/>
                  </a:lnTo>
                  <a:lnTo>
                    <a:pt x="0" y="434340"/>
                  </a:lnTo>
                  <a:lnTo>
                    <a:pt x="1945627" y="434340"/>
                  </a:lnTo>
                  <a:lnTo>
                    <a:pt x="1945627" y="430530"/>
                  </a:lnTo>
                  <a:lnTo>
                    <a:pt x="2540" y="430530"/>
                  </a:lnTo>
                  <a:lnTo>
                    <a:pt x="2540" y="3810"/>
                  </a:lnTo>
                  <a:lnTo>
                    <a:pt x="1945627" y="3810"/>
                  </a:lnTo>
                  <a:lnTo>
                    <a:pt x="1945627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614680" y="2900679"/>
              <a:ext cx="1939289" cy="426720"/>
            </a:xfrm>
            <a:custGeom>
              <a:avLst/>
              <a:gdLst/>
              <a:ahLst/>
              <a:cxnLst/>
              <a:rect l="l" t="t" r="r" b="b"/>
              <a:pathLst>
                <a:path w="1939289" h="426720">
                  <a:moveTo>
                    <a:pt x="19392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1939290" y="426720"/>
                  </a:lnTo>
                  <a:lnTo>
                    <a:pt x="1939290" y="422910"/>
                  </a:lnTo>
                  <a:lnTo>
                    <a:pt x="3810" y="422910"/>
                  </a:lnTo>
                  <a:lnTo>
                    <a:pt x="3810" y="3810"/>
                  </a:lnTo>
                  <a:lnTo>
                    <a:pt x="1939290" y="3810"/>
                  </a:lnTo>
                  <a:lnTo>
                    <a:pt x="193929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618490" y="2904489"/>
              <a:ext cx="1932939" cy="419100"/>
            </a:xfrm>
            <a:custGeom>
              <a:avLst/>
              <a:gdLst/>
              <a:ahLst/>
              <a:cxnLst/>
              <a:rect l="l" t="t" r="r" b="b"/>
              <a:pathLst>
                <a:path w="1932939" h="419100">
                  <a:moveTo>
                    <a:pt x="19329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15290"/>
                  </a:lnTo>
                  <a:lnTo>
                    <a:pt x="0" y="419100"/>
                  </a:lnTo>
                  <a:lnTo>
                    <a:pt x="1932927" y="419100"/>
                  </a:lnTo>
                  <a:lnTo>
                    <a:pt x="1932927" y="415290"/>
                  </a:lnTo>
                  <a:lnTo>
                    <a:pt x="3810" y="415290"/>
                  </a:lnTo>
                  <a:lnTo>
                    <a:pt x="3810" y="3810"/>
                  </a:lnTo>
                  <a:lnTo>
                    <a:pt x="1932927" y="3810"/>
                  </a:lnTo>
                  <a:lnTo>
                    <a:pt x="1932927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622300" y="2908299"/>
              <a:ext cx="1925320" cy="411480"/>
            </a:xfrm>
            <a:custGeom>
              <a:avLst/>
              <a:gdLst/>
              <a:ahLst/>
              <a:cxnLst/>
              <a:rect l="l" t="t" r="r" b="b"/>
              <a:pathLst>
                <a:path w="1925320" h="411479">
                  <a:moveTo>
                    <a:pt x="19253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1480"/>
                  </a:lnTo>
                  <a:lnTo>
                    <a:pt x="1925320" y="411480"/>
                  </a:lnTo>
                  <a:lnTo>
                    <a:pt x="192532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925320" y="3810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626110" y="2912109"/>
              <a:ext cx="1917700" cy="403860"/>
            </a:xfrm>
            <a:custGeom>
              <a:avLst/>
              <a:gdLst/>
              <a:ahLst/>
              <a:cxnLst/>
              <a:rect l="l" t="t" r="r" b="b"/>
              <a:pathLst>
                <a:path w="1917700" h="403860">
                  <a:moveTo>
                    <a:pt x="19177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1917700" y="403860"/>
                  </a:lnTo>
                  <a:lnTo>
                    <a:pt x="1917700" y="400050"/>
                  </a:lnTo>
                  <a:lnTo>
                    <a:pt x="3810" y="400050"/>
                  </a:lnTo>
                  <a:lnTo>
                    <a:pt x="3810" y="3810"/>
                  </a:lnTo>
                  <a:lnTo>
                    <a:pt x="1917700" y="3810"/>
                  </a:lnTo>
                  <a:lnTo>
                    <a:pt x="191770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629920" y="2915919"/>
              <a:ext cx="1910080" cy="396240"/>
            </a:xfrm>
            <a:custGeom>
              <a:avLst/>
              <a:gdLst/>
              <a:ahLst/>
              <a:cxnLst/>
              <a:rect l="l" t="t" r="r" b="b"/>
              <a:pathLst>
                <a:path w="1910080" h="396239">
                  <a:moveTo>
                    <a:pt x="19100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6240"/>
                  </a:lnTo>
                  <a:lnTo>
                    <a:pt x="1910080" y="396240"/>
                  </a:lnTo>
                  <a:lnTo>
                    <a:pt x="191008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910080" y="3810"/>
                  </a:lnTo>
                  <a:lnTo>
                    <a:pt x="191008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633730" y="2919729"/>
              <a:ext cx="1902460" cy="389890"/>
            </a:xfrm>
            <a:custGeom>
              <a:avLst/>
              <a:gdLst/>
              <a:ahLst/>
              <a:cxnLst/>
              <a:rect l="l" t="t" r="r" b="b"/>
              <a:pathLst>
                <a:path w="1902460" h="389889">
                  <a:moveTo>
                    <a:pt x="1902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902460" y="389890"/>
                  </a:lnTo>
                  <a:lnTo>
                    <a:pt x="1902460" y="386080"/>
                  </a:lnTo>
                  <a:lnTo>
                    <a:pt x="3810" y="386080"/>
                  </a:lnTo>
                  <a:lnTo>
                    <a:pt x="3810" y="2540"/>
                  </a:lnTo>
                  <a:lnTo>
                    <a:pt x="1902460" y="2540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637540" y="2922269"/>
              <a:ext cx="1894839" cy="383540"/>
            </a:xfrm>
            <a:custGeom>
              <a:avLst/>
              <a:gdLst/>
              <a:ahLst/>
              <a:cxnLst/>
              <a:rect l="l" t="t" r="r" b="b"/>
              <a:pathLst>
                <a:path w="1894839" h="383539">
                  <a:moveTo>
                    <a:pt x="18948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79730"/>
                  </a:lnTo>
                  <a:lnTo>
                    <a:pt x="0" y="383540"/>
                  </a:lnTo>
                  <a:lnTo>
                    <a:pt x="1894827" y="383540"/>
                  </a:lnTo>
                  <a:lnTo>
                    <a:pt x="1894827" y="379730"/>
                  </a:lnTo>
                  <a:lnTo>
                    <a:pt x="3810" y="379730"/>
                  </a:lnTo>
                  <a:lnTo>
                    <a:pt x="3810" y="3810"/>
                  </a:lnTo>
                  <a:lnTo>
                    <a:pt x="1894827" y="3810"/>
                  </a:lnTo>
                  <a:lnTo>
                    <a:pt x="1894827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641350" y="2926079"/>
              <a:ext cx="1887220" cy="375920"/>
            </a:xfrm>
            <a:custGeom>
              <a:avLst/>
              <a:gdLst/>
              <a:ahLst/>
              <a:cxnLst/>
              <a:rect l="l" t="t" r="r" b="b"/>
              <a:pathLst>
                <a:path w="1887220" h="375920">
                  <a:moveTo>
                    <a:pt x="18872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1887220" y="375920"/>
                  </a:lnTo>
                  <a:lnTo>
                    <a:pt x="1887220" y="372110"/>
                  </a:lnTo>
                  <a:lnTo>
                    <a:pt x="2540" y="372110"/>
                  </a:lnTo>
                  <a:lnTo>
                    <a:pt x="2540" y="381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643890" y="2929889"/>
              <a:ext cx="1882139" cy="368300"/>
            </a:xfrm>
            <a:custGeom>
              <a:avLst/>
              <a:gdLst/>
              <a:ahLst/>
              <a:cxnLst/>
              <a:rect l="l" t="t" r="r" b="b"/>
              <a:pathLst>
                <a:path w="1882139" h="368300">
                  <a:moveTo>
                    <a:pt x="18821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1882127" y="368300"/>
                  </a:lnTo>
                  <a:lnTo>
                    <a:pt x="1882127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82127" y="3810"/>
                  </a:lnTo>
                  <a:lnTo>
                    <a:pt x="1882127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647700" y="2933699"/>
              <a:ext cx="1874520" cy="360680"/>
            </a:xfrm>
            <a:custGeom>
              <a:avLst/>
              <a:gdLst/>
              <a:ahLst/>
              <a:cxnLst/>
              <a:rect l="l" t="t" r="r" b="b"/>
              <a:pathLst>
                <a:path w="1874520" h="360679">
                  <a:moveTo>
                    <a:pt x="18745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1874520" y="360680"/>
                  </a:lnTo>
                  <a:lnTo>
                    <a:pt x="1874520" y="356870"/>
                  </a:lnTo>
                  <a:lnTo>
                    <a:pt x="3810" y="356870"/>
                  </a:lnTo>
                  <a:lnTo>
                    <a:pt x="3810" y="3810"/>
                  </a:lnTo>
                  <a:lnTo>
                    <a:pt x="1874520" y="3810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651510" y="2937509"/>
              <a:ext cx="1866900" cy="353060"/>
            </a:xfrm>
            <a:custGeom>
              <a:avLst/>
              <a:gdLst/>
              <a:ahLst/>
              <a:cxnLst/>
              <a:rect l="l" t="t" r="r" b="b"/>
              <a:pathLst>
                <a:path w="1866900" h="353060">
                  <a:moveTo>
                    <a:pt x="18669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3060"/>
                  </a:lnTo>
                  <a:lnTo>
                    <a:pt x="1866900" y="353060"/>
                  </a:lnTo>
                  <a:lnTo>
                    <a:pt x="186690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866900" y="381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655320" y="2941319"/>
              <a:ext cx="1859280" cy="346710"/>
            </a:xfrm>
            <a:custGeom>
              <a:avLst/>
              <a:gdLst/>
              <a:ahLst/>
              <a:cxnLst/>
              <a:rect l="l" t="t" r="r" b="b"/>
              <a:pathLst>
                <a:path w="1859280" h="346710">
                  <a:moveTo>
                    <a:pt x="18592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859280" y="346710"/>
                  </a:lnTo>
                  <a:lnTo>
                    <a:pt x="1859280" y="342900"/>
                  </a:lnTo>
                  <a:lnTo>
                    <a:pt x="3810" y="342900"/>
                  </a:lnTo>
                  <a:lnTo>
                    <a:pt x="3810" y="2540"/>
                  </a:lnTo>
                  <a:lnTo>
                    <a:pt x="1859280" y="2540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659130" y="2943859"/>
              <a:ext cx="1851660" cy="340360"/>
            </a:xfrm>
            <a:custGeom>
              <a:avLst/>
              <a:gdLst/>
              <a:ahLst/>
              <a:cxnLst/>
              <a:rect l="l" t="t" r="r" b="b"/>
              <a:pathLst>
                <a:path w="1851660" h="340360">
                  <a:moveTo>
                    <a:pt x="18516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36550"/>
                  </a:lnTo>
                  <a:lnTo>
                    <a:pt x="0" y="340360"/>
                  </a:lnTo>
                  <a:lnTo>
                    <a:pt x="1851660" y="340360"/>
                  </a:lnTo>
                  <a:lnTo>
                    <a:pt x="1851660" y="336550"/>
                  </a:lnTo>
                  <a:lnTo>
                    <a:pt x="3810" y="336550"/>
                  </a:lnTo>
                  <a:lnTo>
                    <a:pt x="3810" y="3810"/>
                  </a:lnTo>
                  <a:lnTo>
                    <a:pt x="1851660" y="381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662940" y="2947669"/>
              <a:ext cx="1844039" cy="332740"/>
            </a:xfrm>
            <a:custGeom>
              <a:avLst/>
              <a:gdLst/>
              <a:ahLst/>
              <a:cxnLst/>
              <a:rect l="l" t="t" r="r" b="b"/>
              <a:pathLst>
                <a:path w="1844039" h="332739">
                  <a:moveTo>
                    <a:pt x="18440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1844027" y="332740"/>
                  </a:lnTo>
                  <a:lnTo>
                    <a:pt x="1844027" y="328930"/>
                  </a:lnTo>
                  <a:lnTo>
                    <a:pt x="2540" y="328930"/>
                  </a:lnTo>
                  <a:lnTo>
                    <a:pt x="2540" y="3810"/>
                  </a:lnTo>
                  <a:lnTo>
                    <a:pt x="1844027" y="3810"/>
                  </a:lnTo>
                  <a:lnTo>
                    <a:pt x="1844027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665480" y="2951479"/>
              <a:ext cx="1837689" cy="325120"/>
            </a:xfrm>
            <a:custGeom>
              <a:avLst/>
              <a:gdLst/>
              <a:ahLst/>
              <a:cxnLst/>
              <a:rect l="l" t="t" r="r" b="b"/>
              <a:pathLst>
                <a:path w="1837689" h="325120">
                  <a:moveTo>
                    <a:pt x="18376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1837690" y="325120"/>
                  </a:lnTo>
                  <a:lnTo>
                    <a:pt x="183769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837690" y="381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669290" y="2955289"/>
              <a:ext cx="1831339" cy="317500"/>
            </a:xfrm>
            <a:custGeom>
              <a:avLst/>
              <a:gdLst/>
              <a:ahLst/>
              <a:cxnLst/>
              <a:rect l="l" t="t" r="r" b="b"/>
              <a:pathLst>
                <a:path w="1831339" h="317500">
                  <a:moveTo>
                    <a:pt x="18313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1831327" y="317500"/>
                  </a:lnTo>
                  <a:lnTo>
                    <a:pt x="1831327" y="313690"/>
                  </a:lnTo>
                  <a:lnTo>
                    <a:pt x="3810" y="313690"/>
                  </a:lnTo>
                  <a:lnTo>
                    <a:pt x="3810" y="3810"/>
                  </a:lnTo>
                  <a:lnTo>
                    <a:pt x="1831327" y="3810"/>
                  </a:lnTo>
                  <a:lnTo>
                    <a:pt x="1831327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673100" y="2959099"/>
              <a:ext cx="1823720" cy="309880"/>
            </a:xfrm>
            <a:custGeom>
              <a:avLst/>
              <a:gdLst/>
              <a:ahLst/>
              <a:cxnLst/>
              <a:rect l="l" t="t" r="r" b="b"/>
              <a:pathLst>
                <a:path w="1823720" h="309879">
                  <a:moveTo>
                    <a:pt x="18237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09880"/>
                  </a:lnTo>
                  <a:lnTo>
                    <a:pt x="1823720" y="309880"/>
                  </a:lnTo>
                  <a:lnTo>
                    <a:pt x="182372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823720" y="3810"/>
                  </a:lnTo>
                  <a:lnTo>
                    <a:pt x="182372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676910" y="2962909"/>
              <a:ext cx="1816100" cy="303530"/>
            </a:xfrm>
            <a:custGeom>
              <a:avLst/>
              <a:gdLst/>
              <a:ahLst/>
              <a:cxnLst/>
              <a:rect l="l" t="t" r="r" b="b"/>
              <a:pathLst>
                <a:path w="1816100" h="303529">
                  <a:moveTo>
                    <a:pt x="18161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816100" y="303530"/>
                  </a:lnTo>
                  <a:lnTo>
                    <a:pt x="1816100" y="299720"/>
                  </a:lnTo>
                  <a:lnTo>
                    <a:pt x="3810" y="299720"/>
                  </a:lnTo>
                  <a:lnTo>
                    <a:pt x="3810" y="2540"/>
                  </a:lnTo>
                  <a:lnTo>
                    <a:pt x="1816100" y="2540"/>
                  </a:lnTo>
                  <a:lnTo>
                    <a:pt x="1816100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680720" y="2965449"/>
              <a:ext cx="1808480" cy="297180"/>
            </a:xfrm>
            <a:custGeom>
              <a:avLst/>
              <a:gdLst/>
              <a:ahLst/>
              <a:cxnLst/>
              <a:rect l="l" t="t" r="r" b="b"/>
              <a:pathLst>
                <a:path w="1808480" h="297179">
                  <a:moveTo>
                    <a:pt x="18084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93370"/>
                  </a:lnTo>
                  <a:lnTo>
                    <a:pt x="0" y="297180"/>
                  </a:lnTo>
                  <a:lnTo>
                    <a:pt x="1808480" y="297180"/>
                  </a:lnTo>
                  <a:lnTo>
                    <a:pt x="1808480" y="293370"/>
                  </a:lnTo>
                  <a:lnTo>
                    <a:pt x="3810" y="293370"/>
                  </a:lnTo>
                  <a:lnTo>
                    <a:pt x="3810" y="3810"/>
                  </a:lnTo>
                  <a:lnTo>
                    <a:pt x="1808480" y="3810"/>
                  </a:lnTo>
                  <a:lnTo>
                    <a:pt x="180848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684530" y="2969259"/>
              <a:ext cx="1800860" cy="289560"/>
            </a:xfrm>
            <a:custGeom>
              <a:avLst/>
              <a:gdLst/>
              <a:ahLst/>
              <a:cxnLst/>
              <a:rect l="l" t="t" r="r" b="b"/>
              <a:pathLst>
                <a:path w="1800860" h="289560">
                  <a:moveTo>
                    <a:pt x="18008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1800860" y="289560"/>
                  </a:lnTo>
                  <a:lnTo>
                    <a:pt x="1800860" y="285750"/>
                  </a:lnTo>
                  <a:lnTo>
                    <a:pt x="2540" y="285750"/>
                  </a:lnTo>
                  <a:lnTo>
                    <a:pt x="2540" y="381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687070" y="2973069"/>
              <a:ext cx="1794510" cy="281940"/>
            </a:xfrm>
            <a:custGeom>
              <a:avLst/>
              <a:gdLst/>
              <a:ahLst/>
              <a:cxnLst/>
              <a:rect l="l" t="t" r="r" b="b"/>
              <a:pathLst>
                <a:path w="1794510" h="281939">
                  <a:moveTo>
                    <a:pt x="17945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1794510" y="281940"/>
                  </a:lnTo>
                  <a:lnTo>
                    <a:pt x="179451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94510" y="3810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690880" y="2976879"/>
              <a:ext cx="1788160" cy="274320"/>
            </a:xfrm>
            <a:custGeom>
              <a:avLst/>
              <a:gdLst/>
              <a:ahLst/>
              <a:cxnLst/>
              <a:rect l="l" t="t" r="r" b="b"/>
              <a:pathLst>
                <a:path w="1788160" h="274319">
                  <a:moveTo>
                    <a:pt x="17881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88160" y="274320"/>
                  </a:lnTo>
                  <a:lnTo>
                    <a:pt x="1788160" y="270510"/>
                  </a:lnTo>
                  <a:lnTo>
                    <a:pt x="3810" y="270510"/>
                  </a:lnTo>
                  <a:lnTo>
                    <a:pt x="3810" y="3810"/>
                  </a:lnTo>
                  <a:lnTo>
                    <a:pt x="1788160" y="3810"/>
                  </a:lnTo>
                  <a:lnTo>
                    <a:pt x="178816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694690" y="2980689"/>
              <a:ext cx="1780539" cy="266700"/>
            </a:xfrm>
            <a:custGeom>
              <a:avLst/>
              <a:gdLst/>
              <a:ahLst/>
              <a:cxnLst/>
              <a:rect l="l" t="t" r="r" b="b"/>
              <a:pathLst>
                <a:path w="1780539" h="266700">
                  <a:moveTo>
                    <a:pt x="17805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6700"/>
                  </a:lnTo>
                  <a:lnTo>
                    <a:pt x="1780527" y="266700"/>
                  </a:lnTo>
                  <a:lnTo>
                    <a:pt x="1780527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80527" y="3810"/>
                  </a:lnTo>
                  <a:lnTo>
                    <a:pt x="1780527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698500" y="2984499"/>
              <a:ext cx="1772920" cy="260350"/>
            </a:xfrm>
            <a:custGeom>
              <a:avLst/>
              <a:gdLst/>
              <a:ahLst/>
              <a:cxnLst/>
              <a:rect l="l" t="t" r="r" b="b"/>
              <a:pathLst>
                <a:path w="1772920" h="260350">
                  <a:moveTo>
                    <a:pt x="17729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72920" y="260350"/>
                  </a:lnTo>
                  <a:lnTo>
                    <a:pt x="1772920" y="256540"/>
                  </a:lnTo>
                  <a:lnTo>
                    <a:pt x="3810" y="256540"/>
                  </a:lnTo>
                  <a:lnTo>
                    <a:pt x="3810" y="2540"/>
                  </a:lnTo>
                  <a:lnTo>
                    <a:pt x="1772920" y="2540"/>
                  </a:lnTo>
                  <a:lnTo>
                    <a:pt x="177292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702310" y="2987039"/>
              <a:ext cx="1765300" cy="254000"/>
            </a:xfrm>
            <a:custGeom>
              <a:avLst/>
              <a:gdLst/>
              <a:ahLst/>
              <a:cxnLst/>
              <a:rect l="l" t="t" r="r" b="b"/>
              <a:pathLst>
                <a:path w="1765300" h="254000">
                  <a:moveTo>
                    <a:pt x="17653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50190"/>
                  </a:lnTo>
                  <a:lnTo>
                    <a:pt x="0" y="254000"/>
                  </a:lnTo>
                  <a:lnTo>
                    <a:pt x="1765300" y="254000"/>
                  </a:lnTo>
                  <a:lnTo>
                    <a:pt x="1765300" y="250190"/>
                  </a:lnTo>
                  <a:lnTo>
                    <a:pt x="3810" y="250190"/>
                  </a:lnTo>
                  <a:lnTo>
                    <a:pt x="3810" y="3810"/>
                  </a:lnTo>
                  <a:lnTo>
                    <a:pt x="1765300" y="3810"/>
                  </a:lnTo>
                  <a:lnTo>
                    <a:pt x="176530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706120" y="2990849"/>
              <a:ext cx="1757680" cy="246379"/>
            </a:xfrm>
            <a:custGeom>
              <a:avLst/>
              <a:gdLst/>
              <a:ahLst/>
              <a:cxnLst/>
              <a:rect l="l" t="t" r="r" b="b"/>
              <a:pathLst>
                <a:path w="1757680" h="246380">
                  <a:moveTo>
                    <a:pt x="17576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42570"/>
                  </a:lnTo>
                  <a:lnTo>
                    <a:pt x="0" y="246380"/>
                  </a:lnTo>
                  <a:lnTo>
                    <a:pt x="1757680" y="246380"/>
                  </a:lnTo>
                  <a:lnTo>
                    <a:pt x="1757680" y="242570"/>
                  </a:lnTo>
                  <a:lnTo>
                    <a:pt x="3810" y="242570"/>
                  </a:lnTo>
                  <a:lnTo>
                    <a:pt x="3810" y="3810"/>
                  </a:lnTo>
                  <a:lnTo>
                    <a:pt x="1757680" y="381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709930" y="2994659"/>
              <a:ext cx="1750060" cy="238760"/>
            </a:xfrm>
            <a:custGeom>
              <a:avLst/>
              <a:gdLst/>
              <a:ahLst/>
              <a:cxnLst/>
              <a:rect l="l" t="t" r="r" b="b"/>
              <a:pathLst>
                <a:path w="1750060" h="238760">
                  <a:moveTo>
                    <a:pt x="17500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34950"/>
                  </a:lnTo>
                  <a:lnTo>
                    <a:pt x="0" y="238760"/>
                  </a:lnTo>
                  <a:lnTo>
                    <a:pt x="1750060" y="238760"/>
                  </a:lnTo>
                  <a:lnTo>
                    <a:pt x="1750060" y="234950"/>
                  </a:lnTo>
                  <a:lnTo>
                    <a:pt x="3810" y="234950"/>
                  </a:lnTo>
                  <a:lnTo>
                    <a:pt x="3810" y="381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713740" y="2998469"/>
              <a:ext cx="1742439" cy="231140"/>
            </a:xfrm>
            <a:custGeom>
              <a:avLst/>
              <a:gdLst/>
              <a:ahLst/>
              <a:cxnLst/>
              <a:rect l="l" t="t" r="r" b="b"/>
              <a:pathLst>
                <a:path w="1742439" h="231139">
                  <a:moveTo>
                    <a:pt x="17424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1742427" y="231140"/>
                  </a:lnTo>
                  <a:lnTo>
                    <a:pt x="1742427" y="227330"/>
                  </a:lnTo>
                  <a:lnTo>
                    <a:pt x="2540" y="227330"/>
                  </a:lnTo>
                  <a:lnTo>
                    <a:pt x="2540" y="3810"/>
                  </a:lnTo>
                  <a:lnTo>
                    <a:pt x="1742427" y="3810"/>
                  </a:lnTo>
                  <a:lnTo>
                    <a:pt x="1742427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716280" y="3002279"/>
              <a:ext cx="1737360" cy="223520"/>
            </a:xfrm>
            <a:custGeom>
              <a:avLst/>
              <a:gdLst/>
              <a:ahLst/>
              <a:cxnLst/>
              <a:rect l="l" t="t" r="r" b="b"/>
              <a:pathLst>
                <a:path w="1737360" h="223519">
                  <a:moveTo>
                    <a:pt x="17373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1737360" y="223520"/>
                  </a:lnTo>
                  <a:lnTo>
                    <a:pt x="173736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737360" y="381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720090" y="3006089"/>
              <a:ext cx="1729739" cy="215900"/>
            </a:xfrm>
            <a:custGeom>
              <a:avLst/>
              <a:gdLst/>
              <a:ahLst/>
              <a:cxnLst/>
              <a:rect l="l" t="t" r="r" b="b"/>
              <a:pathLst>
                <a:path w="1729739" h="215900">
                  <a:moveTo>
                    <a:pt x="17297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1729727" y="215900"/>
                  </a:lnTo>
                  <a:lnTo>
                    <a:pt x="1729727" y="212090"/>
                  </a:lnTo>
                  <a:lnTo>
                    <a:pt x="3810" y="212090"/>
                  </a:lnTo>
                  <a:lnTo>
                    <a:pt x="3810" y="3810"/>
                  </a:lnTo>
                  <a:lnTo>
                    <a:pt x="1729727" y="3810"/>
                  </a:lnTo>
                  <a:lnTo>
                    <a:pt x="1729727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723900" y="3009899"/>
              <a:ext cx="1722120" cy="208279"/>
            </a:xfrm>
            <a:custGeom>
              <a:avLst/>
              <a:gdLst/>
              <a:ahLst/>
              <a:cxnLst/>
              <a:rect l="l" t="t" r="r" b="b"/>
              <a:pathLst>
                <a:path w="1722120" h="208280">
                  <a:moveTo>
                    <a:pt x="17221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8280"/>
                  </a:lnTo>
                  <a:lnTo>
                    <a:pt x="1722120" y="208280"/>
                  </a:lnTo>
                  <a:lnTo>
                    <a:pt x="172212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1722120" y="3810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727710" y="3013709"/>
              <a:ext cx="1714500" cy="201930"/>
            </a:xfrm>
            <a:custGeom>
              <a:avLst/>
              <a:gdLst/>
              <a:ahLst/>
              <a:cxnLst/>
              <a:rect l="l" t="t" r="r" b="b"/>
              <a:pathLst>
                <a:path w="1714500" h="201930">
                  <a:moveTo>
                    <a:pt x="17145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714500" y="201930"/>
                  </a:lnTo>
                  <a:lnTo>
                    <a:pt x="1714500" y="198120"/>
                  </a:lnTo>
                  <a:lnTo>
                    <a:pt x="3810" y="198120"/>
                  </a:lnTo>
                  <a:lnTo>
                    <a:pt x="3810" y="2540"/>
                  </a:lnTo>
                  <a:lnTo>
                    <a:pt x="1714500" y="254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731520" y="3016249"/>
              <a:ext cx="1706880" cy="195580"/>
            </a:xfrm>
            <a:custGeom>
              <a:avLst/>
              <a:gdLst/>
              <a:ahLst/>
              <a:cxnLst/>
              <a:rect l="l" t="t" r="r" b="b"/>
              <a:pathLst>
                <a:path w="1706880" h="195580">
                  <a:moveTo>
                    <a:pt x="17068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91770"/>
                  </a:lnTo>
                  <a:lnTo>
                    <a:pt x="0" y="195580"/>
                  </a:lnTo>
                  <a:lnTo>
                    <a:pt x="1706880" y="195580"/>
                  </a:lnTo>
                  <a:lnTo>
                    <a:pt x="1706880" y="191770"/>
                  </a:lnTo>
                  <a:lnTo>
                    <a:pt x="3810" y="191770"/>
                  </a:lnTo>
                  <a:lnTo>
                    <a:pt x="3810" y="3810"/>
                  </a:lnTo>
                  <a:lnTo>
                    <a:pt x="1706880" y="381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735330" y="3020059"/>
              <a:ext cx="1699260" cy="187960"/>
            </a:xfrm>
            <a:custGeom>
              <a:avLst/>
              <a:gdLst/>
              <a:ahLst/>
              <a:cxnLst/>
              <a:rect l="l" t="t" r="r" b="b"/>
              <a:pathLst>
                <a:path w="1699260" h="187960">
                  <a:moveTo>
                    <a:pt x="1699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1699260" y="187960"/>
                  </a:lnTo>
                  <a:lnTo>
                    <a:pt x="1699260" y="184150"/>
                  </a:lnTo>
                  <a:lnTo>
                    <a:pt x="2540" y="184150"/>
                  </a:lnTo>
                  <a:lnTo>
                    <a:pt x="2540" y="381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737870" y="3023869"/>
              <a:ext cx="1694180" cy="180340"/>
            </a:xfrm>
            <a:custGeom>
              <a:avLst/>
              <a:gdLst/>
              <a:ahLst/>
              <a:cxnLst/>
              <a:rect l="l" t="t" r="r" b="b"/>
              <a:pathLst>
                <a:path w="1694180" h="180339">
                  <a:moveTo>
                    <a:pt x="16941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1694180" y="180340"/>
                  </a:lnTo>
                  <a:lnTo>
                    <a:pt x="169418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94180" y="3810"/>
                  </a:lnTo>
                  <a:lnTo>
                    <a:pt x="1694180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741680" y="3027679"/>
              <a:ext cx="1686560" cy="172720"/>
            </a:xfrm>
            <a:custGeom>
              <a:avLst/>
              <a:gdLst/>
              <a:ahLst/>
              <a:cxnLst/>
              <a:rect l="l" t="t" r="r" b="b"/>
              <a:pathLst>
                <a:path w="1686560" h="172719">
                  <a:moveTo>
                    <a:pt x="16865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1686560" y="172720"/>
                  </a:lnTo>
                  <a:lnTo>
                    <a:pt x="1686560" y="168910"/>
                  </a:lnTo>
                  <a:lnTo>
                    <a:pt x="3810" y="168910"/>
                  </a:lnTo>
                  <a:lnTo>
                    <a:pt x="3810" y="3810"/>
                  </a:lnTo>
                  <a:lnTo>
                    <a:pt x="1686560" y="3810"/>
                  </a:lnTo>
                  <a:lnTo>
                    <a:pt x="168656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745490" y="3031489"/>
              <a:ext cx="1678939" cy="165100"/>
            </a:xfrm>
            <a:custGeom>
              <a:avLst/>
              <a:gdLst/>
              <a:ahLst/>
              <a:cxnLst/>
              <a:rect l="l" t="t" r="r" b="b"/>
              <a:pathLst>
                <a:path w="1678939" h="165100">
                  <a:moveTo>
                    <a:pt x="16789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5100"/>
                  </a:lnTo>
                  <a:lnTo>
                    <a:pt x="1678927" y="165100"/>
                  </a:lnTo>
                  <a:lnTo>
                    <a:pt x="1678927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78927" y="3810"/>
                  </a:lnTo>
                  <a:lnTo>
                    <a:pt x="1678927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749300" y="3035299"/>
              <a:ext cx="1671320" cy="158750"/>
            </a:xfrm>
            <a:custGeom>
              <a:avLst/>
              <a:gdLst/>
              <a:ahLst/>
              <a:cxnLst/>
              <a:rect l="l" t="t" r="r" b="b"/>
              <a:pathLst>
                <a:path w="1671320" h="158750">
                  <a:moveTo>
                    <a:pt x="16713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71320" y="158750"/>
                  </a:lnTo>
                  <a:lnTo>
                    <a:pt x="1671320" y="154940"/>
                  </a:lnTo>
                  <a:lnTo>
                    <a:pt x="3810" y="154940"/>
                  </a:lnTo>
                  <a:lnTo>
                    <a:pt x="3810" y="2540"/>
                  </a:lnTo>
                  <a:lnTo>
                    <a:pt x="1671320" y="254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753110" y="3037839"/>
              <a:ext cx="1663700" cy="152400"/>
            </a:xfrm>
            <a:custGeom>
              <a:avLst/>
              <a:gdLst/>
              <a:ahLst/>
              <a:cxnLst/>
              <a:rect l="l" t="t" r="r" b="b"/>
              <a:pathLst>
                <a:path w="1663700" h="152400">
                  <a:moveTo>
                    <a:pt x="16637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48590"/>
                  </a:lnTo>
                  <a:lnTo>
                    <a:pt x="0" y="152400"/>
                  </a:lnTo>
                  <a:lnTo>
                    <a:pt x="1663700" y="152400"/>
                  </a:lnTo>
                  <a:lnTo>
                    <a:pt x="1663700" y="148590"/>
                  </a:lnTo>
                  <a:lnTo>
                    <a:pt x="3810" y="148590"/>
                  </a:lnTo>
                  <a:lnTo>
                    <a:pt x="3810" y="3810"/>
                  </a:lnTo>
                  <a:lnTo>
                    <a:pt x="1663700" y="381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756920" y="3041649"/>
              <a:ext cx="1656080" cy="144780"/>
            </a:xfrm>
            <a:custGeom>
              <a:avLst/>
              <a:gdLst/>
              <a:ahLst/>
              <a:cxnLst/>
              <a:rect l="l" t="t" r="r" b="b"/>
              <a:pathLst>
                <a:path w="1656080" h="144780">
                  <a:moveTo>
                    <a:pt x="16560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656080" y="144780"/>
                  </a:lnTo>
                  <a:lnTo>
                    <a:pt x="1656080" y="140970"/>
                  </a:lnTo>
                  <a:lnTo>
                    <a:pt x="2540" y="140970"/>
                  </a:lnTo>
                  <a:lnTo>
                    <a:pt x="2540" y="3810"/>
                  </a:lnTo>
                  <a:lnTo>
                    <a:pt x="1656080" y="3810"/>
                  </a:lnTo>
                  <a:lnTo>
                    <a:pt x="165608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759460" y="3045459"/>
              <a:ext cx="1651000" cy="137160"/>
            </a:xfrm>
            <a:custGeom>
              <a:avLst/>
              <a:gdLst/>
              <a:ahLst/>
              <a:cxnLst/>
              <a:rect l="l" t="t" r="r" b="b"/>
              <a:pathLst>
                <a:path w="1651000" h="137160">
                  <a:moveTo>
                    <a:pt x="16510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651000" y="137160"/>
                  </a:lnTo>
                  <a:lnTo>
                    <a:pt x="165100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651000" y="381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763270" y="3049269"/>
              <a:ext cx="1643380" cy="129539"/>
            </a:xfrm>
            <a:custGeom>
              <a:avLst/>
              <a:gdLst/>
              <a:ahLst/>
              <a:cxnLst/>
              <a:rect l="l" t="t" r="r" b="b"/>
              <a:pathLst>
                <a:path w="1643380" h="129539">
                  <a:moveTo>
                    <a:pt x="16433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643380" y="129540"/>
                  </a:lnTo>
                  <a:lnTo>
                    <a:pt x="1643380" y="125730"/>
                  </a:lnTo>
                  <a:lnTo>
                    <a:pt x="3810" y="125730"/>
                  </a:lnTo>
                  <a:lnTo>
                    <a:pt x="3810" y="3810"/>
                  </a:lnTo>
                  <a:lnTo>
                    <a:pt x="1643380" y="3810"/>
                  </a:lnTo>
                  <a:lnTo>
                    <a:pt x="164338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767080" y="3053079"/>
              <a:ext cx="1635760" cy="121920"/>
            </a:xfrm>
            <a:custGeom>
              <a:avLst/>
              <a:gdLst/>
              <a:ahLst/>
              <a:cxnLst/>
              <a:rect l="l" t="t" r="r" b="b"/>
              <a:pathLst>
                <a:path w="1635760" h="121919">
                  <a:moveTo>
                    <a:pt x="1635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1920"/>
                  </a:lnTo>
                  <a:lnTo>
                    <a:pt x="1635760" y="121920"/>
                  </a:lnTo>
                  <a:lnTo>
                    <a:pt x="163576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635760" y="3810"/>
                  </a:lnTo>
                  <a:lnTo>
                    <a:pt x="163576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770890" y="3056889"/>
              <a:ext cx="1628139" cy="115570"/>
            </a:xfrm>
            <a:custGeom>
              <a:avLst/>
              <a:gdLst/>
              <a:ahLst/>
              <a:cxnLst/>
              <a:rect l="l" t="t" r="r" b="b"/>
              <a:pathLst>
                <a:path w="1628139" h="115569">
                  <a:moveTo>
                    <a:pt x="162812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628127" y="115570"/>
                  </a:lnTo>
                  <a:lnTo>
                    <a:pt x="1628127" y="111760"/>
                  </a:lnTo>
                  <a:lnTo>
                    <a:pt x="3810" y="111760"/>
                  </a:lnTo>
                  <a:lnTo>
                    <a:pt x="3810" y="2540"/>
                  </a:lnTo>
                  <a:lnTo>
                    <a:pt x="1628127" y="2540"/>
                  </a:lnTo>
                  <a:lnTo>
                    <a:pt x="1628127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774700" y="3059429"/>
              <a:ext cx="1620520" cy="109220"/>
            </a:xfrm>
            <a:custGeom>
              <a:avLst/>
              <a:gdLst/>
              <a:ahLst/>
              <a:cxnLst/>
              <a:rect l="l" t="t" r="r" b="b"/>
              <a:pathLst>
                <a:path w="1620520" h="109219">
                  <a:moveTo>
                    <a:pt x="16205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1620520" y="109220"/>
                  </a:lnTo>
                  <a:lnTo>
                    <a:pt x="1620520" y="105410"/>
                  </a:lnTo>
                  <a:lnTo>
                    <a:pt x="3810" y="105410"/>
                  </a:lnTo>
                  <a:lnTo>
                    <a:pt x="3810" y="3810"/>
                  </a:lnTo>
                  <a:lnTo>
                    <a:pt x="1620520" y="3810"/>
                  </a:lnTo>
                  <a:lnTo>
                    <a:pt x="162052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778510" y="3063239"/>
              <a:ext cx="1612900" cy="101600"/>
            </a:xfrm>
            <a:custGeom>
              <a:avLst/>
              <a:gdLst/>
              <a:ahLst/>
              <a:cxnLst/>
              <a:rect l="l" t="t" r="r" b="b"/>
              <a:pathLst>
                <a:path w="1612900" h="101600">
                  <a:moveTo>
                    <a:pt x="16129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612900" y="101600"/>
                  </a:lnTo>
                  <a:lnTo>
                    <a:pt x="1612900" y="97790"/>
                  </a:lnTo>
                  <a:lnTo>
                    <a:pt x="2540" y="97790"/>
                  </a:lnTo>
                  <a:lnTo>
                    <a:pt x="2540" y="381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781050" y="3067049"/>
              <a:ext cx="1607820" cy="93980"/>
            </a:xfrm>
            <a:custGeom>
              <a:avLst/>
              <a:gdLst/>
              <a:ahLst/>
              <a:cxnLst/>
              <a:rect l="l" t="t" r="r" b="b"/>
              <a:pathLst>
                <a:path w="1607820" h="93980">
                  <a:moveTo>
                    <a:pt x="1607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1607820" y="93980"/>
                  </a:lnTo>
                  <a:lnTo>
                    <a:pt x="160782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607820" y="3810"/>
                  </a:lnTo>
                  <a:lnTo>
                    <a:pt x="160782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784860" y="3070859"/>
              <a:ext cx="1600200" cy="86360"/>
            </a:xfrm>
            <a:custGeom>
              <a:avLst/>
              <a:gdLst/>
              <a:ahLst/>
              <a:cxnLst/>
              <a:rect l="l" t="t" r="r" b="b"/>
              <a:pathLst>
                <a:path w="1600200" h="86360">
                  <a:moveTo>
                    <a:pt x="16002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600200" y="86360"/>
                  </a:lnTo>
                  <a:lnTo>
                    <a:pt x="160020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1600200" y="381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788670" y="3074669"/>
              <a:ext cx="1592580" cy="78740"/>
            </a:xfrm>
            <a:custGeom>
              <a:avLst/>
              <a:gdLst/>
              <a:ahLst/>
              <a:cxnLst/>
              <a:rect l="l" t="t" r="r" b="b"/>
              <a:pathLst>
                <a:path w="1592580" h="78739">
                  <a:moveTo>
                    <a:pt x="15925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1592580" y="78740"/>
                  </a:lnTo>
                  <a:lnTo>
                    <a:pt x="1592580" y="74930"/>
                  </a:lnTo>
                  <a:lnTo>
                    <a:pt x="3810" y="74930"/>
                  </a:lnTo>
                  <a:lnTo>
                    <a:pt x="3810" y="3810"/>
                  </a:lnTo>
                  <a:lnTo>
                    <a:pt x="1592580" y="3810"/>
                  </a:lnTo>
                  <a:lnTo>
                    <a:pt x="159258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792480" y="3078479"/>
              <a:ext cx="1584960" cy="71120"/>
            </a:xfrm>
            <a:custGeom>
              <a:avLst/>
              <a:gdLst/>
              <a:ahLst/>
              <a:cxnLst/>
              <a:rect l="l" t="t" r="r" b="b"/>
              <a:pathLst>
                <a:path w="1584960" h="71119">
                  <a:moveTo>
                    <a:pt x="15849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7310"/>
                  </a:lnTo>
                  <a:lnTo>
                    <a:pt x="0" y="71120"/>
                  </a:lnTo>
                  <a:lnTo>
                    <a:pt x="1584960" y="71120"/>
                  </a:lnTo>
                  <a:lnTo>
                    <a:pt x="1584960" y="67310"/>
                  </a:lnTo>
                  <a:lnTo>
                    <a:pt x="3810" y="67310"/>
                  </a:lnTo>
                  <a:lnTo>
                    <a:pt x="3810" y="3810"/>
                  </a:lnTo>
                  <a:lnTo>
                    <a:pt x="1584960" y="3810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796290" y="3082289"/>
              <a:ext cx="1577340" cy="63500"/>
            </a:xfrm>
            <a:custGeom>
              <a:avLst/>
              <a:gdLst/>
              <a:ahLst/>
              <a:cxnLst/>
              <a:rect l="l" t="t" r="r" b="b"/>
              <a:pathLst>
                <a:path w="1577339" h="63500">
                  <a:moveTo>
                    <a:pt x="15773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3500"/>
                  </a:lnTo>
                  <a:lnTo>
                    <a:pt x="1577340" y="63500"/>
                  </a:lnTo>
                  <a:lnTo>
                    <a:pt x="157734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1577340" y="381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800100" y="3086099"/>
              <a:ext cx="1569720" cy="57150"/>
            </a:xfrm>
            <a:custGeom>
              <a:avLst/>
              <a:gdLst/>
              <a:ahLst/>
              <a:cxnLst/>
              <a:rect l="l" t="t" r="r" b="b"/>
              <a:pathLst>
                <a:path w="1569720" h="57150">
                  <a:moveTo>
                    <a:pt x="1569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69720" y="57150"/>
                  </a:lnTo>
                  <a:lnTo>
                    <a:pt x="1569720" y="53340"/>
                  </a:lnTo>
                  <a:lnTo>
                    <a:pt x="3810" y="53340"/>
                  </a:lnTo>
                  <a:lnTo>
                    <a:pt x="3810" y="2540"/>
                  </a:lnTo>
                  <a:lnTo>
                    <a:pt x="1569720" y="254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803910" y="3088639"/>
              <a:ext cx="1562100" cy="50800"/>
            </a:xfrm>
            <a:custGeom>
              <a:avLst/>
              <a:gdLst/>
              <a:ahLst/>
              <a:cxnLst/>
              <a:rect l="l" t="t" r="r" b="b"/>
              <a:pathLst>
                <a:path w="1562100" h="50800">
                  <a:moveTo>
                    <a:pt x="15621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1562100" y="50800"/>
                  </a:lnTo>
                  <a:lnTo>
                    <a:pt x="156210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807720" y="3092449"/>
              <a:ext cx="1554480" cy="43180"/>
            </a:xfrm>
            <a:custGeom>
              <a:avLst/>
              <a:gdLst/>
              <a:ahLst/>
              <a:cxnLst/>
              <a:rect l="l" t="t" r="r" b="b"/>
              <a:pathLst>
                <a:path w="1554480" h="43180">
                  <a:moveTo>
                    <a:pt x="1554480" y="0"/>
                  </a:moveTo>
                  <a:lnTo>
                    <a:pt x="1551940" y="0"/>
                  </a:lnTo>
                  <a:lnTo>
                    <a:pt x="1551940" y="3810"/>
                  </a:lnTo>
                  <a:lnTo>
                    <a:pt x="1551940" y="39370"/>
                  </a:lnTo>
                  <a:lnTo>
                    <a:pt x="2540" y="39370"/>
                  </a:lnTo>
                  <a:lnTo>
                    <a:pt x="2540" y="3810"/>
                  </a:lnTo>
                  <a:lnTo>
                    <a:pt x="1551940" y="3810"/>
                  </a:lnTo>
                  <a:lnTo>
                    <a:pt x="1551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554480" y="43180"/>
                  </a:lnTo>
                  <a:lnTo>
                    <a:pt x="1554480" y="39370"/>
                  </a:lnTo>
                  <a:lnTo>
                    <a:pt x="1554480" y="381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810260" y="3096259"/>
              <a:ext cx="1549400" cy="35560"/>
            </a:xfrm>
            <a:custGeom>
              <a:avLst/>
              <a:gdLst/>
              <a:ahLst/>
              <a:cxnLst/>
              <a:rect l="l" t="t" r="r" b="b"/>
              <a:pathLst>
                <a:path w="1549400" h="35560">
                  <a:moveTo>
                    <a:pt x="1549400" y="0"/>
                  </a:moveTo>
                  <a:lnTo>
                    <a:pt x="1545590" y="0"/>
                  </a:lnTo>
                  <a:lnTo>
                    <a:pt x="1545590" y="3810"/>
                  </a:lnTo>
                  <a:lnTo>
                    <a:pt x="1545590" y="31750"/>
                  </a:lnTo>
                  <a:lnTo>
                    <a:pt x="3797" y="31750"/>
                  </a:lnTo>
                  <a:lnTo>
                    <a:pt x="3797" y="3810"/>
                  </a:lnTo>
                  <a:lnTo>
                    <a:pt x="1545590" y="3810"/>
                  </a:lnTo>
                  <a:lnTo>
                    <a:pt x="1545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1549400" y="35560"/>
                  </a:lnTo>
                  <a:lnTo>
                    <a:pt x="1549400" y="31750"/>
                  </a:lnTo>
                  <a:lnTo>
                    <a:pt x="1549400" y="3810"/>
                  </a:lnTo>
                  <a:lnTo>
                    <a:pt x="1549400" y="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814057" y="3100069"/>
              <a:ext cx="1542415" cy="27940"/>
            </a:xfrm>
            <a:custGeom>
              <a:avLst/>
              <a:gdLst/>
              <a:ahLst/>
              <a:cxnLst/>
              <a:rect l="l" t="t" r="r" b="b"/>
              <a:pathLst>
                <a:path w="1542414" h="27939">
                  <a:moveTo>
                    <a:pt x="1541792" y="0"/>
                  </a:moveTo>
                  <a:lnTo>
                    <a:pt x="1537982" y="0"/>
                  </a:lnTo>
                  <a:lnTo>
                    <a:pt x="1537982" y="3810"/>
                  </a:lnTo>
                  <a:lnTo>
                    <a:pt x="1537982" y="24130"/>
                  </a:lnTo>
                  <a:lnTo>
                    <a:pt x="3822" y="24130"/>
                  </a:lnTo>
                  <a:lnTo>
                    <a:pt x="3822" y="3810"/>
                  </a:lnTo>
                  <a:lnTo>
                    <a:pt x="1537982" y="3810"/>
                  </a:lnTo>
                  <a:lnTo>
                    <a:pt x="15379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"/>
                  </a:lnTo>
                  <a:lnTo>
                    <a:pt x="0" y="27940"/>
                  </a:lnTo>
                  <a:lnTo>
                    <a:pt x="1541792" y="27940"/>
                  </a:lnTo>
                  <a:lnTo>
                    <a:pt x="1541792" y="24130"/>
                  </a:lnTo>
                  <a:lnTo>
                    <a:pt x="1541792" y="3810"/>
                  </a:lnTo>
                  <a:lnTo>
                    <a:pt x="1541792" y="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817880" y="3103879"/>
              <a:ext cx="1534160" cy="20320"/>
            </a:xfrm>
            <a:custGeom>
              <a:avLst/>
              <a:gdLst/>
              <a:ahLst/>
              <a:cxnLst/>
              <a:rect l="l" t="t" r="r" b="b"/>
              <a:pathLst>
                <a:path w="1534160" h="20319">
                  <a:moveTo>
                    <a:pt x="1534160" y="0"/>
                  </a:moveTo>
                  <a:lnTo>
                    <a:pt x="1530350" y="0"/>
                  </a:lnTo>
                  <a:lnTo>
                    <a:pt x="1530350" y="3810"/>
                  </a:lnTo>
                  <a:lnTo>
                    <a:pt x="153035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530350" y="381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1534160" y="20320"/>
                  </a:lnTo>
                  <a:lnTo>
                    <a:pt x="1534160" y="17780"/>
                  </a:lnTo>
                  <a:lnTo>
                    <a:pt x="1534160" y="3810"/>
                  </a:lnTo>
                  <a:lnTo>
                    <a:pt x="1534160" y="0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821690" y="3107689"/>
              <a:ext cx="1526540" cy="13970"/>
            </a:xfrm>
            <a:custGeom>
              <a:avLst/>
              <a:gdLst/>
              <a:ahLst/>
              <a:cxnLst/>
              <a:rect l="l" t="t" r="r" b="b"/>
              <a:pathLst>
                <a:path w="1526539" h="13969">
                  <a:moveTo>
                    <a:pt x="1526540" y="0"/>
                  </a:moveTo>
                  <a:lnTo>
                    <a:pt x="1522730" y="0"/>
                  </a:lnTo>
                  <a:lnTo>
                    <a:pt x="1522730" y="2540"/>
                  </a:lnTo>
                  <a:lnTo>
                    <a:pt x="1522730" y="10160"/>
                  </a:lnTo>
                  <a:lnTo>
                    <a:pt x="3810" y="10160"/>
                  </a:lnTo>
                  <a:lnTo>
                    <a:pt x="3810" y="2540"/>
                  </a:lnTo>
                  <a:lnTo>
                    <a:pt x="1522730" y="2540"/>
                  </a:lnTo>
                  <a:lnTo>
                    <a:pt x="15227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526540" y="13970"/>
                  </a:lnTo>
                  <a:lnTo>
                    <a:pt x="1526540" y="10160"/>
                  </a:lnTo>
                  <a:lnTo>
                    <a:pt x="1526540" y="2540"/>
                  </a:lnTo>
                  <a:lnTo>
                    <a:pt x="1526540" y="0"/>
                  </a:lnTo>
                  <a:close/>
                </a:path>
              </a:pathLst>
            </a:custGeom>
            <a:solidFill>
              <a:srgbClr val="F8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825500" y="3110229"/>
              <a:ext cx="1518920" cy="7620"/>
            </a:xfrm>
            <a:custGeom>
              <a:avLst/>
              <a:gdLst/>
              <a:ahLst/>
              <a:cxnLst/>
              <a:rect l="l" t="t" r="r" b="b"/>
              <a:pathLst>
                <a:path w="1518920" h="7619">
                  <a:moveTo>
                    <a:pt x="15189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518920" y="762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380999" y="2666999"/>
              <a:ext cx="2407920" cy="895350"/>
            </a:xfrm>
            <a:custGeom>
              <a:avLst/>
              <a:gdLst/>
              <a:ahLst/>
              <a:cxnLst/>
              <a:rect l="l" t="t" r="r" b="b"/>
              <a:pathLst>
                <a:path w="2407920" h="895350">
                  <a:moveTo>
                    <a:pt x="0" y="0"/>
                  </a:moveTo>
                  <a:lnTo>
                    <a:pt x="2264410" y="0"/>
                  </a:lnTo>
                  <a:lnTo>
                    <a:pt x="2407920" y="143510"/>
                  </a:lnTo>
                  <a:lnTo>
                    <a:pt x="2407920" y="895350"/>
                  </a:lnTo>
                  <a:lnTo>
                    <a:pt x="143509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2645410" y="2666999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1270" y="753110"/>
                  </a:moveTo>
                  <a:lnTo>
                    <a:pt x="1257" y="1270"/>
                  </a:ln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close/>
                </a:path>
                <a:path w="143510" h="895350">
                  <a:moveTo>
                    <a:pt x="143510" y="142252"/>
                  </a:moveTo>
                  <a:lnTo>
                    <a:pt x="142227" y="142252"/>
                  </a:lnTo>
                  <a:lnTo>
                    <a:pt x="142227" y="895350"/>
                  </a:lnTo>
                  <a:lnTo>
                    <a:pt x="143510" y="895350"/>
                  </a:lnTo>
                  <a:lnTo>
                    <a:pt x="143510" y="142252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2646680" y="2668269"/>
              <a:ext cx="140970" cy="891540"/>
            </a:xfrm>
            <a:custGeom>
              <a:avLst/>
              <a:gdLst/>
              <a:ahLst/>
              <a:cxnLst/>
              <a:rect l="l" t="t" r="r" b="b"/>
              <a:pathLst>
                <a:path w="140969" h="891539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140969" h="891539">
                  <a:moveTo>
                    <a:pt x="140970" y="138430"/>
                  </a:moveTo>
                  <a:lnTo>
                    <a:pt x="138430" y="138430"/>
                  </a:lnTo>
                  <a:lnTo>
                    <a:pt x="138430" y="891540"/>
                  </a:lnTo>
                  <a:lnTo>
                    <a:pt x="140970" y="891540"/>
                  </a:lnTo>
                  <a:lnTo>
                    <a:pt x="140970" y="138430"/>
                  </a:lnTo>
                  <a:close/>
                </a:path>
              </a:pathLst>
            </a:custGeom>
            <a:solidFill>
              <a:srgbClr val="26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2649220" y="2670809"/>
              <a:ext cx="135890" cy="887730"/>
            </a:xfrm>
            <a:custGeom>
              <a:avLst/>
              <a:gdLst/>
              <a:ahLst/>
              <a:cxnLst/>
              <a:rect l="l" t="t" r="r" b="b"/>
              <a:pathLst>
                <a:path w="135889" h="887729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135889" h="887729">
                  <a:moveTo>
                    <a:pt x="135890" y="135890"/>
                  </a:moveTo>
                  <a:lnTo>
                    <a:pt x="134620" y="134620"/>
                  </a:lnTo>
                  <a:lnTo>
                    <a:pt x="134620" y="886472"/>
                  </a:lnTo>
                  <a:lnTo>
                    <a:pt x="135890" y="887730"/>
                  </a:lnTo>
                  <a:lnTo>
                    <a:pt x="135890" y="135890"/>
                  </a:lnTo>
                  <a:close/>
                </a:path>
              </a:pathLst>
            </a:custGeom>
            <a:solidFill>
              <a:srgbClr val="2CA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2650490" y="2672079"/>
              <a:ext cx="133350" cy="885825"/>
            </a:xfrm>
            <a:custGeom>
              <a:avLst/>
              <a:gdLst/>
              <a:ahLst/>
              <a:cxnLst/>
              <a:rect l="l" t="t" r="r" b="b"/>
              <a:pathLst>
                <a:path w="133350" h="885825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133350" h="885825">
                  <a:moveTo>
                    <a:pt x="133350" y="132080"/>
                  </a:moveTo>
                  <a:lnTo>
                    <a:pt x="132067" y="132080"/>
                  </a:lnTo>
                  <a:lnTo>
                    <a:pt x="132067" y="885202"/>
                  </a:lnTo>
                  <a:lnTo>
                    <a:pt x="133350" y="885202"/>
                  </a:lnTo>
                  <a:lnTo>
                    <a:pt x="133350" y="132080"/>
                  </a:lnTo>
                  <a:close/>
                </a:path>
              </a:pathLst>
            </a:custGeom>
            <a:solidFill>
              <a:srgbClr val="31B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2653030" y="2674619"/>
              <a:ext cx="129539" cy="880110"/>
            </a:xfrm>
            <a:custGeom>
              <a:avLst/>
              <a:gdLst/>
              <a:ahLst/>
              <a:cxnLst/>
              <a:rect l="l" t="t" r="r" b="b"/>
              <a:pathLst>
                <a:path w="129539" h="88011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82"/>
                  </a:lnTo>
                  <a:close/>
                </a:path>
                <a:path w="129539" h="880110">
                  <a:moveTo>
                    <a:pt x="129540" y="127000"/>
                  </a:moveTo>
                  <a:lnTo>
                    <a:pt x="127000" y="127000"/>
                  </a:lnTo>
                  <a:lnTo>
                    <a:pt x="127000" y="880110"/>
                  </a:lnTo>
                  <a:lnTo>
                    <a:pt x="129540" y="880110"/>
                  </a:lnTo>
                  <a:lnTo>
                    <a:pt x="129540" y="127000"/>
                  </a:lnTo>
                  <a:close/>
                </a:path>
              </a:pathLst>
            </a:custGeom>
            <a:solidFill>
              <a:srgbClr val="37B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2654300" y="2675889"/>
              <a:ext cx="125730" cy="877569"/>
            </a:xfrm>
            <a:custGeom>
              <a:avLst/>
              <a:gdLst/>
              <a:ahLst/>
              <a:cxnLst/>
              <a:rect l="l" t="t" r="r" b="b"/>
              <a:pathLst>
                <a:path w="125730" h="877570">
                  <a:moveTo>
                    <a:pt x="1270" y="753110"/>
                  </a:moveTo>
                  <a:lnTo>
                    <a:pt x="1257" y="1270"/>
                  </a:ln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close/>
                </a:path>
                <a:path w="125730" h="877570">
                  <a:moveTo>
                    <a:pt x="125730" y="124460"/>
                  </a:moveTo>
                  <a:lnTo>
                    <a:pt x="124447" y="124460"/>
                  </a:lnTo>
                  <a:lnTo>
                    <a:pt x="124447" y="877570"/>
                  </a:lnTo>
                  <a:lnTo>
                    <a:pt x="125730" y="877570"/>
                  </a:lnTo>
                  <a:lnTo>
                    <a:pt x="125730" y="124460"/>
                  </a:lnTo>
                  <a:close/>
                </a:path>
              </a:pathLst>
            </a:custGeom>
            <a:solidFill>
              <a:srgbClr val="3C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2655570" y="2677159"/>
              <a:ext cx="123189" cy="873760"/>
            </a:xfrm>
            <a:custGeom>
              <a:avLst/>
              <a:gdLst/>
              <a:ahLst/>
              <a:cxnLst/>
              <a:rect l="l" t="t" r="r" b="b"/>
              <a:pathLst>
                <a:path w="123189" h="87376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123189" h="873760">
                  <a:moveTo>
                    <a:pt x="123190" y="120650"/>
                  </a:moveTo>
                  <a:lnTo>
                    <a:pt x="120650" y="120650"/>
                  </a:lnTo>
                  <a:lnTo>
                    <a:pt x="120650" y="873760"/>
                  </a:lnTo>
                  <a:lnTo>
                    <a:pt x="123190" y="873760"/>
                  </a:lnTo>
                  <a:lnTo>
                    <a:pt x="123190" y="120650"/>
                  </a:lnTo>
                  <a:close/>
                </a:path>
              </a:pathLst>
            </a:custGeom>
            <a:solidFill>
              <a:srgbClr val="42B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2658110" y="2679699"/>
              <a:ext cx="118110" cy="869950"/>
            </a:xfrm>
            <a:custGeom>
              <a:avLst/>
              <a:gdLst/>
              <a:ahLst/>
              <a:cxnLst/>
              <a:rect l="l" t="t" r="r" b="b"/>
              <a:pathLst>
                <a:path w="118110" h="86995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118110" h="869950">
                  <a:moveTo>
                    <a:pt x="118110" y="118110"/>
                  </a:moveTo>
                  <a:lnTo>
                    <a:pt x="116840" y="116840"/>
                  </a:lnTo>
                  <a:lnTo>
                    <a:pt x="116840" y="868680"/>
                  </a:lnTo>
                  <a:lnTo>
                    <a:pt x="118110" y="869950"/>
                  </a:lnTo>
                  <a:lnTo>
                    <a:pt x="118110" y="118110"/>
                  </a:lnTo>
                  <a:close/>
                </a:path>
              </a:pathLst>
            </a:custGeom>
            <a:solidFill>
              <a:srgbClr val="47B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2659380" y="2680969"/>
              <a:ext cx="115570" cy="867410"/>
            </a:xfrm>
            <a:custGeom>
              <a:avLst/>
              <a:gdLst/>
              <a:ahLst/>
              <a:cxnLst/>
              <a:rect l="l" t="t" r="r" b="b"/>
              <a:pathLst>
                <a:path w="115569" h="86741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115569" h="867410">
                  <a:moveTo>
                    <a:pt x="115570" y="114300"/>
                  </a:moveTo>
                  <a:lnTo>
                    <a:pt x="114287" y="114300"/>
                  </a:lnTo>
                  <a:lnTo>
                    <a:pt x="114287" y="867410"/>
                  </a:lnTo>
                  <a:lnTo>
                    <a:pt x="115570" y="867410"/>
                  </a:lnTo>
                  <a:lnTo>
                    <a:pt x="115570" y="114300"/>
                  </a:lnTo>
                  <a:close/>
                </a:path>
              </a:pathLst>
            </a:custGeom>
            <a:solidFill>
              <a:srgbClr val="4D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2661920" y="2683509"/>
              <a:ext cx="111760" cy="862330"/>
            </a:xfrm>
            <a:custGeom>
              <a:avLst/>
              <a:gdLst/>
              <a:ahLst/>
              <a:cxnLst/>
              <a:rect l="l" t="t" r="r" b="b"/>
              <a:pathLst>
                <a:path w="111760" h="862329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111760" h="862329">
                  <a:moveTo>
                    <a:pt x="111760" y="109220"/>
                  </a:moveTo>
                  <a:lnTo>
                    <a:pt x="109220" y="109220"/>
                  </a:lnTo>
                  <a:lnTo>
                    <a:pt x="109220" y="862330"/>
                  </a:lnTo>
                  <a:lnTo>
                    <a:pt x="111760" y="862330"/>
                  </a:lnTo>
                  <a:lnTo>
                    <a:pt x="111760" y="109220"/>
                  </a:lnTo>
                  <a:close/>
                </a:path>
              </a:pathLst>
            </a:custGeom>
            <a:solidFill>
              <a:srgbClr val="52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2663190" y="2684779"/>
              <a:ext cx="107950" cy="860425"/>
            </a:xfrm>
            <a:custGeom>
              <a:avLst/>
              <a:gdLst/>
              <a:ahLst/>
              <a:cxnLst/>
              <a:rect l="l" t="t" r="r" b="b"/>
              <a:pathLst>
                <a:path w="107950" h="860425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107950" h="860425">
                  <a:moveTo>
                    <a:pt x="107950" y="106680"/>
                  </a:moveTo>
                  <a:lnTo>
                    <a:pt x="106667" y="106680"/>
                  </a:lnTo>
                  <a:lnTo>
                    <a:pt x="106667" y="859802"/>
                  </a:lnTo>
                  <a:lnTo>
                    <a:pt x="107950" y="859802"/>
                  </a:lnTo>
                  <a:lnTo>
                    <a:pt x="107950" y="106680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2664460" y="2686049"/>
              <a:ext cx="105410" cy="855980"/>
            </a:xfrm>
            <a:custGeom>
              <a:avLst/>
              <a:gdLst/>
              <a:ahLst/>
              <a:cxnLst/>
              <a:rect l="l" t="t" r="r" b="b"/>
              <a:pathLst>
                <a:path w="105410" h="855979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105410" h="855979">
                  <a:moveTo>
                    <a:pt x="105410" y="102870"/>
                  </a:moveTo>
                  <a:lnTo>
                    <a:pt x="102870" y="102870"/>
                  </a:lnTo>
                  <a:lnTo>
                    <a:pt x="102870" y="855980"/>
                  </a:lnTo>
                  <a:lnTo>
                    <a:pt x="105410" y="855980"/>
                  </a:lnTo>
                  <a:lnTo>
                    <a:pt x="105410" y="102870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2667000" y="2688589"/>
              <a:ext cx="100330" cy="852169"/>
            </a:xfrm>
            <a:custGeom>
              <a:avLst/>
              <a:gdLst/>
              <a:ahLst/>
              <a:cxnLst/>
              <a:rect l="l" t="t" r="r" b="b"/>
              <a:pathLst>
                <a:path w="100330" h="85217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100330" h="852170">
                  <a:moveTo>
                    <a:pt x="100330" y="99060"/>
                  </a:moveTo>
                  <a:lnTo>
                    <a:pt x="99047" y="99060"/>
                  </a:lnTo>
                  <a:lnTo>
                    <a:pt x="99047" y="852170"/>
                  </a:lnTo>
                  <a:lnTo>
                    <a:pt x="100330" y="852170"/>
                  </a:lnTo>
                  <a:lnTo>
                    <a:pt x="100330" y="99060"/>
                  </a:lnTo>
                  <a:close/>
                </a:path>
              </a:pathLst>
            </a:custGeom>
            <a:solidFill>
              <a:srgbClr val="63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2668270" y="2689859"/>
              <a:ext cx="97790" cy="848360"/>
            </a:xfrm>
            <a:custGeom>
              <a:avLst/>
              <a:gdLst/>
              <a:ahLst/>
              <a:cxnLst/>
              <a:rect l="l" t="t" r="r" b="b"/>
              <a:pathLst>
                <a:path w="97789" h="84836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92"/>
                  </a:lnTo>
                  <a:lnTo>
                    <a:pt x="2540" y="2540"/>
                  </a:lnTo>
                  <a:close/>
                </a:path>
                <a:path w="97789" h="848360">
                  <a:moveTo>
                    <a:pt x="97790" y="95250"/>
                  </a:moveTo>
                  <a:lnTo>
                    <a:pt x="95250" y="95250"/>
                  </a:lnTo>
                  <a:lnTo>
                    <a:pt x="95250" y="848360"/>
                  </a:lnTo>
                  <a:lnTo>
                    <a:pt x="97790" y="848360"/>
                  </a:lnTo>
                  <a:lnTo>
                    <a:pt x="97790" y="95250"/>
                  </a:lnTo>
                  <a:close/>
                </a:path>
              </a:pathLst>
            </a:custGeom>
            <a:solidFill>
              <a:srgbClr val="68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2670810" y="2692399"/>
              <a:ext cx="92710" cy="844550"/>
            </a:xfrm>
            <a:custGeom>
              <a:avLst/>
              <a:gdLst/>
              <a:ahLst/>
              <a:cxnLst/>
              <a:rect l="l" t="t" r="r" b="b"/>
              <a:pathLst>
                <a:path w="92710" h="84455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92710" h="844550">
                  <a:moveTo>
                    <a:pt x="92710" y="92710"/>
                  </a:moveTo>
                  <a:lnTo>
                    <a:pt x="91440" y="91452"/>
                  </a:lnTo>
                  <a:lnTo>
                    <a:pt x="91440" y="843280"/>
                  </a:lnTo>
                  <a:lnTo>
                    <a:pt x="92710" y="844550"/>
                  </a:lnTo>
                  <a:lnTo>
                    <a:pt x="92710" y="92710"/>
                  </a:lnTo>
                  <a:close/>
                </a:path>
              </a:pathLst>
            </a:custGeom>
            <a:solidFill>
              <a:srgbClr val="6EC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2672080" y="2693669"/>
              <a:ext cx="90170" cy="842010"/>
            </a:xfrm>
            <a:custGeom>
              <a:avLst/>
              <a:gdLst/>
              <a:ahLst/>
              <a:cxnLst/>
              <a:rect l="l" t="t" r="r" b="b"/>
              <a:pathLst>
                <a:path w="90169" h="84201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90169" h="842010">
                  <a:moveTo>
                    <a:pt x="90170" y="88900"/>
                  </a:moveTo>
                  <a:lnTo>
                    <a:pt x="88887" y="88900"/>
                  </a:lnTo>
                  <a:lnTo>
                    <a:pt x="88887" y="842010"/>
                  </a:lnTo>
                  <a:lnTo>
                    <a:pt x="90170" y="842010"/>
                  </a:lnTo>
                  <a:lnTo>
                    <a:pt x="90170" y="88900"/>
                  </a:lnTo>
                  <a:close/>
                </a:path>
              </a:pathLst>
            </a:custGeom>
            <a:solidFill>
              <a:srgbClr val="73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2674620" y="2696209"/>
              <a:ext cx="86360" cy="836930"/>
            </a:xfrm>
            <a:custGeom>
              <a:avLst/>
              <a:gdLst/>
              <a:ahLst/>
              <a:cxnLst/>
              <a:rect l="l" t="t" r="r" b="b"/>
              <a:pathLst>
                <a:path w="86360" h="836929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86360" h="836929">
                  <a:moveTo>
                    <a:pt x="86360" y="83820"/>
                  </a:moveTo>
                  <a:lnTo>
                    <a:pt x="83820" y="83820"/>
                  </a:lnTo>
                  <a:lnTo>
                    <a:pt x="83820" y="836930"/>
                  </a:lnTo>
                  <a:lnTo>
                    <a:pt x="86360" y="836930"/>
                  </a:lnTo>
                  <a:lnTo>
                    <a:pt x="86360" y="83820"/>
                  </a:lnTo>
                  <a:close/>
                </a:path>
              </a:pathLst>
            </a:custGeom>
            <a:solidFill>
              <a:srgbClr val="79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2675890" y="2697479"/>
              <a:ext cx="82550" cy="835025"/>
            </a:xfrm>
            <a:custGeom>
              <a:avLst/>
              <a:gdLst/>
              <a:ahLst/>
              <a:cxnLst/>
              <a:rect l="l" t="t" r="r" b="b"/>
              <a:pathLst>
                <a:path w="82550" h="835025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82550" h="835025">
                  <a:moveTo>
                    <a:pt x="82550" y="81280"/>
                  </a:moveTo>
                  <a:lnTo>
                    <a:pt x="81280" y="81280"/>
                  </a:lnTo>
                  <a:lnTo>
                    <a:pt x="81280" y="834402"/>
                  </a:lnTo>
                  <a:lnTo>
                    <a:pt x="82550" y="834402"/>
                  </a:lnTo>
                  <a:lnTo>
                    <a:pt x="82550" y="81280"/>
                  </a:lnTo>
                  <a:close/>
                </a:path>
              </a:pathLst>
            </a:custGeom>
            <a:solidFill>
              <a:srgbClr val="7EC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2677160" y="2698749"/>
              <a:ext cx="80010" cy="830580"/>
            </a:xfrm>
            <a:custGeom>
              <a:avLst/>
              <a:gdLst/>
              <a:ahLst/>
              <a:cxnLst/>
              <a:rect l="l" t="t" r="r" b="b"/>
              <a:pathLst>
                <a:path w="80010" h="830579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80010" h="830579">
                  <a:moveTo>
                    <a:pt x="80010" y="77470"/>
                  </a:moveTo>
                  <a:lnTo>
                    <a:pt x="77470" y="77470"/>
                  </a:lnTo>
                  <a:lnTo>
                    <a:pt x="77470" y="830580"/>
                  </a:lnTo>
                  <a:lnTo>
                    <a:pt x="80010" y="830580"/>
                  </a:lnTo>
                  <a:lnTo>
                    <a:pt x="80010" y="77470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2679700" y="2701289"/>
              <a:ext cx="74930" cy="826769"/>
            </a:xfrm>
            <a:custGeom>
              <a:avLst/>
              <a:gdLst/>
              <a:ahLst/>
              <a:cxnLst/>
              <a:rect l="l" t="t" r="r" b="b"/>
              <a:pathLst>
                <a:path w="74930" h="82677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74930" h="826770">
                  <a:moveTo>
                    <a:pt x="74930" y="74930"/>
                  </a:moveTo>
                  <a:lnTo>
                    <a:pt x="73660" y="73660"/>
                  </a:lnTo>
                  <a:lnTo>
                    <a:pt x="73660" y="825500"/>
                  </a:lnTo>
                  <a:lnTo>
                    <a:pt x="74930" y="826770"/>
                  </a:lnTo>
                  <a:lnTo>
                    <a:pt x="74930" y="74930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2680970" y="2702559"/>
              <a:ext cx="72390" cy="824865"/>
            </a:xfrm>
            <a:custGeom>
              <a:avLst/>
              <a:gdLst/>
              <a:ahLst/>
              <a:cxnLst/>
              <a:rect l="l" t="t" r="r" b="b"/>
              <a:pathLst>
                <a:path w="72389" h="824864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92"/>
                  </a:lnTo>
                  <a:lnTo>
                    <a:pt x="2540" y="2540"/>
                  </a:lnTo>
                  <a:close/>
                </a:path>
                <a:path w="72389" h="824864">
                  <a:moveTo>
                    <a:pt x="72390" y="71120"/>
                  </a:moveTo>
                  <a:lnTo>
                    <a:pt x="71120" y="71120"/>
                  </a:lnTo>
                  <a:lnTo>
                    <a:pt x="71120" y="824242"/>
                  </a:lnTo>
                  <a:lnTo>
                    <a:pt x="72390" y="824242"/>
                  </a:lnTo>
                  <a:lnTo>
                    <a:pt x="72390" y="71120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2683510" y="2705099"/>
              <a:ext cx="68580" cy="819150"/>
            </a:xfrm>
            <a:custGeom>
              <a:avLst/>
              <a:gdLst/>
              <a:ahLst/>
              <a:cxnLst/>
              <a:rect l="l" t="t" r="r" b="b"/>
              <a:pathLst>
                <a:path w="68580" h="81915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68580" h="819150">
                  <a:moveTo>
                    <a:pt x="68580" y="66040"/>
                  </a:moveTo>
                  <a:lnTo>
                    <a:pt x="66040" y="66040"/>
                  </a:lnTo>
                  <a:lnTo>
                    <a:pt x="66040" y="819150"/>
                  </a:lnTo>
                  <a:lnTo>
                    <a:pt x="68580" y="819150"/>
                  </a:lnTo>
                  <a:lnTo>
                    <a:pt x="68580" y="66040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2684780" y="2706369"/>
              <a:ext cx="64769" cy="816610"/>
            </a:xfrm>
            <a:custGeom>
              <a:avLst/>
              <a:gdLst/>
              <a:ahLst/>
              <a:cxnLst/>
              <a:rect l="l" t="t" r="r" b="b"/>
              <a:pathLst>
                <a:path w="64769" h="81661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64769" h="816610">
                  <a:moveTo>
                    <a:pt x="64770" y="63500"/>
                  </a:moveTo>
                  <a:lnTo>
                    <a:pt x="63487" y="63500"/>
                  </a:lnTo>
                  <a:lnTo>
                    <a:pt x="63487" y="816610"/>
                  </a:lnTo>
                  <a:lnTo>
                    <a:pt x="64770" y="816610"/>
                  </a:lnTo>
                  <a:lnTo>
                    <a:pt x="64770" y="63500"/>
                  </a:lnTo>
                  <a:close/>
                </a:path>
              </a:pathLst>
            </a:custGeom>
            <a:solidFill>
              <a:srgbClr val="9A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2686050" y="2707639"/>
              <a:ext cx="62230" cy="812800"/>
            </a:xfrm>
            <a:custGeom>
              <a:avLst/>
              <a:gdLst/>
              <a:ahLst/>
              <a:cxnLst/>
              <a:rect l="l" t="t" r="r" b="b"/>
              <a:pathLst>
                <a:path w="62230" h="81280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62230" h="812800">
                  <a:moveTo>
                    <a:pt x="62230" y="59690"/>
                  </a:moveTo>
                  <a:lnTo>
                    <a:pt x="59690" y="59690"/>
                  </a:lnTo>
                  <a:lnTo>
                    <a:pt x="59690" y="812800"/>
                  </a:lnTo>
                  <a:lnTo>
                    <a:pt x="62230" y="812800"/>
                  </a:lnTo>
                  <a:lnTo>
                    <a:pt x="62230" y="59690"/>
                  </a:lnTo>
                  <a:close/>
                </a:path>
              </a:pathLst>
            </a:custGeom>
            <a:solidFill>
              <a:srgbClr val="9F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2688590" y="2710179"/>
              <a:ext cx="57150" cy="808990"/>
            </a:xfrm>
            <a:custGeom>
              <a:avLst/>
              <a:gdLst/>
              <a:ahLst/>
              <a:cxnLst/>
              <a:rect l="l" t="t" r="r" b="b"/>
              <a:pathLst>
                <a:path w="57150" h="808989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57150" h="808989">
                  <a:moveTo>
                    <a:pt x="57150" y="55880"/>
                  </a:moveTo>
                  <a:lnTo>
                    <a:pt x="55867" y="55880"/>
                  </a:lnTo>
                  <a:lnTo>
                    <a:pt x="55867" y="808990"/>
                  </a:lnTo>
                  <a:lnTo>
                    <a:pt x="57150" y="808990"/>
                  </a:lnTo>
                  <a:lnTo>
                    <a:pt x="57150" y="55880"/>
                  </a:lnTo>
                  <a:close/>
                </a:path>
              </a:pathLst>
            </a:custGeom>
            <a:solidFill>
              <a:srgbClr val="A5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2689860" y="2711449"/>
              <a:ext cx="54610" cy="805180"/>
            </a:xfrm>
            <a:custGeom>
              <a:avLst/>
              <a:gdLst/>
              <a:ahLst/>
              <a:cxnLst/>
              <a:rect l="l" t="t" r="r" b="b"/>
              <a:pathLst>
                <a:path w="54610" h="805179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54610" h="805179">
                  <a:moveTo>
                    <a:pt x="54610" y="52070"/>
                  </a:moveTo>
                  <a:lnTo>
                    <a:pt x="52070" y="52070"/>
                  </a:lnTo>
                  <a:lnTo>
                    <a:pt x="52070" y="805180"/>
                  </a:lnTo>
                  <a:lnTo>
                    <a:pt x="54610" y="805180"/>
                  </a:lnTo>
                  <a:lnTo>
                    <a:pt x="54610" y="52070"/>
                  </a:lnTo>
                  <a:close/>
                </a:path>
              </a:pathLst>
            </a:custGeom>
            <a:solidFill>
              <a:srgbClr val="AA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2692400" y="2713989"/>
              <a:ext cx="49530" cy="801370"/>
            </a:xfrm>
            <a:custGeom>
              <a:avLst/>
              <a:gdLst/>
              <a:ahLst/>
              <a:cxnLst/>
              <a:rect l="l" t="t" r="r" b="b"/>
              <a:pathLst>
                <a:path w="49530" h="80137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49530" h="801370">
                  <a:moveTo>
                    <a:pt x="49530" y="49530"/>
                  </a:moveTo>
                  <a:lnTo>
                    <a:pt x="48260" y="48260"/>
                  </a:lnTo>
                  <a:lnTo>
                    <a:pt x="48260" y="800112"/>
                  </a:lnTo>
                  <a:lnTo>
                    <a:pt x="49530" y="801370"/>
                  </a:lnTo>
                  <a:lnTo>
                    <a:pt x="49530" y="49530"/>
                  </a:lnTo>
                  <a:close/>
                </a:path>
              </a:pathLst>
            </a:custGeom>
            <a:solidFill>
              <a:srgbClr val="B0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2693670" y="2715259"/>
              <a:ext cx="46990" cy="799465"/>
            </a:xfrm>
            <a:custGeom>
              <a:avLst/>
              <a:gdLst/>
              <a:ahLst/>
              <a:cxnLst/>
              <a:rect l="l" t="t" r="r" b="b"/>
              <a:pathLst>
                <a:path w="46989" h="799464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92"/>
                  </a:lnTo>
                  <a:lnTo>
                    <a:pt x="2540" y="2540"/>
                  </a:lnTo>
                  <a:close/>
                </a:path>
                <a:path w="46989" h="799464">
                  <a:moveTo>
                    <a:pt x="46990" y="45720"/>
                  </a:moveTo>
                  <a:lnTo>
                    <a:pt x="45720" y="45720"/>
                  </a:lnTo>
                  <a:lnTo>
                    <a:pt x="45720" y="798842"/>
                  </a:lnTo>
                  <a:lnTo>
                    <a:pt x="46990" y="798842"/>
                  </a:lnTo>
                  <a:lnTo>
                    <a:pt x="46990" y="45720"/>
                  </a:lnTo>
                  <a:close/>
                </a:path>
              </a:pathLst>
            </a:custGeom>
            <a:solidFill>
              <a:srgbClr val="B5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2696210" y="2717799"/>
              <a:ext cx="43180" cy="793750"/>
            </a:xfrm>
            <a:custGeom>
              <a:avLst/>
              <a:gdLst/>
              <a:ahLst/>
              <a:cxnLst/>
              <a:rect l="l" t="t" r="r" b="b"/>
              <a:pathLst>
                <a:path w="43180" h="79375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43180" h="793750">
                  <a:moveTo>
                    <a:pt x="43180" y="40640"/>
                  </a:moveTo>
                  <a:lnTo>
                    <a:pt x="40640" y="40640"/>
                  </a:lnTo>
                  <a:lnTo>
                    <a:pt x="40640" y="793750"/>
                  </a:lnTo>
                  <a:lnTo>
                    <a:pt x="43180" y="793750"/>
                  </a:lnTo>
                  <a:lnTo>
                    <a:pt x="43180" y="40640"/>
                  </a:lnTo>
                  <a:close/>
                </a:path>
              </a:pathLst>
            </a:custGeom>
            <a:solidFill>
              <a:srgbClr val="BB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2697480" y="2719069"/>
              <a:ext cx="39370" cy="791210"/>
            </a:xfrm>
            <a:custGeom>
              <a:avLst/>
              <a:gdLst/>
              <a:ahLst/>
              <a:cxnLst/>
              <a:rect l="l" t="t" r="r" b="b"/>
              <a:pathLst>
                <a:path w="39369" h="79121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39369" h="791210">
                  <a:moveTo>
                    <a:pt x="39370" y="38100"/>
                  </a:moveTo>
                  <a:lnTo>
                    <a:pt x="38087" y="38100"/>
                  </a:lnTo>
                  <a:lnTo>
                    <a:pt x="38087" y="791210"/>
                  </a:lnTo>
                  <a:lnTo>
                    <a:pt x="39370" y="791210"/>
                  </a:lnTo>
                  <a:lnTo>
                    <a:pt x="39370" y="38100"/>
                  </a:lnTo>
                  <a:close/>
                </a:path>
              </a:pathLst>
            </a:custGeom>
            <a:solidFill>
              <a:srgbClr val="C0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2698750" y="2720339"/>
              <a:ext cx="36830" cy="787400"/>
            </a:xfrm>
            <a:custGeom>
              <a:avLst/>
              <a:gdLst/>
              <a:ahLst/>
              <a:cxnLst/>
              <a:rect l="l" t="t" r="r" b="b"/>
              <a:pathLst>
                <a:path w="36830" h="78740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36830" h="787400">
                  <a:moveTo>
                    <a:pt x="36830" y="34290"/>
                  </a:moveTo>
                  <a:lnTo>
                    <a:pt x="34290" y="34290"/>
                  </a:lnTo>
                  <a:lnTo>
                    <a:pt x="34290" y="787400"/>
                  </a:lnTo>
                  <a:lnTo>
                    <a:pt x="36830" y="787400"/>
                  </a:lnTo>
                  <a:lnTo>
                    <a:pt x="36830" y="34290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2701290" y="2722879"/>
              <a:ext cx="31750" cy="783590"/>
            </a:xfrm>
            <a:custGeom>
              <a:avLst/>
              <a:gdLst/>
              <a:ahLst/>
              <a:cxnLst/>
              <a:rect l="l" t="t" r="r" b="b"/>
              <a:pathLst>
                <a:path w="31750" h="783589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31750" h="783589">
                  <a:moveTo>
                    <a:pt x="31750" y="31750"/>
                  </a:moveTo>
                  <a:lnTo>
                    <a:pt x="30480" y="30480"/>
                  </a:lnTo>
                  <a:lnTo>
                    <a:pt x="30480" y="782320"/>
                  </a:lnTo>
                  <a:lnTo>
                    <a:pt x="31750" y="783590"/>
                  </a:lnTo>
                  <a:lnTo>
                    <a:pt x="31750" y="31750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2702560" y="2724149"/>
              <a:ext cx="29209" cy="781050"/>
            </a:xfrm>
            <a:custGeom>
              <a:avLst/>
              <a:gdLst/>
              <a:ahLst/>
              <a:cxnLst/>
              <a:rect l="l" t="t" r="r" b="b"/>
              <a:pathLst>
                <a:path w="29210" h="78105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29210" h="781050">
                  <a:moveTo>
                    <a:pt x="29210" y="27952"/>
                  </a:moveTo>
                  <a:lnTo>
                    <a:pt x="27927" y="27952"/>
                  </a:lnTo>
                  <a:lnTo>
                    <a:pt x="27927" y="781050"/>
                  </a:lnTo>
                  <a:lnTo>
                    <a:pt x="29210" y="781050"/>
                  </a:lnTo>
                  <a:lnTo>
                    <a:pt x="29210" y="27952"/>
                  </a:lnTo>
                  <a:close/>
                </a:path>
              </a:pathLst>
            </a:custGeom>
            <a:solidFill>
              <a:srgbClr val="D1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2705100" y="2726689"/>
              <a:ext cx="25400" cy="775970"/>
            </a:xfrm>
            <a:custGeom>
              <a:avLst/>
              <a:gdLst/>
              <a:ahLst/>
              <a:cxnLst/>
              <a:rect l="l" t="t" r="r" b="b"/>
              <a:pathLst>
                <a:path w="25400" h="77597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25400" h="775970">
                  <a:moveTo>
                    <a:pt x="25400" y="22860"/>
                  </a:moveTo>
                  <a:lnTo>
                    <a:pt x="22860" y="22860"/>
                  </a:lnTo>
                  <a:lnTo>
                    <a:pt x="22860" y="775970"/>
                  </a:lnTo>
                  <a:lnTo>
                    <a:pt x="25400" y="775970"/>
                  </a:lnTo>
                  <a:lnTo>
                    <a:pt x="25400" y="22860"/>
                  </a:lnTo>
                  <a:close/>
                </a:path>
              </a:pathLst>
            </a:custGeom>
            <a:solidFill>
              <a:srgbClr val="D6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2706370" y="2727959"/>
              <a:ext cx="21590" cy="774065"/>
            </a:xfrm>
            <a:custGeom>
              <a:avLst/>
              <a:gdLst/>
              <a:ahLst/>
              <a:cxnLst/>
              <a:rect l="l" t="t" r="r" b="b"/>
              <a:pathLst>
                <a:path w="21589" h="774064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21589" h="774064">
                  <a:moveTo>
                    <a:pt x="21590" y="20320"/>
                  </a:moveTo>
                  <a:lnTo>
                    <a:pt x="20320" y="20320"/>
                  </a:lnTo>
                  <a:lnTo>
                    <a:pt x="20320" y="773442"/>
                  </a:lnTo>
                  <a:lnTo>
                    <a:pt x="21590" y="773442"/>
                  </a:lnTo>
                  <a:lnTo>
                    <a:pt x="21590" y="20320"/>
                  </a:lnTo>
                  <a:close/>
                </a:path>
              </a:pathLst>
            </a:custGeom>
            <a:solidFill>
              <a:srgbClr val="DC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2708910" y="2730499"/>
              <a:ext cx="17780" cy="768350"/>
            </a:xfrm>
            <a:custGeom>
              <a:avLst/>
              <a:gdLst/>
              <a:ahLst/>
              <a:cxnLst/>
              <a:rect l="l" t="t" r="r" b="b"/>
              <a:pathLst>
                <a:path w="17780" h="76835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17780" h="768350">
                  <a:moveTo>
                    <a:pt x="17780" y="15240"/>
                  </a:moveTo>
                  <a:lnTo>
                    <a:pt x="15240" y="15240"/>
                  </a:lnTo>
                  <a:lnTo>
                    <a:pt x="15240" y="768350"/>
                  </a:lnTo>
                  <a:lnTo>
                    <a:pt x="17780" y="768350"/>
                  </a:lnTo>
                  <a:lnTo>
                    <a:pt x="17780" y="15240"/>
                  </a:lnTo>
                  <a:close/>
                </a:path>
              </a:pathLst>
            </a:custGeom>
            <a:solidFill>
              <a:srgbClr val="E1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2710180" y="2731769"/>
              <a:ext cx="13970" cy="765810"/>
            </a:xfrm>
            <a:custGeom>
              <a:avLst/>
              <a:gdLst/>
              <a:ahLst/>
              <a:cxnLst/>
              <a:rect l="l" t="t" r="r" b="b"/>
              <a:pathLst>
                <a:path w="13969" h="765810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13969" h="765810">
                  <a:moveTo>
                    <a:pt x="13970" y="12700"/>
                  </a:moveTo>
                  <a:lnTo>
                    <a:pt x="12687" y="12700"/>
                  </a:lnTo>
                  <a:lnTo>
                    <a:pt x="12687" y="765810"/>
                  </a:lnTo>
                  <a:lnTo>
                    <a:pt x="13970" y="765810"/>
                  </a:lnTo>
                  <a:lnTo>
                    <a:pt x="13970" y="12700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2711450" y="2733039"/>
              <a:ext cx="11430" cy="762000"/>
            </a:xfrm>
            <a:custGeom>
              <a:avLst/>
              <a:gdLst/>
              <a:ahLst/>
              <a:cxnLst/>
              <a:rect l="l" t="t" r="r" b="b"/>
              <a:pathLst>
                <a:path w="11430" h="762000">
                  <a:moveTo>
                    <a:pt x="2540" y="254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80"/>
                  </a:lnTo>
                  <a:lnTo>
                    <a:pt x="2540" y="2540"/>
                  </a:lnTo>
                  <a:close/>
                </a:path>
                <a:path w="11430" h="762000">
                  <a:moveTo>
                    <a:pt x="11430" y="8890"/>
                  </a:moveTo>
                  <a:lnTo>
                    <a:pt x="8890" y="8890"/>
                  </a:lnTo>
                  <a:lnTo>
                    <a:pt x="8890" y="762000"/>
                  </a:lnTo>
                  <a:lnTo>
                    <a:pt x="11430" y="762000"/>
                  </a:lnTo>
                  <a:lnTo>
                    <a:pt x="11430" y="889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2713990" y="2735579"/>
              <a:ext cx="6350" cy="758190"/>
            </a:xfrm>
            <a:custGeom>
              <a:avLst/>
              <a:gdLst/>
              <a:ahLst/>
              <a:cxnLst/>
              <a:rect l="l" t="t" r="r" b="b"/>
              <a:pathLst>
                <a:path w="6350" h="758189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6350" h="758189">
                  <a:moveTo>
                    <a:pt x="6350" y="6350"/>
                  </a:moveTo>
                  <a:lnTo>
                    <a:pt x="5080" y="5080"/>
                  </a:lnTo>
                  <a:lnTo>
                    <a:pt x="5080" y="756920"/>
                  </a:lnTo>
                  <a:lnTo>
                    <a:pt x="6350" y="758190"/>
                  </a:lnTo>
                  <a:lnTo>
                    <a:pt x="6350" y="635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2645410" y="2666999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0" y="0"/>
                  </a:moveTo>
                  <a:lnTo>
                    <a:pt x="143509" y="143510"/>
                  </a:lnTo>
                  <a:lnTo>
                    <a:pt x="143509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521969" y="355980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520699" y="355853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385432" y="3422649"/>
              <a:ext cx="2399665" cy="135890"/>
            </a:xfrm>
            <a:custGeom>
              <a:avLst/>
              <a:gdLst/>
              <a:ahLst/>
              <a:cxnLst/>
              <a:rect l="l" t="t" r="r" b="b"/>
              <a:pathLst>
                <a:path w="2399665" h="135889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399665" h="135889">
                  <a:moveTo>
                    <a:pt x="2399665" y="135890"/>
                  </a:moveTo>
                  <a:lnTo>
                    <a:pt x="2398407" y="134632"/>
                  </a:lnTo>
                  <a:lnTo>
                    <a:pt x="133985" y="134632"/>
                  </a:lnTo>
                  <a:lnTo>
                    <a:pt x="135255" y="135890"/>
                  </a:lnTo>
                  <a:lnTo>
                    <a:pt x="2399665" y="13589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516889" y="355472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266950" y="254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389255" y="3426459"/>
              <a:ext cx="2392045" cy="128270"/>
            </a:xfrm>
            <a:custGeom>
              <a:avLst/>
              <a:gdLst/>
              <a:ahLst/>
              <a:cxnLst/>
              <a:rect l="l" t="t" r="r" b="b"/>
              <a:pathLst>
                <a:path w="2392045" h="128270">
                  <a:moveTo>
                    <a:pt x="6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0"/>
                  </a:lnTo>
                  <a:close/>
                </a:path>
                <a:path w="2392045" h="128270">
                  <a:moveTo>
                    <a:pt x="2392032" y="128270"/>
                  </a:moveTo>
                  <a:lnTo>
                    <a:pt x="2390775" y="127000"/>
                  </a:lnTo>
                  <a:lnTo>
                    <a:pt x="126352" y="127000"/>
                  </a:lnTo>
                  <a:lnTo>
                    <a:pt x="127622" y="128270"/>
                  </a:lnTo>
                  <a:lnTo>
                    <a:pt x="2392032" y="12827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513079" y="355091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393052" y="3430269"/>
              <a:ext cx="2385060" cy="121285"/>
            </a:xfrm>
            <a:custGeom>
              <a:avLst/>
              <a:gdLst/>
              <a:ahLst/>
              <a:cxnLst/>
              <a:rect l="l" t="t" r="r" b="b"/>
              <a:pathLst>
                <a:path w="2385060" h="121285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385060" h="121285">
                  <a:moveTo>
                    <a:pt x="2384437" y="120662"/>
                  </a:moveTo>
                  <a:lnTo>
                    <a:pt x="2383167" y="119380"/>
                  </a:lnTo>
                  <a:lnTo>
                    <a:pt x="118757" y="119380"/>
                  </a:lnTo>
                  <a:lnTo>
                    <a:pt x="120027" y="120662"/>
                  </a:lnTo>
                  <a:lnTo>
                    <a:pt x="2384437" y="120662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510539" y="354837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507999" y="354583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398132" y="3435349"/>
              <a:ext cx="2374265" cy="110489"/>
            </a:xfrm>
            <a:custGeom>
              <a:avLst/>
              <a:gdLst/>
              <a:ahLst/>
              <a:cxnLst/>
              <a:rect l="l" t="t" r="r" b="b"/>
              <a:pathLst>
                <a:path w="2374265" h="110489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374265" h="110489">
                  <a:moveTo>
                    <a:pt x="2374265" y="110490"/>
                  </a:moveTo>
                  <a:lnTo>
                    <a:pt x="2373007" y="109232"/>
                  </a:lnTo>
                  <a:lnTo>
                    <a:pt x="108597" y="109232"/>
                  </a:lnTo>
                  <a:lnTo>
                    <a:pt x="109855" y="110490"/>
                  </a:lnTo>
                  <a:lnTo>
                    <a:pt x="2374265" y="11049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504189" y="354202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266950" y="254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401955" y="3439159"/>
              <a:ext cx="2366645" cy="102870"/>
            </a:xfrm>
            <a:custGeom>
              <a:avLst/>
              <a:gdLst/>
              <a:ahLst/>
              <a:cxnLst/>
              <a:rect l="l" t="t" r="r" b="b"/>
              <a:pathLst>
                <a:path w="2366645" h="102870">
                  <a:moveTo>
                    <a:pt x="6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0"/>
                  </a:lnTo>
                  <a:close/>
                </a:path>
                <a:path w="2366645" h="102870">
                  <a:moveTo>
                    <a:pt x="2366632" y="102870"/>
                  </a:moveTo>
                  <a:lnTo>
                    <a:pt x="2365375" y="101600"/>
                  </a:lnTo>
                  <a:lnTo>
                    <a:pt x="100965" y="101600"/>
                  </a:lnTo>
                  <a:lnTo>
                    <a:pt x="102235" y="102870"/>
                  </a:lnTo>
                  <a:lnTo>
                    <a:pt x="2366632" y="10287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500379" y="353821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499109" y="353694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407035" y="3444239"/>
              <a:ext cx="2356485" cy="92710"/>
            </a:xfrm>
            <a:custGeom>
              <a:avLst/>
              <a:gdLst/>
              <a:ahLst/>
              <a:cxnLst/>
              <a:rect l="l" t="t" r="r" b="b"/>
              <a:pathLst>
                <a:path w="2356485" h="92710">
                  <a:moveTo>
                    <a:pt x="6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0"/>
                  </a:lnTo>
                  <a:close/>
                </a:path>
                <a:path w="2356485" h="92710">
                  <a:moveTo>
                    <a:pt x="2356485" y="92710"/>
                  </a:moveTo>
                  <a:lnTo>
                    <a:pt x="2355202" y="91440"/>
                  </a:lnTo>
                  <a:lnTo>
                    <a:pt x="90805" y="91440"/>
                  </a:lnTo>
                  <a:lnTo>
                    <a:pt x="92075" y="92710"/>
                  </a:lnTo>
                  <a:lnTo>
                    <a:pt x="2356485" y="9271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495299" y="353313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410832" y="3448049"/>
              <a:ext cx="2348865" cy="85090"/>
            </a:xfrm>
            <a:custGeom>
              <a:avLst/>
              <a:gdLst/>
              <a:ahLst/>
              <a:cxnLst/>
              <a:rect l="l" t="t" r="r" b="b"/>
              <a:pathLst>
                <a:path w="2348865" h="85089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348865" h="85089">
                  <a:moveTo>
                    <a:pt x="2348865" y="85090"/>
                  </a:moveTo>
                  <a:lnTo>
                    <a:pt x="2347607" y="83832"/>
                  </a:lnTo>
                  <a:lnTo>
                    <a:pt x="83197" y="83832"/>
                  </a:lnTo>
                  <a:lnTo>
                    <a:pt x="84467" y="85090"/>
                  </a:lnTo>
                  <a:lnTo>
                    <a:pt x="2348865" y="8509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491489" y="352932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09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266950" y="2540"/>
                  </a:lnTo>
                  <a:lnTo>
                    <a:pt x="2264409" y="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414655" y="3451859"/>
              <a:ext cx="2341245" cy="77470"/>
            </a:xfrm>
            <a:custGeom>
              <a:avLst/>
              <a:gdLst/>
              <a:ahLst/>
              <a:cxnLst/>
              <a:rect l="l" t="t" r="r" b="b"/>
              <a:pathLst>
                <a:path w="2341245" h="77470">
                  <a:moveTo>
                    <a:pt x="6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0"/>
                  </a:lnTo>
                  <a:close/>
                </a:path>
                <a:path w="2341245" h="77470">
                  <a:moveTo>
                    <a:pt x="2341232" y="77470"/>
                  </a:moveTo>
                  <a:lnTo>
                    <a:pt x="2339975" y="76200"/>
                  </a:lnTo>
                  <a:lnTo>
                    <a:pt x="75565" y="76200"/>
                  </a:lnTo>
                  <a:lnTo>
                    <a:pt x="76822" y="77470"/>
                  </a:lnTo>
                  <a:lnTo>
                    <a:pt x="2341232" y="7747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488949" y="352678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486409" y="352424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419735" y="3456939"/>
              <a:ext cx="2331085" cy="67310"/>
            </a:xfrm>
            <a:custGeom>
              <a:avLst/>
              <a:gdLst/>
              <a:ahLst/>
              <a:cxnLst/>
              <a:rect l="l" t="t" r="r" b="b"/>
              <a:pathLst>
                <a:path w="2331085" h="67310">
                  <a:moveTo>
                    <a:pt x="6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0"/>
                  </a:lnTo>
                  <a:close/>
                </a:path>
                <a:path w="2331085" h="67310">
                  <a:moveTo>
                    <a:pt x="2331085" y="67310"/>
                  </a:moveTo>
                  <a:lnTo>
                    <a:pt x="2329802" y="66040"/>
                  </a:lnTo>
                  <a:lnTo>
                    <a:pt x="65392" y="66040"/>
                  </a:lnTo>
                  <a:lnTo>
                    <a:pt x="66675" y="67310"/>
                  </a:lnTo>
                  <a:lnTo>
                    <a:pt x="2331085" y="6731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482599" y="352043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49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423532" y="3460749"/>
              <a:ext cx="2323465" cy="59690"/>
            </a:xfrm>
            <a:custGeom>
              <a:avLst/>
              <a:gdLst/>
              <a:ahLst/>
              <a:cxnLst/>
              <a:rect l="l" t="t" r="r" b="b"/>
              <a:pathLst>
                <a:path w="2323465" h="59689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323465" h="59689">
                  <a:moveTo>
                    <a:pt x="2323465" y="59690"/>
                  </a:moveTo>
                  <a:lnTo>
                    <a:pt x="2322207" y="58420"/>
                  </a:lnTo>
                  <a:lnTo>
                    <a:pt x="57797" y="58420"/>
                  </a:lnTo>
                  <a:lnTo>
                    <a:pt x="59067" y="59690"/>
                  </a:lnTo>
                  <a:lnTo>
                    <a:pt x="2323465" y="5969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478789" y="351662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266950" y="254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477519" y="351535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69" y="1269"/>
                  </a:lnTo>
                  <a:lnTo>
                    <a:pt x="2265679" y="126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474979" y="351281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431152" y="3468369"/>
              <a:ext cx="2308860" cy="44450"/>
            </a:xfrm>
            <a:custGeom>
              <a:avLst/>
              <a:gdLst/>
              <a:ahLst/>
              <a:cxnLst/>
              <a:rect l="l" t="t" r="r" b="b"/>
              <a:pathLst>
                <a:path w="2308860" h="44450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308860" h="44450">
                  <a:moveTo>
                    <a:pt x="2308237" y="44450"/>
                  </a:moveTo>
                  <a:lnTo>
                    <a:pt x="2306967" y="43180"/>
                  </a:lnTo>
                  <a:lnTo>
                    <a:pt x="42557" y="43180"/>
                  </a:lnTo>
                  <a:lnTo>
                    <a:pt x="43827" y="44450"/>
                  </a:lnTo>
                  <a:lnTo>
                    <a:pt x="2308237" y="44450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471169" y="350900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49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469899" y="3507739"/>
              <a:ext cx="2265680" cy="1270"/>
            </a:xfrm>
            <a:custGeom>
              <a:avLst/>
              <a:gdLst/>
              <a:ahLst/>
              <a:cxnLst/>
              <a:rect l="l" t="t" r="r" b="b"/>
              <a:pathLst>
                <a:path w="2265680" h="1270">
                  <a:moveTo>
                    <a:pt x="226441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265680" y="127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436232" y="3473449"/>
              <a:ext cx="2298065" cy="34290"/>
            </a:xfrm>
            <a:custGeom>
              <a:avLst/>
              <a:gdLst/>
              <a:ahLst/>
              <a:cxnLst/>
              <a:rect l="l" t="t" r="r" b="b"/>
              <a:pathLst>
                <a:path w="2298065" h="34289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298065" h="34289">
                  <a:moveTo>
                    <a:pt x="2298065" y="34290"/>
                  </a:moveTo>
                  <a:lnTo>
                    <a:pt x="2296807" y="33020"/>
                  </a:lnTo>
                  <a:lnTo>
                    <a:pt x="32397" y="33020"/>
                  </a:lnTo>
                  <a:lnTo>
                    <a:pt x="33667" y="34290"/>
                  </a:lnTo>
                  <a:lnTo>
                    <a:pt x="2298065" y="3429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466089" y="350392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266950" y="254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440055" y="3477259"/>
              <a:ext cx="2290445" cy="26670"/>
            </a:xfrm>
            <a:custGeom>
              <a:avLst/>
              <a:gdLst/>
              <a:ahLst/>
              <a:cxnLst/>
              <a:rect l="l" t="t" r="r" b="b"/>
              <a:pathLst>
                <a:path w="2290445" h="26670">
                  <a:moveTo>
                    <a:pt x="6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0"/>
                  </a:lnTo>
                  <a:close/>
                </a:path>
                <a:path w="2290445" h="26670">
                  <a:moveTo>
                    <a:pt x="2290432" y="26670"/>
                  </a:moveTo>
                  <a:lnTo>
                    <a:pt x="2289175" y="25400"/>
                  </a:lnTo>
                  <a:lnTo>
                    <a:pt x="24765" y="25400"/>
                  </a:lnTo>
                  <a:lnTo>
                    <a:pt x="26022" y="26670"/>
                  </a:lnTo>
                  <a:lnTo>
                    <a:pt x="2290432" y="26670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462279" y="350011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50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443852" y="3481069"/>
              <a:ext cx="2283460" cy="19050"/>
            </a:xfrm>
            <a:custGeom>
              <a:avLst/>
              <a:gdLst/>
              <a:ahLst/>
              <a:cxnLst/>
              <a:rect l="l" t="t" r="r" b="b"/>
              <a:pathLst>
                <a:path w="2283460" h="19050">
                  <a:moveTo>
                    <a:pt x="6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" y="1270"/>
                  </a:lnTo>
                  <a:lnTo>
                    <a:pt x="647" y="0"/>
                  </a:lnTo>
                  <a:close/>
                </a:path>
                <a:path w="2283460" h="19050">
                  <a:moveTo>
                    <a:pt x="2282837" y="19050"/>
                  </a:moveTo>
                  <a:lnTo>
                    <a:pt x="2281567" y="17780"/>
                  </a:lnTo>
                  <a:lnTo>
                    <a:pt x="17157" y="17780"/>
                  </a:lnTo>
                  <a:lnTo>
                    <a:pt x="18427" y="19050"/>
                  </a:lnTo>
                  <a:lnTo>
                    <a:pt x="2282837" y="19050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44500" y="3481069"/>
              <a:ext cx="2280920" cy="17780"/>
            </a:xfrm>
            <a:custGeom>
              <a:avLst/>
              <a:gdLst/>
              <a:ahLst/>
              <a:cxnLst/>
              <a:rect l="l" t="t" r="r" b="b"/>
              <a:pathLst>
                <a:path w="2280920" h="17779">
                  <a:moveTo>
                    <a:pt x="2265032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32" y="2540"/>
                  </a:lnTo>
                  <a:lnTo>
                    <a:pt x="2265032" y="1270"/>
                  </a:lnTo>
                  <a:close/>
                </a:path>
                <a:path w="2280920" h="17779">
                  <a:moveTo>
                    <a:pt x="2280920" y="17780"/>
                  </a:moveTo>
                  <a:lnTo>
                    <a:pt x="2279637" y="16510"/>
                  </a:lnTo>
                  <a:lnTo>
                    <a:pt x="15227" y="16510"/>
                  </a:lnTo>
                  <a:lnTo>
                    <a:pt x="16510" y="17780"/>
                  </a:lnTo>
                  <a:lnTo>
                    <a:pt x="2280920" y="17780"/>
                  </a:lnTo>
                  <a:close/>
                </a:path>
              </a:pathLst>
            </a:custGeom>
            <a:solidFill>
              <a:srgbClr val="B0B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445770" y="3483609"/>
              <a:ext cx="2278380" cy="13970"/>
            </a:xfrm>
            <a:custGeom>
              <a:avLst/>
              <a:gdLst/>
              <a:ahLst/>
              <a:cxnLst/>
              <a:rect l="l" t="t" r="r" b="b"/>
              <a:pathLst>
                <a:path w="2278380" h="13970">
                  <a:moveTo>
                    <a:pt x="2265680" y="1270"/>
                  </a:moveTo>
                  <a:lnTo>
                    <a:pt x="2264410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265680" y="1270"/>
                  </a:lnTo>
                  <a:close/>
                </a:path>
                <a:path w="2278380" h="13970">
                  <a:moveTo>
                    <a:pt x="2278367" y="13970"/>
                  </a:moveTo>
                  <a:lnTo>
                    <a:pt x="2275827" y="11430"/>
                  </a:lnTo>
                  <a:lnTo>
                    <a:pt x="11417" y="11430"/>
                  </a:lnTo>
                  <a:lnTo>
                    <a:pt x="13957" y="13970"/>
                  </a:lnTo>
                  <a:lnTo>
                    <a:pt x="2278367" y="13970"/>
                  </a:lnTo>
                  <a:close/>
                </a:path>
              </a:pathLst>
            </a:custGeom>
            <a:solidFill>
              <a:srgbClr val="B5C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447675" y="3484879"/>
              <a:ext cx="2273935" cy="10160"/>
            </a:xfrm>
            <a:custGeom>
              <a:avLst/>
              <a:gdLst/>
              <a:ahLst/>
              <a:cxnLst/>
              <a:rect l="l" t="t" r="r" b="b"/>
              <a:pathLst>
                <a:path w="2273935" h="10160">
                  <a:moveTo>
                    <a:pt x="226439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64397" y="1270"/>
                  </a:lnTo>
                  <a:lnTo>
                    <a:pt x="2264397" y="0"/>
                  </a:lnTo>
                  <a:close/>
                </a:path>
                <a:path w="2273935" h="10160">
                  <a:moveTo>
                    <a:pt x="2273922" y="10160"/>
                  </a:moveTo>
                  <a:lnTo>
                    <a:pt x="2272665" y="8890"/>
                  </a:lnTo>
                  <a:lnTo>
                    <a:pt x="8255" y="8890"/>
                  </a:lnTo>
                  <a:lnTo>
                    <a:pt x="9525" y="10160"/>
                  </a:lnTo>
                  <a:lnTo>
                    <a:pt x="2273922" y="10160"/>
                  </a:lnTo>
                  <a:close/>
                </a:path>
              </a:pathLst>
            </a:custGeom>
            <a:solidFill>
              <a:srgbClr val="BA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449580" y="3486149"/>
              <a:ext cx="2270760" cy="7620"/>
            </a:xfrm>
            <a:custGeom>
              <a:avLst/>
              <a:gdLst/>
              <a:ahLst/>
              <a:cxnLst/>
              <a:rect l="l" t="t" r="r" b="b"/>
              <a:pathLst>
                <a:path w="2270760" h="7620">
                  <a:moveTo>
                    <a:pt x="2265032" y="1270"/>
                  </a:moveTo>
                  <a:lnTo>
                    <a:pt x="2263762" y="1270"/>
                  </a:lnTo>
                  <a:lnTo>
                    <a:pt x="22637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65032" y="2540"/>
                  </a:lnTo>
                  <a:lnTo>
                    <a:pt x="2265032" y="1270"/>
                  </a:lnTo>
                  <a:close/>
                </a:path>
                <a:path w="2270760" h="7620">
                  <a:moveTo>
                    <a:pt x="2270760" y="7620"/>
                  </a:moveTo>
                  <a:lnTo>
                    <a:pt x="2268207" y="5080"/>
                  </a:lnTo>
                  <a:lnTo>
                    <a:pt x="3797" y="5080"/>
                  </a:lnTo>
                  <a:lnTo>
                    <a:pt x="6350" y="7620"/>
                  </a:lnTo>
                  <a:lnTo>
                    <a:pt x="2270760" y="7620"/>
                  </a:lnTo>
                  <a:close/>
                </a:path>
              </a:pathLst>
            </a:custGeom>
            <a:solidFill>
              <a:srgbClr val="B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450849" y="3488689"/>
              <a:ext cx="2266950" cy="2540"/>
            </a:xfrm>
            <a:custGeom>
              <a:avLst/>
              <a:gdLst/>
              <a:ahLst/>
              <a:cxnLst/>
              <a:rect l="l" t="t" r="r" b="b"/>
              <a:pathLst>
                <a:path w="2266950" h="2539">
                  <a:moveTo>
                    <a:pt x="226441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266949" y="253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380999" y="3417569"/>
              <a:ext cx="2407920" cy="144780"/>
            </a:xfrm>
            <a:custGeom>
              <a:avLst/>
              <a:gdLst/>
              <a:ahLst/>
              <a:cxnLst/>
              <a:rect l="l" t="t" r="r" b="b"/>
              <a:pathLst>
                <a:path w="2407920" h="144779">
                  <a:moveTo>
                    <a:pt x="0" y="0"/>
                  </a:moveTo>
                  <a:lnTo>
                    <a:pt x="2264410" y="0"/>
                  </a:lnTo>
                  <a:lnTo>
                    <a:pt x="2407920" y="144779"/>
                  </a:lnTo>
                  <a:lnTo>
                    <a:pt x="143509" y="14477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2" name="object 1162"/>
          <p:cNvSpPr txBox="1"/>
          <p:nvPr/>
        </p:nvSpPr>
        <p:spPr>
          <a:xfrm>
            <a:off x="633730" y="2725420"/>
            <a:ext cx="1759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Public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Service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63" name="object 1163"/>
          <p:cNvSpPr txBox="1"/>
          <p:nvPr/>
        </p:nvSpPr>
        <p:spPr>
          <a:xfrm>
            <a:off x="801369" y="303022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64" name="object 1164"/>
          <p:cNvGrpSpPr/>
          <p:nvPr/>
        </p:nvGrpSpPr>
        <p:grpSpPr>
          <a:xfrm>
            <a:off x="528319" y="3804920"/>
            <a:ext cx="2235200" cy="33020"/>
            <a:chOff x="528319" y="3804920"/>
            <a:chExt cx="2235200" cy="33020"/>
          </a:xfrm>
        </p:grpSpPr>
        <p:sp>
          <p:nvSpPr>
            <p:cNvPr id="1165" name="object 1165"/>
            <p:cNvSpPr/>
            <p:nvPr/>
          </p:nvSpPr>
          <p:spPr>
            <a:xfrm>
              <a:off x="528320" y="3804919"/>
              <a:ext cx="2235200" cy="3810"/>
            </a:xfrm>
            <a:custGeom>
              <a:avLst/>
              <a:gdLst/>
              <a:ahLst/>
              <a:cxnLst/>
              <a:rect l="l" t="t" r="r" b="b"/>
              <a:pathLst>
                <a:path w="2235200" h="3810">
                  <a:moveTo>
                    <a:pt x="22352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35200" y="3810"/>
                  </a:lnTo>
                  <a:lnTo>
                    <a:pt x="2235200" y="127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532129" y="3808730"/>
              <a:ext cx="2227580" cy="3810"/>
            </a:xfrm>
            <a:custGeom>
              <a:avLst/>
              <a:gdLst/>
              <a:ahLst/>
              <a:cxnLst/>
              <a:rect l="l" t="t" r="r" b="b"/>
              <a:pathLst>
                <a:path w="2227580" h="3810">
                  <a:moveTo>
                    <a:pt x="0" y="3810"/>
                  </a:moveTo>
                  <a:lnTo>
                    <a:pt x="2227580" y="3810"/>
                  </a:lnTo>
                  <a:lnTo>
                    <a:pt x="2227580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535939" y="3812540"/>
              <a:ext cx="2219960" cy="3810"/>
            </a:xfrm>
            <a:custGeom>
              <a:avLst/>
              <a:gdLst/>
              <a:ahLst/>
              <a:cxnLst/>
              <a:rect l="l" t="t" r="r" b="b"/>
              <a:pathLst>
                <a:path w="2219960" h="3810">
                  <a:moveTo>
                    <a:pt x="0" y="3810"/>
                  </a:moveTo>
                  <a:lnTo>
                    <a:pt x="2219960" y="3810"/>
                  </a:lnTo>
                  <a:lnTo>
                    <a:pt x="2219960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539749" y="3816350"/>
              <a:ext cx="2212340" cy="3810"/>
            </a:xfrm>
            <a:custGeom>
              <a:avLst/>
              <a:gdLst/>
              <a:ahLst/>
              <a:cxnLst/>
              <a:rect l="l" t="t" r="r" b="b"/>
              <a:pathLst>
                <a:path w="2212340" h="3810">
                  <a:moveTo>
                    <a:pt x="0" y="3809"/>
                  </a:moveTo>
                  <a:lnTo>
                    <a:pt x="2212340" y="3809"/>
                  </a:lnTo>
                  <a:lnTo>
                    <a:pt x="2212340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543559" y="3820160"/>
              <a:ext cx="2204720" cy="3810"/>
            </a:xfrm>
            <a:custGeom>
              <a:avLst/>
              <a:gdLst/>
              <a:ahLst/>
              <a:cxnLst/>
              <a:rect l="l" t="t" r="r" b="b"/>
              <a:pathLst>
                <a:path w="2204720" h="3810">
                  <a:moveTo>
                    <a:pt x="0" y="3810"/>
                  </a:moveTo>
                  <a:lnTo>
                    <a:pt x="2204720" y="3810"/>
                  </a:lnTo>
                  <a:lnTo>
                    <a:pt x="2204720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547369" y="3823970"/>
              <a:ext cx="2197100" cy="3810"/>
            </a:xfrm>
            <a:custGeom>
              <a:avLst/>
              <a:gdLst/>
              <a:ahLst/>
              <a:cxnLst/>
              <a:rect l="l" t="t" r="r" b="b"/>
              <a:pathLst>
                <a:path w="2197100" h="3810">
                  <a:moveTo>
                    <a:pt x="0" y="3809"/>
                  </a:moveTo>
                  <a:lnTo>
                    <a:pt x="2197100" y="3809"/>
                  </a:lnTo>
                  <a:lnTo>
                    <a:pt x="2197100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551179" y="3827780"/>
              <a:ext cx="2190750" cy="2540"/>
            </a:xfrm>
            <a:custGeom>
              <a:avLst/>
              <a:gdLst/>
              <a:ahLst/>
              <a:cxnLst/>
              <a:rect l="l" t="t" r="r" b="b"/>
              <a:pathLst>
                <a:path w="2190750" h="2539">
                  <a:moveTo>
                    <a:pt x="0" y="2540"/>
                  </a:moveTo>
                  <a:lnTo>
                    <a:pt x="2190750" y="2540"/>
                  </a:lnTo>
                  <a:lnTo>
                    <a:pt x="2190750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554989" y="3830320"/>
              <a:ext cx="2183130" cy="3810"/>
            </a:xfrm>
            <a:custGeom>
              <a:avLst/>
              <a:gdLst/>
              <a:ahLst/>
              <a:cxnLst/>
              <a:rect l="l" t="t" r="r" b="b"/>
              <a:pathLst>
                <a:path w="2183130" h="3810">
                  <a:moveTo>
                    <a:pt x="0" y="3809"/>
                  </a:moveTo>
                  <a:lnTo>
                    <a:pt x="2183129" y="3809"/>
                  </a:lnTo>
                  <a:lnTo>
                    <a:pt x="2183129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557529" y="3834130"/>
              <a:ext cx="2176780" cy="3810"/>
            </a:xfrm>
            <a:custGeom>
              <a:avLst/>
              <a:gdLst/>
              <a:ahLst/>
              <a:cxnLst/>
              <a:rect l="l" t="t" r="r" b="b"/>
              <a:pathLst>
                <a:path w="2176780" h="3810">
                  <a:moveTo>
                    <a:pt x="0" y="3810"/>
                  </a:moveTo>
                  <a:lnTo>
                    <a:pt x="2176780" y="3810"/>
                  </a:lnTo>
                  <a:lnTo>
                    <a:pt x="2176780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4" name="object 1174"/>
          <p:cNvGrpSpPr/>
          <p:nvPr/>
        </p:nvGrpSpPr>
        <p:grpSpPr>
          <a:xfrm>
            <a:off x="450910" y="3727510"/>
            <a:ext cx="2453640" cy="971550"/>
            <a:chOff x="450910" y="3727510"/>
            <a:chExt cx="2453640" cy="971550"/>
          </a:xfrm>
        </p:grpSpPr>
        <p:sp>
          <p:nvSpPr>
            <p:cNvPr id="1175" name="object 1175"/>
            <p:cNvSpPr/>
            <p:nvPr/>
          </p:nvSpPr>
          <p:spPr>
            <a:xfrm>
              <a:off x="520699" y="37973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23520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142240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520699" y="37973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0" y="0"/>
                  </a:moveTo>
                  <a:lnTo>
                    <a:pt x="2233930" y="0"/>
                  </a:lnTo>
                  <a:lnTo>
                    <a:pt x="2377440" y="143510"/>
                  </a:lnTo>
                  <a:lnTo>
                    <a:pt x="2377440" y="895350"/>
                  </a:lnTo>
                  <a:lnTo>
                    <a:pt x="143509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2755900" y="3797300"/>
              <a:ext cx="142240" cy="895350"/>
            </a:xfrm>
            <a:custGeom>
              <a:avLst/>
              <a:gdLst/>
              <a:ahLst/>
              <a:cxnLst/>
              <a:rect l="l" t="t" r="r" b="b"/>
              <a:pathLst>
                <a:path w="142239" h="895350">
                  <a:moveTo>
                    <a:pt x="0" y="0"/>
                  </a:moveTo>
                  <a:lnTo>
                    <a:pt x="0" y="751839"/>
                  </a:lnTo>
                  <a:lnTo>
                    <a:pt x="142239" y="895350"/>
                  </a:lnTo>
                  <a:lnTo>
                    <a:pt x="142239" y="14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2754629" y="37973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0" y="0"/>
                  </a:moveTo>
                  <a:lnTo>
                    <a:pt x="143509" y="143510"/>
                  </a:lnTo>
                  <a:lnTo>
                    <a:pt x="143509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520699" y="4549140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2235200" y="0"/>
                  </a:moveTo>
                  <a:lnTo>
                    <a:pt x="0" y="0"/>
                  </a:lnTo>
                  <a:lnTo>
                    <a:pt x="142240" y="143510"/>
                  </a:lnTo>
                  <a:lnTo>
                    <a:pt x="2377440" y="14351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520699" y="4549140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0" y="0"/>
                  </a:moveTo>
                  <a:lnTo>
                    <a:pt x="2233930" y="0"/>
                  </a:lnTo>
                  <a:lnTo>
                    <a:pt x="2377440" y="143510"/>
                  </a:lnTo>
                  <a:lnTo>
                    <a:pt x="143509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457199" y="37338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374900" y="140947"/>
                  </a:moveTo>
                  <a:lnTo>
                    <a:pt x="2374900" y="891539"/>
                  </a:lnTo>
                  <a:lnTo>
                    <a:pt x="138474" y="891539"/>
                  </a:lnTo>
                  <a:lnTo>
                    <a:pt x="142251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374900" y="140947"/>
                  </a:lnTo>
                  <a:close/>
                </a:path>
                <a:path w="2377440" h="895350">
                  <a:moveTo>
                    <a:pt x="223520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09" y="755683"/>
                  </a:lnTo>
                  <a:lnTo>
                    <a:pt x="3809" y="2539"/>
                  </a:lnTo>
                  <a:lnTo>
                    <a:pt x="2237717" y="2539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461009" y="3736340"/>
              <a:ext cx="2371090" cy="889000"/>
            </a:xfrm>
            <a:custGeom>
              <a:avLst/>
              <a:gdLst/>
              <a:ahLst/>
              <a:cxnLst/>
              <a:rect l="l" t="t" r="r" b="b"/>
              <a:pathLst>
                <a:path w="2371090" h="889000">
                  <a:moveTo>
                    <a:pt x="2367279" y="134563"/>
                  </a:moveTo>
                  <a:lnTo>
                    <a:pt x="2367279" y="885190"/>
                  </a:lnTo>
                  <a:lnTo>
                    <a:pt x="130887" y="885190"/>
                  </a:lnTo>
                  <a:lnTo>
                    <a:pt x="134664" y="889000"/>
                  </a:lnTo>
                  <a:lnTo>
                    <a:pt x="2371090" y="889000"/>
                  </a:lnTo>
                  <a:lnTo>
                    <a:pt x="2371090" y="138407"/>
                  </a:lnTo>
                  <a:lnTo>
                    <a:pt x="2367279" y="134563"/>
                  </a:lnTo>
                  <a:close/>
                </a:path>
                <a:path w="2371090" h="889000">
                  <a:moveTo>
                    <a:pt x="2233907" y="0"/>
                  </a:moveTo>
                  <a:lnTo>
                    <a:pt x="0" y="0"/>
                  </a:lnTo>
                  <a:lnTo>
                    <a:pt x="0" y="753143"/>
                  </a:lnTo>
                  <a:lnTo>
                    <a:pt x="2540" y="755706"/>
                  </a:lnTo>
                  <a:lnTo>
                    <a:pt x="2540" y="3810"/>
                  </a:lnTo>
                  <a:lnTo>
                    <a:pt x="2237683" y="3810"/>
                  </a:lnTo>
                  <a:lnTo>
                    <a:pt x="2233907" y="0"/>
                  </a:lnTo>
                  <a:close/>
                </a:path>
              </a:pathLst>
            </a:custGeom>
            <a:solidFill>
              <a:srgbClr val="01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463549" y="3740150"/>
              <a:ext cx="2364740" cy="881380"/>
            </a:xfrm>
            <a:custGeom>
              <a:avLst/>
              <a:gdLst/>
              <a:ahLst/>
              <a:cxnLst/>
              <a:rect l="l" t="t" r="r" b="b"/>
              <a:pathLst>
                <a:path w="2364740" h="881379">
                  <a:moveTo>
                    <a:pt x="2360930" y="126909"/>
                  </a:moveTo>
                  <a:lnTo>
                    <a:pt x="2360930" y="878839"/>
                  </a:lnTo>
                  <a:lnTo>
                    <a:pt x="125830" y="878839"/>
                  </a:lnTo>
                  <a:lnTo>
                    <a:pt x="128347" y="881380"/>
                  </a:lnTo>
                  <a:lnTo>
                    <a:pt x="2364740" y="881380"/>
                  </a:lnTo>
                  <a:lnTo>
                    <a:pt x="2364740" y="130753"/>
                  </a:lnTo>
                  <a:lnTo>
                    <a:pt x="2360930" y="126909"/>
                  </a:lnTo>
                  <a:close/>
                </a:path>
                <a:path w="2364740" h="881379">
                  <a:moveTo>
                    <a:pt x="2235143" y="0"/>
                  </a:moveTo>
                  <a:lnTo>
                    <a:pt x="0" y="0"/>
                  </a:lnTo>
                  <a:lnTo>
                    <a:pt x="0" y="751896"/>
                  </a:lnTo>
                  <a:lnTo>
                    <a:pt x="3809" y="755739"/>
                  </a:lnTo>
                  <a:lnTo>
                    <a:pt x="3809" y="3810"/>
                  </a:lnTo>
                  <a:lnTo>
                    <a:pt x="2238920" y="3810"/>
                  </a:lnTo>
                  <a:lnTo>
                    <a:pt x="2235143" y="0"/>
                  </a:lnTo>
                  <a:close/>
                </a:path>
              </a:pathLst>
            </a:custGeom>
            <a:solidFill>
              <a:srgbClr val="03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467359" y="3743960"/>
              <a:ext cx="2357120" cy="875030"/>
            </a:xfrm>
            <a:custGeom>
              <a:avLst/>
              <a:gdLst/>
              <a:ahLst/>
              <a:cxnLst/>
              <a:rect l="l" t="t" r="r" b="b"/>
              <a:pathLst>
                <a:path w="2357120" h="875029">
                  <a:moveTo>
                    <a:pt x="2353310" y="119255"/>
                  </a:moveTo>
                  <a:lnTo>
                    <a:pt x="2353310" y="871219"/>
                  </a:lnTo>
                  <a:lnTo>
                    <a:pt x="118243" y="871219"/>
                  </a:lnTo>
                  <a:lnTo>
                    <a:pt x="122020" y="875029"/>
                  </a:lnTo>
                  <a:lnTo>
                    <a:pt x="2357120" y="875029"/>
                  </a:lnTo>
                  <a:lnTo>
                    <a:pt x="2357120" y="123099"/>
                  </a:lnTo>
                  <a:lnTo>
                    <a:pt x="2353310" y="119255"/>
                  </a:lnTo>
                  <a:close/>
                </a:path>
                <a:path w="2357120" h="875029">
                  <a:moveTo>
                    <a:pt x="2235110" y="0"/>
                  </a:moveTo>
                  <a:lnTo>
                    <a:pt x="0" y="0"/>
                  </a:lnTo>
                  <a:lnTo>
                    <a:pt x="0" y="751929"/>
                  </a:lnTo>
                  <a:lnTo>
                    <a:pt x="3810" y="755773"/>
                  </a:lnTo>
                  <a:lnTo>
                    <a:pt x="3810" y="3809"/>
                  </a:lnTo>
                  <a:lnTo>
                    <a:pt x="2238886" y="3809"/>
                  </a:lnTo>
                  <a:lnTo>
                    <a:pt x="2235110" y="0"/>
                  </a:lnTo>
                  <a:close/>
                </a:path>
              </a:pathLst>
            </a:custGeom>
            <a:solidFill>
              <a:srgbClr val="05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471169" y="3747770"/>
              <a:ext cx="2349500" cy="867410"/>
            </a:xfrm>
            <a:custGeom>
              <a:avLst/>
              <a:gdLst/>
              <a:ahLst/>
              <a:cxnLst/>
              <a:rect l="l" t="t" r="r" b="b"/>
              <a:pathLst>
                <a:path w="2349500" h="867410">
                  <a:moveTo>
                    <a:pt x="2345690" y="111601"/>
                  </a:moveTo>
                  <a:lnTo>
                    <a:pt x="2345690" y="863599"/>
                  </a:lnTo>
                  <a:lnTo>
                    <a:pt x="110657" y="863599"/>
                  </a:lnTo>
                  <a:lnTo>
                    <a:pt x="114433" y="867409"/>
                  </a:lnTo>
                  <a:lnTo>
                    <a:pt x="2349500" y="867409"/>
                  </a:lnTo>
                  <a:lnTo>
                    <a:pt x="2349500" y="115445"/>
                  </a:lnTo>
                  <a:lnTo>
                    <a:pt x="2345690" y="111601"/>
                  </a:lnTo>
                  <a:close/>
                </a:path>
                <a:path w="2349500" h="867410">
                  <a:moveTo>
                    <a:pt x="2235076" y="0"/>
                  </a:moveTo>
                  <a:lnTo>
                    <a:pt x="0" y="0"/>
                  </a:lnTo>
                  <a:lnTo>
                    <a:pt x="0" y="751963"/>
                  </a:lnTo>
                  <a:lnTo>
                    <a:pt x="3810" y="755807"/>
                  </a:lnTo>
                  <a:lnTo>
                    <a:pt x="3809" y="3809"/>
                  </a:lnTo>
                  <a:lnTo>
                    <a:pt x="2238852" y="3809"/>
                  </a:lnTo>
                  <a:lnTo>
                    <a:pt x="2235076" y="0"/>
                  </a:lnTo>
                  <a:close/>
                </a:path>
              </a:pathLst>
            </a:custGeom>
            <a:solidFill>
              <a:srgbClr val="07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474979" y="3751580"/>
              <a:ext cx="2341880" cy="859790"/>
            </a:xfrm>
            <a:custGeom>
              <a:avLst/>
              <a:gdLst/>
              <a:ahLst/>
              <a:cxnLst/>
              <a:rect l="l" t="t" r="r" b="b"/>
              <a:pathLst>
                <a:path w="2341880" h="859789">
                  <a:moveTo>
                    <a:pt x="2339340" y="105228"/>
                  </a:moveTo>
                  <a:lnTo>
                    <a:pt x="2339340" y="855980"/>
                  </a:lnTo>
                  <a:lnTo>
                    <a:pt x="103070" y="855980"/>
                  </a:lnTo>
                  <a:lnTo>
                    <a:pt x="106847" y="859790"/>
                  </a:lnTo>
                  <a:lnTo>
                    <a:pt x="2341880" y="859790"/>
                  </a:lnTo>
                  <a:lnTo>
                    <a:pt x="2341880" y="107791"/>
                  </a:lnTo>
                  <a:lnTo>
                    <a:pt x="2339340" y="105228"/>
                  </a:lnTo>
                  <a:close/>
                </a:path>
                <a:path w="2341880" h="859789">
                  <a:moveTo>
                    <a:pt x="2235042" y="0"/>
                  </a:moveTo>
                  <a:lnTo>
                    <a:pt x="0" y="0"/>
                  </a:lnTo>
                  <a:lnTo>
                    <a:pt x="0" y="751997"/>
                  </a:lnTo>
                  <a:lnTo>
                    <a:pt x="3810" y="755841"/>
                  </a:lnTo>
                  <a:lnTo>
                    <a:pt x="3810" y="3810"/>
                  </a:lnTo>
                  <a:lnTo>
                    <a:pt x="2238818" y="3810"/>
                  </a:lnTo>
                  <a:lnTo>
                    <a:pt x="2235042" y="0"/>
                  </a:lnTo>
                  <a:close/>
                </a:path>
              </a:pathLst>
            </a:custGeom>
            <a:solidFill>
              <a:srgbClr val="09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478789" y="3755390"/>
              <a:ext cx="2335530" cy="852169"/>
            </a:xfrm>
            <a:custGeom>
              <a:avLst/>
              <a:gdLst/>
              <a:ahLst/>
              <a:cxnLst/>
              <a:rect l="l" t="t" r="r" b="b"/>
              <a:pathLst>
                <a:path w="2335530" h="852170">
                  <a:moveTo>
                    <a:pt x="2331720" y="97574"/>
                  </a:moveTo>
                  <a:lnTo>
                    <a:pt x="2331720" y="848360"/>
                  </a:lnTo>
                  <a:lnTo>
                    <a:pt x="95483" y="848360"/>
                  </a:lnTo>
                  <a:lnTo>
                    <a:pt x="99260" y="852170"/>
                  </a:lnTo>
                  <a:lnTo>
                    <a:pt x="2335529" y="852170"/>
                  </a:lnTo>
                  <a:lnTo>
                    <a:pt x="2335529" y="101418"/>
                  </a:lnTo>
                  <a:lnTo>
                    <a:pt x="2331720" y="97574"/>
                  </a:lnTo>
                  <a:close/>
                </a:path>
                <a:path w="2335530" h="852170">
                  <a:moveTo>
                    <a:pt x="2235008" y="0"/>
                  </a:moveTo>
                  <a:lnTo>
                    <a:pt x="0" y="0"/>
                  </a:lnTo>
                  <a:lnTo>
                    <a:pt x="0" y="752031"/>
                  </a:lnTo>
                  <a:lnTo>
                    <a:pt x="3809" y="755874"/>
                  </a:lnTo>
                  <a:lnTo>
                    <a:pt x="3809" y="2540"/>
                  </a:lnTo>
                  <a:lnTo>
                    <a:pt x="2237526" y="2540"/>
                  </a:lnTo>
                  <a:lnTo>
                    <a:pt x="2235008" y="0"/>
                  </a:lnTo>
                  <a:close/>
                </a:path>
              </a:pathLst>
            </a:custGeom>
            <a:solidFill>
              <a:srgbClr val="0B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482599" y="3757930"/>
              <a:ext cx="2327910" cy="845819"/>
            </a:xfrm>
            <a:custGeom>
              <a:avLst/>
              <a:gdLst/>
              <a:ahLst/>
              <a:cxnLst/>
              <a:rect l="l" t="t" r="r" b="b"/>
              <a:pathLst>
                <a:path w="2327910" h="845820">
                  <a:moveTo>
                    <a:pt x="2324100" y="91190"/>
                  </a:moveTo>
                  <a:lnTo>
                    <a:pt x="2324100" y="842010"/>
                  </a:lnTo>
                  <a:lnTo>
                    <a:pt x="87897" y="842010"/>
                  </a:lnTo>
                  <a:lnTo>
                    <a:pt x="91673" y="845820"/>
                  </a:lnTo>
                  <a:lnTo>
                    <a:pt x="2327910" y="845820"/>
                  </a:lnTo>
                  <a:lnTo>
                    <a:pt x="2327910" y="95034"/>
                  </a:lnTo>
                  <a:lnTo>
                    <a:pt x="2324100" y="91190"/>
                  </a:lnTo>
                  <a:close/>
                </a:path>
                <a:path w="2327910" h="845820">
                  <a:moveTo>
                    <a:pt x="2233716" y="0"/>
                  </a:moveTo>
                  <a:lnTo>
                    <a:pt x="0" y="0"/>
                  </a:lnTo>
                  <a:lnTo>
                    <a:pt x="0" y="753334"/>
                  </a:lnTo>
                  <a:lnTo>
                    <a:pt x="2540" y="755897"/>
                  </a:lnTo>
                  <a:lnTo>
                    <a:pt x="2540" y="3810"/>
                  </a:lnTo>
                  <a:lnTo>
                    <a:pt x="2237492" y="3810"/>
                  </a:lnTo>
                  <a:lnTo>
                    <a:pt x="2233716" y="0"/>
                  </a:lnTo>
                  <a:close/>
                </a:path>
              </a:pathLst>
            </a:custGeom>
            <a:solidFill>
              <a:srgbClr val="0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485139" y="3761740"/>
              <a:ext cx="2321560" cy="838200"/>
            </a:xfrm>
            <a:custGeom>
              <a:avLst/>
              <a:gdLst/>
              <a:ahLst/>
              <a:cxnLst/>
              <a:rect l="l" t="t" r="r" b="b"/>
              <a:pathLst>
                <a:path w="2321560" h="838200">
                  <a:moveTo>
                    <a:pt x="2317750" y="83536"/>
                  </a:moveTo>
                  <a:lnTo>
                    <a:pt x="2317750" y="835660"/>
                  </a:lnTo>
                  <a:lnTo>
                    <a:pt x="82839" y="835660"/>
                  </a:lnTo>
                  <a:lnTo>
                    <a:pt x="85357" y="838200"/>
                  </a:lnTo>
                  <a:lnTo>
                    <a:pt x="2321560" y="838200"/>
                  </a:lnTo>
                  <a:lnTo>
                    <a:pt x="2321560" y="87380"/>
                  </a:lnTo>
                  <a:lnTo>
                    <a:pt x="2317750" y="83536"/>
                  </a:lnTo>
                  <a:close/>
                </a:path>
                <a:path w="2321560" h="838200">
                  <a:moveTo>
                    <a:pt x="2234952" y="0"/>
                  </a:moveTo>
                  <a:lnTo>
                    <a:pt x="0" y="0"/>
                  </a:lnTo>
                  <a:lnTo>
                    <a:pt x="0" y="752087"/>
                  </a:lnTo>
                  <a:lnTo>
                    <a:pt x="3810" y="755930"/>
                  </a:lnTo>
                  <a:lnTo>
                    <a:pt x="3809" y="3810"/>
                  </a:lnTo>
                  <a:lnTo>
                    <a:pt x="2238729" y="3810"/>
                  </a:lnTo>
                  <a:lnTo>
                    <a:pt x="2234952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488949" y="3765550"/>
              <a:ext cx="2313940" cy="831850"/>
            </a:xfrm>
            <a:custGeom>
              <a:avLst/>
              <a:gdLst/>
              <a:ahLst/>
              <a:cxnLst/>
              <a:rect l="l" t="t" r="r" b="b"/>
              <a:pathLst>
                <a:path w="2313940" h="831850">
                  <a:moveTo>
                    <a:pt x="2310130" y="75882"/>
                  </a:moveTo>
                  <a:lnTo>
                    <a:pt x="2310130" y="828039"/>
                  </a:lnTo>
                  <a:lnTo>
                    <a:pt x="75253" y="828039"/>
                  </a:lnTo>
                  <a:lnTo>
                    <a:pt x="79029" y="831850"/>
                  </a:lnTo>
                  <a:lnTo>
                    <a:pt x="2313940" y="831850"/>
                  </a:lnTo>
                  <a:lnTo>
                    <a:pt x="2313940" y="79726"/>
                  </a:lnTo>
                  <a:lnTo>
                    <a:pt x="2310130" y="75882"/>
                  </a:lnTo>
                  <a:close/>
                </a:path>
                <a:path w="2313940" h="831850">
                  <a:moveTo>
                    <a:pt x="2234919" y="0"/>
                  </a:moveTo>
                  <a:lnTo>
                    <a:pt x="0" y="0"/>
                  </a:lnTo>
                  <a:lnTo>
                    <a:pt x="0" y="752120"/>
                  </a:lnTo>
                  <a:lnTo>
                    <a:pt x="3809" y="755964"/>
                  </a:lnTo>
                  <a:lnTo>
                    <a:pt x="3809" y="3810"/>
                  </a:lnTo>
                  <a:lnTo>
                    <a:pt x="2238695" y="3810"/>
                  </a:lnTo>
                  <a:lnTo>
                    <a:pt x="2234919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492759" y="3769360"/>
              <a:ext cx="2306320" cy="824230"/>
            </a:xfrm>
            <a:custGeom>
              <a:avLst/>
              <a:gdLst/>
              <a:ahLst/>
              <a:cxnLst/>
              <a:rect l="l" t="t" r="r" b="b"/>
              <a:pathLst>
                <a:path w="2306320" h="824229">
                  <a:moveTo>
                    <a:pt x="2302510" y="68228"/>
                  </a:moveTo>
                  <a:lnTo>
                    <a:pt x="2302510" y="820419"/>
                  </a:lnTo>
                  <a:lnTo>
                    <a:pt x="67666" y="820419"/>
                  </a:lnTo>
                  <a:lnTo>
                    <a:pt x="71443" y="824229"/>
                  </a:lnTo>
                  <a:lnTo>
                    <a:pt x="2306320" y="824229"/>
                  </a:lnTo>
                  <a:lnTo>
                    <a:pt x="2306320" y="72072"/>
                  </a:lnTo>
                  <a:lnTo>
                    <a:pt x="2302510" y="68228"/>
                  </a:lnTo>
                  <a:close/>
                </a:path>
                <a:path w="2306320" h="824229">
                  <a:moveTo>
                    <a:pt x="2234885" y="0"/>
                  </a:moveTo>
                  <a:lnTo>
                    <a:pt x="0" y="0"/>
                  </a:lnTo>
                  <a:lnTo>
                    <a:pt x="0" y="752154"/>
                  </a:lnTo>
                  <a:lnTo>
                    <a:pt x="3810" y="755998"/>
                  </a:lnTo>
                  <a:lnTo>
                    <a:pt x="3810" y="3809"/>
                  </a:lnTo>
                  <a:lnTo>
                    <a:pt x="2238661" y="3809"/>
                  </a:lnTo>
                  <a:lnTo>
                    <a:pt x="2234885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496569" y="3773170"/>
              <a:ext cx="2298700" cy="816610"/>
            </a:xfrm>
            <a:custGeom>
              <a:avLst/>
              <a:gdLst/>
              <a:ahLst/>
              <a:cxnLst/>
              <a:rect l="l" t="t" r="r" b="b"/>
              <a:pathLst>
                <a:path w="2298700" h="816610">
                  <a:moveTo>
                    <a:pt x="2296160" y="61855"/>
                  </a:moveTo>
                  <a:lnTo>
                    <a:pt x="2296160" y="812799"/>
                  </a:lnTo>
                  <a:lnTo>
                    <a:pt x="60079" y="812799"/>
                  </a:lnTo>
                  <a:lnTo>
                    <a:pt x="63856" y="816609"/>
                  </a:lnTo>
                  <a:lnTo>
                    <a:pt x="2298700" y="816609"/>
                  </a:lnTo>
                  <a:lnTo>
                    <a:pt x="2298700" y="64418"/>
                  </a:lnTo>
                  <a:lnTo>
                    <a:pt x="2296160" y="61855"/>
                  </a:lnTo>
                  <a:close/>
                </a:path>
                <a:path w="2298700" h="816610">
                  <a:moveTo>
                    <a:pt x="2234851" y="0"/>
                  </a:moveTo>
                  <a:lnTo>
                    <a:pt x="0" y="0"/>
                  </a:lnTo>
                  <a:lnTo>
                    <a:pt x="0" y="752188"/>
                  </a:lnTo>
                  <a:lnTo>
                    <a:pt x="3809" y="756032"/>
                  </a:lnTo>
                  <a:lnTo>
                    <a:pt x="3809" y="3809"/>
                  </a:lnTo>
                  <a:lnTo>
                    <a:pt x="2238627" y="3809"/>
                  </a:lnTo>
                  <a:lnTo>
                    <a:pt x="2234851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500379" y="3776980"/>
              <a:ext cx="2292350" cy="808990"/>
            </a:xfrm>
            <a:custGeom>
              <a:avLst/>
              <a:gdLst/>
              <a:ahLst/>
              <a:cxnLst/>
              <a:rect l="l" t="t" r="r" b="b"/>
              <a:pathLst>
                <a:path w="2292350" h="808989">
                  <a:moveTo>
                    <a:pt x="2288540" y="54201"/>
                  </a:moveTo>
                  <a:lnTo>
                    <a:pt x="2288540" y="805180"/>
                  </a:lnTo>
                  <a:lnTo>
                    <a:pt x="52493" y="805180"/>
                  </a:lnTo>
                  <a:lnTo>
                    <a:pt x="56269" y="808990"/>
                  </a:lnTo>
                  <a:lnTo>
                    <a:pt x="2292350" y="808990"/>
                  </a:lnTo>
                  <a:lnTo>
                    <a:pt x="2292350" y="58045"/>
                  </a:lnTo>
                  <a:lnTo>
                    <a:pt x="2288540" y="54201"/>
                  </a:lnTo>
                  <a:close/>
                </a:path>
                <a:path w="2292350" h="808989">
                  <a:moveTo>
                    <a:pt x="2234817" y="0"/>
                  </a:moveTo>
                  <a:lnTo>
                    <a:pt x="0" y="0"/>
                  </a:lnTo>
                  <a:lnTo>
                    <a:pt x="0" y="752222"/>
                  </a:lnTo>
                  <a:lnTo>
                    <a:pt x="3810" y="756065"/>
                  </a:lnTo>
                  <a:lnTo>
                    <a:pt x="3810" y="2540"/>
                  </a:lnTo>
                  <a:lnTo>
                    <a:pt x="2237335" y="2540"/>
                  </a:lnTo>
                  <a:lnTo>
                    <a:pt x="2234817" y="0"/>
                  </a:lnTo>
                  <a:close/>
                </a:path>
              </a:pathLst>
            </a:custGeom>
            <a:solidFill>
              <a:srgbClr val="17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504189" y="3779520"/>
              <a:ext cx="2284730" cy="802640"/>
            </a:xfrm>
            <a:custGeom>
              <a:avLst/>
              <a:gdLst/>
              <a:ahLst/>
              <a:cxnLst/>
              <a:rect l="l" t="t" r="r" b="b"/>
              <a:pathLst>
                <a:path w="2284730" h="802639">
                  <a:moveTo>
                    <a:pt x="2280920" y="47817"/>
                  </a:moveTo>
                  <a:lnTo>
                    <a:pt x="2280920" y="798829"/>
                  </a:lnTo>
                  <a:lnTo>
                    <a:pt x="44906" y="798829"/>
                  </a:lnTo>
                  <a:lnTo>
                    <a:pt x="48683" y="802639"/>
                  </a:lnTo>
                  <a:lnTo>
                    <a:pt x="2284729" y="802639"/>
                  </a:lnTo>
                  <a:lnTo>
                    <a:pt x="2284729" y="51661"/>
                  </a:lnTo>
                  <a:lnTo>
                    <a:pt x="2280920" y="47817"/>
                  </a:lnTo>
                  <a:close/>
                </a:path>
                <a:path w="2284730" h="802639">
                  <a:moveTo>
                    <a:pt x="2233525" y="0"/>
                  </a:moveTo>
                  <a:lnTo>
                    <a:pt x="0" y="0"/>
                  </a:lnTo>
                  <a:lnTo>
                    <a:pt x="0" y="753525"/>
                  </a:lnTo>
                  <a:lnTo>
                    <a:pt x="2540" y="756088"/>
                  </a:lnTo>
                  <a:lnTo>
                    <a:pt x="2539" y="3809"/>
                  </a:lnTo>
                  <a:lnTo>
                    <a:pt x="2237301" y="3809"/>
                  </a:lnTo>
                  <a:lnTo>
                    <a:pt x="2233525" y="0"/>
                  </a:lnTo>
                  <a:close/>
                </a:path>
              </a:pathLst>
            </a:custGeom>
            <a:solidFill>
              <a:srgbClr val="19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506729" y="3783330"/>
              <a:ext cx="2278380" cy="795020"/>
            </a:xfrm>
            <a:custGeom>
              <a:avLst/>
              <a:gdLst/>
              <a:ahLst/>
              <a:cxnLst/>
              <a:rect l="l" t="t" r="r" b="b"/>
              <a:pathLst>
                <a:path w="2278380" h="795020">
                  <a:moveTo>
                    <a:pt x="2274570" y="40163"/>
                  </a:moveTo>
                  <a:lnTo>
                    <a:pt x="2274570" y="792480"/>
                  </a:lnTo>
                  <a:lnTo>
                    <a:pt x="39849" y="792480"/>
                  </a:lnTo>
                  <a:lnTo>
                    <a:pt x="42366" y="795020"/>
                  </a:lnTo>
                  <a:lnTo>
                    <a:pt x="2278380" y="795020"/>
                  </a:lnTo>
                  <a:lnTo>
                    <a:pt x="2278380" y="44007"/>
                  </a:lnTo>
                  <a:lnTo>
                    <a:pt x="2274570" y="40163"/>
                  </a:lnTo>
                  <a:close/>
                </a:path>
                <a:path w="2278380" h="795020">
                  <a:moveTo>
                    <a:pt x="2234761" y="0"/>
                  </a:moveTo>
                  <a:lnTo>
                    <a:pt x="0" y="0"/>
                  </a:lnTo>
                  <a:lnTo>
                    <a:pt x="0" y="752278"/>
                  </a:lnTo>
                  <a:lnTo>
                    <a:pt x="3810" y="756122"/>
                  </a:lnTo>
                  <a:lnTo>
                    <a:pt x="3810" y="3810"/>
                  </a:lnTo>
                  <a:lnTo>
                    <a:pt x="2238537" y="3810"/>
                  </a:lnTo>
                  <a:lnTo>
                    <a:pt x="2234761" y="0"/>
                  </a:lnTo>
                  <a:close/>
                </a:path>
              </a:pathLst>
            </a:custGeom>
            <a:solidFill>
              <a:srgbClr val="1B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510539" y="3787140"/>
              <a:ext cx="2270760" cy="788670"/>
            </a:xfrm>
            <a:custGeom>
              <a:avLst/>
              <a:gdLst/>
              <a:ahLst/>
              <a:cxnLst/>
              <a:rect l="l" t="t" r="r" b="b"/>
              <a:pathLst>
                <a:path w="2270760" h="788670">
                  <a:moveTo>
                    <a:pt x="2266950" y="32509"/>
                  </a:moveTo>
                  <a:lnTo>
                    <a:pt x="2266950" y="784860"/>
                  </a:lnTo>
                  <a:lnTo>
                    <a:pt x="32262" y="784860"/>
                  </a:lnTo>
                  <a:lnTo>
                    <a:pt x="36039" y="788670"/>
                  </a:lnTo>
                  <a:lnTo>
                    <a:pt x="2270760" y="788670"/>
                  </a:lnTo>
                  <a:lnTo>
                    <a:pt x="2270760" y="36353"/>
                  </a:lnTo>
                  <a:lnTo>
                    <a:pt x="2266950" y="32509"/>
                  </a:lnTo>
                  <a:close/>
                </a:path>
                <a:path w="2270760" h="788670">
                  <a:moveTo>
                    <a:pt x="2234727" y="0"/>
                  </a:moveTo>
                  <a:lnTo>
                    <a:pt x="0" y="0"/>
                  </a:lnTo>
                  <a:lnTo>
                    <a:pt x="0" y="752312"/>
                  </a:lnTo>
                  <a:lnTo>
                    <a:pt x="3809" y="756155"/>
                  </a:lnTo>
                  <a:lnTo>
                    <a:pt x="3809" y="3810"/>
                  </a:lnTo>
                  <a:lnTo>
                    <a:pt x="2238504" y="3810"/>
                  </a:lnTo>
                  <a:lnTo>
                    <a:pt x="2234727" y="0"/>
                  </a:lnTo>
                  <a:close/>
                </a:path>
              </a:pathLst>
            </a:custGeom>
            <a:solidFill>
              <a:srgbClr val="1D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514349" y="3790950"/>
              <a:ext cx="2263140" cy="781050"/>
            </a:xfrm>
            <a:custGeom>
              <a:avLst/>
              <a:gdLst/>
              <a:ahLst/>
              <a:cxnLst/>
              <a:rect l="l" t="t" r="r" b="b"/>
              <a:pathLst>
                <a:path w="2263140" h="781050">
                  <a:moveTo>
                    <a:pt x="2259330" y="24855"/>
                  </a:moveTo>
                  <a:lnTo>
                    <a:pt x="2259330" y="777239"/>
                  </a:lnTo>
                  <a:lnTo>
                    <a:pt x="24675" y="777239"/>
                  </a:lnTo>
                  <a:lnTo>
                    <a:pt x="28452" y="781050"/>
                  </a:lnTo>
                  <a:lnTo>
                    <a:pt x="2263140" y="781050"/>
                  </a:lnTo>
                  <a:lnTo>
                    <a:pt x="2263140" y="28699"/>
                  </a:lnTo>
                  <a:lnTo>
                    <a:pt x="2259330" y="24855"/>
                  </a:lnTo>
                  <a:close/>
                </a:path>
                <a:path w="2263140" h="781050">
                  <a:moveTo>
                    <a:pt x="2234694" y="0"/>
                  </a:moveTo>
                  <a:lnTo>
                    <a:pt x="0" y="0"/>
                  </a:lnTo>
                  <a:lnTo>
                    <a:pt x="0" y="752345"/>
                  </a:lnTo>
                  <a:lnTo>
                    <a:pt x="3809" y="756189"/>
                  </a:lnTo>
                  <a:lnTo>
                    <a:pt x="3809" y="3810"/>
                  </a:lnTo>
                  <a:lnTo>
                    <a:pt x="2238470" y="3810"/>
                  </a:lnTo>
                  <a:lnTo>
                    <a:pt x="2234694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518159" y="3794760"/>
              <a:ext cx="2255520" cy="773430"/>
            </a:xfrm>
            <a:custGeom>
              <a:avLst/>
              <a:gdLst/>
              <a:ahLst/>
              <a:cxnLst/>
              <a:rect l="l" t="t" r="r" b="b"/>
              <a:pathLst>
                <a:path w="2255520" h="773429">
                  <a:moveTo>
                    <a:pt x="2252979" y="18483"/>
                  </a:moveTo>
                  <a:lnTo>
                    <a:pt x="2252979" y="769619"/>
                  </a:lnTo>
                  <a:lnTo>
                    <a:pt x="17089" y="769619"/>
                  </a:lnTo>
                  <a:lnTo>
                    <a:pt x="20865" y="773429"/>
                  </a:lnTo>
                  <a:lnTo>
                    <a:pt x="2255520" y="773429"/>
                  </a:lnTo>
                  <a:lnTo>
                    <a:pt x="2255520" y="21045"/>
                  </a:lnTo>
                  <a:lnTo>
                    <a:pt x="2252979" y="18483"/>
                  </a:lnTo>
                  <a:close/>
                </a:path>
                <a:path w="2255520" h="773429">
                  <a:moveTo>
                    <a:pt x="2234660" y="0"/>
                  </a:moveTo>
                  <a:lnTo>
                    <a:pt x="0" y="0"/>
                  </a:lnTo>
                  <a:lnTo>
                    <a:pt x="0" y="752379"/>
                  </a:lnTo>
                  <a:lnTo>
                    <a:pt x="3810" y="756223"/>
                  </a:lnTo>
                  <a:lnTo>
                    <a:pt x="3810" y="3809"/>
                  </a:lnTo>
                  <a:lnTo>
                    <a:pt x="2238436" y="3809"/>
                  </a:lnTo>
                  <a:lnTo>
                    <a:pt x="2234660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521969" y="3798570"/>
              <a:ext cx="2249170" cy="765810"/>
            </a:xfrm>
            <a:custGeom>
              <a:avLst/>
              <a:gdLst/>
              <a:ahLst/>
              <a:cxnLst/>
              <a:rect l="l" t="t" r="r" b="b"/>
              <a:pathLst>
                <a:path w="2249170" h="765810">
                  <a:moveTo>
                    <a:pt x="2245360" y="10829"/>
                  </a:moveTo>
                  <a:lnTo>
                    <a:pt x="2245360" y="761999"/>
                  </a:lnTo>
                  <a:lnTo>
                    <a:pt x="9502" y="761999"/>
                  </a:lnTo>
                  <a:lnTo>
                    <a:pt x="13279" y="765809"/>
                  </a:lnTo>
                  <a:lnTo>
                    <a:pt x="2249170" y="765809"/>
                  </a:lnTo>
                  <a:lnTo>
                    <a:pt x="2249170" y="14673"/>
                  </a:lnTo>
                  <a:lnTo>
                    <a:pt x="2245360" y="10829"/>
                  </a:lnTo>
                  <a:close/>
                </a:path>
                <a:path w="2249170" h="765810">
                  <a:moveTo>
                    <a:pt x="2234626" y="0"/>
                  </a:moveTo>
                  <a:lnTo>
                    <a:pt x="0" y="0"/>
                  </a:lnTo>
                  <a:lnTo>
                    <a:pt x="0" y="752413"/>
                  </a:lnTo>
                  <a:lnTo>
                    <a:pt x="3810" y="756256"/>
                  </a:lnTo>
                  <a:lnTo>
                    <a:pt x="3809" y="2539"/>
                  </a:lnTo>
                  <a:lnTo>
                    <a:pt x="2237144" y="2539"/>
                  </a:lnTo>
                  <a:lnTo>
                    <a:pt x="2234626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525779" y="3801110"/>
              <a:ext cx="2241550" cy="759460"/>
            </a:xfrm>
            <a:custGeom>
              <a:avLst/>
              <a:gdLst/>
              <a:ahLst/>
              <a:cxnLst/>
              <a:rect l="l" t="t" r="r" b="b"/>
              <a:pathLst>
                <a:path w="2241550" h="759460">
                  <a:moveTo>
                    <a:pt x="2233334" y="0"/>
                  </a:moveTo>
                  <a:lnTo>
                    <a:pt x="0" y="0"/>
                  </a:lnTo>
                  <a:lnTo>
                    <a:pt x="0" y="753716"/>
                  </a:lnTo>
                  <a:lnTo>
                    <a:pt x="5692" y="759459"/>
                  </a:lnTo>
                  <a:lnTo>
                    <a:pt x="2241550" y="759459"/>
                  </a:lnTo>
                  <a:lnTo>
                    <a:pt x="2241550" y="755650"/>
                  </a:lnTo>
                  <a:lnTo>
                    <a:pt x="2540" y="755650"/>
                  </a:lnTo>
                  <a:lnTo>
                    <a:pt x="2540" y="3809"/>
                  </a:lnTo>
                  <a:lnTo>
                    <a:pt x="2237110" y="3809"/>
                  </a:lnTo>
                  <a:lnTo>
                    <a:pt x="2233334" y="0"/>
                  </a:lnTo>
                  <a:close/>
                </a:path>
                <a:path w="2241550" h="759460">
                  <a:moveTo>
                    <a:pt x="2237740" y="4444"/>
                  </a:moveTo>
                  <a:lnTo>
                    <a:pt x="2237740" y="755650"/>
                  </a:lnTo>
                  <a:lnTo>
                    <a:pt x="2241550" y="755650"/>
                  </a:lnTo>
                  <a:lnTo>
                    <a:pt x="2241550" y="8289"/>
                  </a:lnTo>
                  <a:lnTo>
                    <a:pt x="2237740" y="4444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528320" y="3808729"/>
              <a:ext cx="2235200" cy="748030"/>
            </a:xfrm>
            <a:custGeom>
              <a:avLst/>
              <a:gdLst/>
              <a:ahLst/>
              <a:cxnLst/>
              <a:rect l="l" t="t" r="r" b="b"/>
              <a:pathLst>
                <a:path w="2235200" h="748029">
                  <a:moveTo>
                    <a:pt x="2235200" y="0"/>
                  </a:moveTo>
                  <a:lnTo>
                    <a:pt x="2231390" y="0"/>
                  </a:lnTo>
                  <a:lnTo>
                    <a:pt x="2231390" y="745490"/>
                  </a:lnTo>
                  <a:lnTo>
                    <a:pt x="3810" y="74549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45490"/>
                  </a:lnTo>
                  <a:lnTo>
                    <a:pt x="0" y="748030"/>
                  </a:lnTo>
                  <a:lnTo>
                    <a:pt x="2235200" y="748030"/>
                  </a:lnTo>
                  <a:lnTo>
                    <a:pt x="2235200" y="74549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532130" y="3812539"/>
              <a:ext cx="2227580" cy="741680"/>
            </a:xfrm>
            <a:custGeom>
              <a:avLst/>
              <a:gdLst/>
              <a:ahLst/>
              <a:cxnLst/>
              <a:rect l="l" t="t" r="r" b="b"/>
              <a:pathLst>
                <a:path w="2227580" h="741679">
                  <a:moveTo>
                    <a:pt x="2227580" y="0"/>
                  </a:moveTo>
                  <a:lnTo>
                    <a:pt x="2223770" y="0"/>
                  </a:lnTo>
                  <a:lnTo>
                    <a:pt x="2223770" y="737870"/>
                  </a:lnTo>
                  <a:lnTo>
                    <a:pt x="3810" y="73787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37870"/>
                  </a:lnTo>
                  <a:lnTo>
                    <a:pt x="0" y="741680"/>
                  </a:lnTo>
                  <a:lnTo>
                    <a:pt x="2227580" y="741680"/>
                  </a:lnTo>
                  <a:lnTo>
                    <a:pt x="2227580" y="73787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535940" y="3816349"/>
              <a:ext cx="2219960" cy="734060"/>
            </a:xfrm>
            <a:custGeom>
              <a:avLst/>
              <a:gdLst/>
              <a:ahLst/>
              <a:cxnLst/>
              <a:rect l="l" t="t" r="r" b="b"/>
              <a:pathLst>
                <a:path w="2219960" h="734060">
                  <a:moveTo>
                    <a:pt x="2219960" y="0"/>
                  </a:moveTo>
                  <a:lnTo>
                    <a:pt x="2216150" y="0"/>
                  </a:lnTo>
                  <a:lnTo>
                    <a:pt x="2216150" y="730250"/>
                  </a:lnTo>
                  <a:lnTo>
                    <a:pt x="3810" y="73025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30250"/>
                  </a:lnTo>
                  <a:lnTo>
                    <a:pt x="0" y="734060"/>
                  </a:lnTo>
                  <a:lnTo>
                    <a:pt x="2219960" y="734060"/>
                  </a:lnTo>
                  <a:lnTo>
                    <a:pt x="2219960" y="730250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539750" y="3820159"/>
              <a:ext cx="2212340" cy="726440"/>
            </a:xfrm>
            <a:custGeom>
              <a:avLst/>
              <a:gdLst/>
              <a:ahLst/>
              <a:cxnLst/>
              <a:rect l="l" t="t" r="r" b="b"/>
              <a:pathLst>
                <a:path w="2212340" h="726439">
                  <a:moveTo>
                    <a:pt x="2212340" y="0"/>
                  </a:moveTo>
                  <a:lnTo>
                    <a:pt x="2208530" y="0"/>
                  </a:lnTo>
                  <a:lnTo>
                    <a:pt x="2208530" y="722630"/>
                  </a:lnTo>
                  <a:lnTo>
                    <a:pt x="3810" y="72263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22630"/>
                  </a:lnTo>
                  <a:lnTo>
                    <a:pt x="0" y="726440"/>
                  </a:lnTo>
                  <a:lnTo>
                    <a:pt x="2212340" y="726440"/>
                  </a:lnTo>
                  <a:lnTo>
                    <a:pt x="2212340" y="722630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543560" y="3823969"/>
              <a:ext cx="2204720" cy="718820"/>
            </a:xfrm>
            <a:custGeom>
              <a:avLst/>
              <a:gdLst/>
              <a:ahLst/>
              <a:cxnLst/>
              <a:rect l="l" t="t" r="r" b="b"/>
              <a:pathLst>
                <a:path w="2204720" h="718820">
                  <a:moveTo>
                    <a:pt x="2204720" y="0"/>
                  </a:moveTo>
                  <a:lnTo>
                    <a:pt x="2200910" y="0"/>
                  </a:lnTo>
                  <a:lnTo>
                    <a:pt x="2200910" y="715010"/>
                  </a:lnTo>
                  <a:lnTo>
                    <a:pt x="3810" y="71501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15010"/>
                  </a:lnTo>
                  <a:lnTo>
                    <a:pt x="0" y="718820"/>
                  </a:lnTo>
                  <a:lnTo>
                    <a:pt x="2204720" y="718820"/>
                  </a:lnTo>
                  <a:lnTo>
                    <a:pt x="2204720" y="71501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547370" y="3827779"/>
              <a:ext cx="2197100" cy="711200"/>
            </a:xfrm>
            <a:custGeom>
              <a:avLst/>
              <a:gdLst/>
              <a:ahLst/>
              <a:cxnLst/>
              <a:rect l="l" t="t" r="r" b="b"/>
              <a:pathLst>
                <a:path w="2197100" h="711200">
                  <a:moveTo>
                    <a:pt x="2197100" y="0"/>
                  </a:moveTo>
                  <a:lnTo>
                    <a:pt x="2194560" y="0"/>
                  </a:lnTo>
                  <a:lnTo>
                    <a:pt x="2194560" y="707390"/>
                  </a:lnTo>
                  <a:lnTo>
                    <a:pt x="3810" y="70739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07390"/>
                  </a:lnTo>
                  <a:lnTo>
                    <a:pt x="0" y="711200"/>
                  </a:lnTo>
                  <a:lnTo>
                    <a:pt x="2197100" y="711200"/>
                  </a:lnTo>
                  <a:lnTo>
                    <a:pt x="2197100" y="707390"/>
                  </a:lnTo>
                  <a:lnTo>
                    <a:pt x="219710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551180" y="3830319"/>
              <a:ext cx="2190750" cy="704850"/>
            </a:xfrm>
            <a:custGeom>
              <a:avLst/>
              <a:gdLst/>
              <a:ahLst/>
              <a:cxnLst/>
              <a:rect l="l" t="t" r="r" b="b"/>
              <a:pathLst>
                <a:path w="2190750" h="704850">
                  <a:moveTo>
                    <a:pt x="2190750" y="0"/>
                  </a:moveTo>
                  <a:lnTo>
                    <a:pt x="2186940" y="0"/>
                  </a:lnTo>
                  <a:lnTo>
                    <a:pt x="2186940" y="701040"/>
                  </a:lnTo>
                  <a:lnTo>
                    <a:pt x="3810" y="70104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01040"/>
                  </a:lnTo>
                  <a:lnTo>
                    <a:pt x="0" y="704850"/>
                  </a:lnTo>
                  <a:lnTo>
                    <a:pt x="2190750" y="704850"/>
                  </a:lnTo>
                  <a:lnTo>
                    <a:pt x="2190750" y="70104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554990" y="3834129"/>
              <a:ext cx="2183130" cy="697230"/>
            </a:xfrm>
            <a:custGeom>
              <a:avLst/>
              <a:gdLst/>
              <a:ahLst/>
              <a:cxnLst/>
              <a:rect l="l" t="t" r="r" b="b"/>
              <a:pathLst>
                <a:path w="2183130" h="697229">
                  <a:moveTo>
                    <a:pt x="2183130" y="0"/>
                  </a:moveTo>
                  <a:lnTo>
                    <a:pt x="2179320" y="0"/>
                  </a:lnTo>
                  <a:lnTo>
                    <a:pt x="2179320" y="693420"/>
                  </a:lnTo>
                  <a:lnTo>
                    <a:pt x="2540" y="693420"/>
                  </a:lnTo>
                  <a:lnTo>
                    <a:pt x="2540" y="0"/>
                  </a:lnTo>
                  <a:lnTo>
                    <a:pt x="0" y="0"/>
                  </a:lnTo>
                  <a:lnTo>
                    <a:pt x="0" y="693420"/>
                  </a:lnTo>
                  <a:lnTo>
                    <a:pt x="0" y="697230"/>
                  </a:lnTo>
                  <a:lnTo>
                    <a:pt x="2183117" y="697230"/>
                  </a:lnTo>
                  <a:lnTo>
                    <a:pt x="2183117" y="693420"/>
                  </a:lnTo>
                  <a:lnTo>
                    <a:pt x="218313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557530" y="3837939"/>
              <a:ext cx="2176780" cy="689610"/>
            </a:xfrm>
            <a:custGeom>
              <a:avLst/>
              <a:gdLst/>
              <a:ahLst/>
              <a:cxnLst/>
              <a:rect l="l" t="t" r="r" b="b"/>
              <a:pathLst>
                <a:path w="2176780" h="689610">
                  <a:moveTo>
                    <a:pt x="2176780" y="0"/>
                  </a:moveTo>
                  <a:lnTo>
                    <a:pt x="2172970" y="0"/>
                  </a:lnTo>
                  <a:lnTo>
                    <a:pt x="2172970" y="687070"/>
                  </a:lnTo>
                  <a:lnTo>
                    <a:pt x="3810" y="68707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687070"/>
                  </a:lnTo>
                  <a:lnTo>
                    <a:pt x="0" y="689610"/>
                  </a:lnTo>
                  <a:lnTo>
                    <a:pt x="2176780" y="689610"/>
                  </a:lnTo>
                  <a:lnTo>
                    <a:pt x="2176780" y="687070"/>
                  </a:lnTo>
                  <a:lnTo>
                    <a:pt x="217678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561340" y="3837939"/>
              <a:ext cx="2169160" cy="687070"/>
            </a:xfrm>
            <a:custGeom>
              <a:avLst/>
              <a:gdLst/>
              <a:ahLst/>
              <a:cxnLst/>
              <a:rect l="l" t="t" r="r" b="b"/>
              <a:pathLst>
                <a:path w="2169160" h="687070">
                  <a:moveTo>
                    <a:pt x="2169160" y="0"/>
                  </a:moveTo>
                  <a:lnTo>
                    <a:pt x="2165350" y="0"/>
                  </a:lnTo>
                  <a:lnTo>
                    <a:pt x="2165350" y="3810"/>
                  </a:lnTo>
                  <a:lnTo>
                    <a:pt x="2165350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2165350" y="381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0" y="687070"/>
                  </a:lnTo>
                  <a:lnTo>
                    <a:pt x="2169160" y="687070"/>
                  </a:lnTo>
                  <a:lnTo>
                    <a:pt x="2169160" y="683260"/>
                  </a:lnTo>
                  <a:lnTo>
                    <a:pt x="2169160" y="381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565150" y="3841749"/>
              <a:ext cx="2161540" cy="679450"/>
            </a:xfrm>
            <a:custGeom>
              <a:avLst/>
              <a:gdLst/>
              <a:ahLst/>
              <a:cxnLst/>
              <a:rect l="l" t="t" r="r" b="b"/>
              <a:pathLst>
                <a:path w="2161540" h="67945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675640"/>
                  </a:lnTo>
                  <a:lnTo>
                    <a:pt x="3810" y="67564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5640"/>
                  </a:lnTo>
                  <a:lnTo>
                    <a:pt x="0" y="679450"/>
                  </a:lnTo>
                  <a:lnTo>
                    <a:pt x="2161540" y="679450"/>
                  </a:lnTo>
                  <a:lnTo>
                    <a:pt x="2161540" y="67564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568960" y="3845559"/>
              <a:ext cx="2153920" cy="671830"/>
            </a:xfrm>
            <a:custGeom>
              <a:avLst/>
              <a:gdLst/>
              <a:ahLst/>
              <a:cxnLst/>
              <a:rect l="l" t="t" r="r" b="b"/>
              <a:pathLst>
                <a:path w="2153920" h="671829">
                  <a:moveTo>
                    <a:pt x="2153920" y="0"/>
                  </a:moveTo>
                  <a:lnTo>
                    <a:pt x="2151380" y="0"/>
                  </a:lnTo>
                  <a:lnTo>
                    <a:pt x="2151380" y="3810"/>
                  </a:lnTo>
                  <a:lnTo>
                    <a:pt x="215138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51380" y="3810"/>
                  </a:lnTo>
                  <a:lnTo>
                    <a:pt x="21513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53920" y="671830"/>
                  </a:lnTo>
                  <a:lnTo>
                    <a:pt x="2153920" y="66802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572770" y="3849369"/>
              <a:ext cx="2147570" cy="664210"/>
            </a:xfrm>
            <a:custGeom>
              <a:avLst/>
              <a:gdLst/>
              <a:ahLst/>
              <a:cxnLst/>
              <a:rect l="l" t="t" r="r" b="b"/>
              <a:pathLst>
                <a:path w="2147570" h="664210">
                  <a:moveTo>
                    <a:pt x="2147570" y="0"/>
                  </a:moveTo>
                  <a:lnTo>
                    <a:pt x="2143760" y="0"/>
                  </a:lnTo>
                  <a:lnTo>
                    <a:pt x="2143760" y="2540"/>
                  </a:lnTo>
                  <a:lnTo>
                    <a:pt x="2143760" y="660400"/>
                  </a:lnTo>
                  <a:lnTo>
                    <a:pt x="3810" y="660400"/>
                  </a:lnTo>
                  <a:lnTo>
                    <a:pt x="3810" y="2540"/>
                  </a:lnTo>
                  <a:lnTo>
                    <a:pt x="2143760" y="2540"/>
                  </a:lnTo>
                  <a:lnTo>
                    <a:pt x="2143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47570" y="664210"/>
                  </a:lnTo>
                  <a:lnTo>
                    <a:pt x="2147570" y="660400"/>
                  </a:lnTo>
                  <a:lnTo>
                    <a:pt x="2147570" y="254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576580" y="3851909"/>
              <a:ext cx="2139950" cy="657860"/>
            </a:xfrm>
            <a:custGeom>
              <a:avLst/>
              <a:gdLst/>
              <a:ahLst/>
              <a:cxnLst/>
              <a:rect l="l" t="t" r="r" b="b"/>
              <a:pathLst>
                <a:path w="2139950" h="65786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54050"/>
                  </a:lnTo>
                  <a:lnTo>
                    <a:pt x="2540" y="654050"/>
                  </a:lnTo>
                  <a:lnTo>
                    <a:pt x="254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4050"/>
                  </a:lnTo>
                  <a:lnTo>
                    <a:pt x="0" y="657860"/>
                  </a:lnTo>
                  <a:lnTo>
                    <a:pt x="2139950" y="657860"/>
                  </a:lnTo>
                  <a:lnTo>
                    <a:pt x="2139950" y="65405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579120" y="3855719"/>
              <a:ext cx="2133600" cy="650240"/>
            </a:xfrm>
            <a:custGeom>
              <a:avLst/>
              <a:gdLst/>
              <a:ahLst/>
              <a:cxnLst/>
              <a:rect l="l" t="t" r="r" b="b"/>
              <a:pathLst>
                <a:path w="2133600" h="650239">
                  <a:moveTo>
                    <a:pt x="2133600" y="0"/>
                  </a:moveTo>
                  <a:lnTo>
                    <a:pt x="2129790" y="0"/>
                  </a:lnTo>
                  <a:lnTo>
                    <a:pt x="2129790" y="3810"/>
                  </a:lnTo>
                  <a:lnTo>
                    <a:pt x="2129790" y="647700"/>
                  </a:lnTo>
                  <a:lnTo>
                    <a:pt x="3810" y="647700"/>
                  </a:lnTo>
                  <a:lnTo>
                    <a:pt x="3810" y="3810"/>
                  </a:lnTo>
                  <a:lnTo>
                    <a:pt x="2129790" y="3810"/>
                  </a:lnTo>
                  <a:lnTo>
                    <a:pt x="2129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7700"/>
                  </a:lnTo>
                  <a:lnTo>
                    <a:pt x="0" y="650240"/>
                  </a:lnTo>
                  <a:lnTo>
                    <a:pt x="2133600" y="650240"/>
                  </a:lnTo>
                  <a:lnTo>
                    <a:pt x="2133600" y="647700"/>
                  </a:lnTo>
                  <a:lnTo>
                    <a:pt x="2133600" y="381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582930" y="3859529"/>
              <a:ext cx="2125980" cy="643890"/>
            </a:xfrm>
            <a:custGeom>
              <a:avLst/>
              <a:gdLst/>
              <a:ahLst/>
              <a:cxnLst/>
              <a:rect l="l" t="t" r="r" b="b"/>
              <a:pathLst>
                <a:path w="2125980" h="643889">
                  <a:moveTo>
                    <a:pt x="2125980" y="0"/>
                  </a:moveTo>
                  <a:lnTo>
                    <a:pt x="2122170" y="0"/>
                  </a:lnTo>
                  <a:lnTo>
                    <a:pt x="2122170" y="3810"/>
                  </a:lnTo>
                  <a:lnTo>
                    <a:pt x="2122170" y="640080"/>
                  </a:lnTo>
                  <a:lnTo>
                    <a:pt x="3810" y="640080"/>
                  </a:lnTo>
                  <a:lnTo>
                    <a:pt x="3810" y="3810"/>
                  </a:lnTo>
                  <a:lnTo>
                    <a:pt x="2122170" y="381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0080"/>
                  </a:lnTo>
                  <a:lnTo>
                    <a:pt x="0" y="643890"/>
                  </a:lnTo>
                  <a:lnTo>
                    <a:pt x="2125980" y="643890"/>
                  </a:lnTo>
                  <a:lnTo>
                    <a:pt x="2125980" y="640080"/>
                  </a:lnTo>
                  <a:lnTo>
                    <a:pt x="2125980" y="381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586740" y="3863339"/>
              <a:ext cx="2118360" cy="636270"/>
            </a:xfrm>
            <a:custGeom>
              <a:avLst/>
              <a:gdLst/>
              <a:ahLst/>
              <a:cxnLst/>
              <a:rect l="l" t="t" r="r" b="b"/>
              <a:pathLst>
                <a:path w="2118360" h="636270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32460"/>
                  </a:lnTo>
                  <a:lnTo>
                    <a:pt x="3810" y="63246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0" y="636270"/>
                  </a:lnTo>
                  <a:lnTo>
                    <a:pt x="2118360" y="636270"/>
                  </a:lnTo>
                  <a:lnTo>
                    <a:pt x="2118360" y="63246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590550" y="3867150"/>
              <a:ext cx="2110740" cy="628650"/>
            </a:xfrm>
            <a:custGeom>
              <a:avLst/>
              <a:gdLst/>
              <a:ahLst/>
              <a:cxnLst/>
              <a:rect l="l" t="t" r="r" b="b"/>
              <a:pathLst>
                <a:path w="2110740" h="628650">
                  <a:moveTo>
                    <a:pt x="2110740" y="0"/>
                  </a:moveTo>
                  <a:lnTo>
                    <a:pt x="2108200" y="0"/>
                  </a:lnTo>
                  <a:lnTo>
                    <a:pt x="2108200" y="3810"/>
                  </a:lnTo>
                  <a:lnTo>
                    <a:pt x="210820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108200" y="3810"/>
                  </a:lnTo>
                  <a:lnTo>
                    <a:pt x="2108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110740" y="628650"/>
                  </a:lnTo>
                  <a:lnTo>
                    <a:pt x="2110740" y="62484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594360" y="3870959"/>
              <a:ext cx="2104390" cy="621030"/>
            </a:xfrm>
            <a:custGeom>
              <a:avLst/>
              <a:gdLst/>
              <a:ahLst/>
              <a:cxnLst/>
              <a:rect l="l" t="t" r="r" b="b"/>
              <a:pathLst>
                <a:path w="2104390" h="621029">
                  <a:moveTo>
                    <a:pt x="2104390" y="0"/>
                  </a:moveTo>
                  <a:lnTo>
                    <a:pt x="2100580" y="0"/>
                  </a:lnTo>
                  <a:lnTo>
                    <a:pt x="2100580" y="2540"/>
                  </a:lnTo>
                  <a:lnTo>
                    <a:pt x="2100580" y="617220"/>
                  </a:lnTo>
                  <a:lnTo>
                    <a:pt x="3810" y="617220"/>
                  </a:lnTo>
                  <a:lnTo>
                    <a:pt x="3810" y="2540"/>
                  </a:lnTo>
                  <a:lnTo>
                    <a:pt x="2100580" y="2540"/>
                  </a:lnTo>
                  <a:lnTo>
                    <a:pt x="2100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104390" y="621030"/>
                  </a:lnTo>
                  <a:lnTo>
                    <a:pt x="2104390" y="617220"/>
                  </a:lnTo>
                  <a:lnTo>
                    <a:pt x="2104390" y="254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598170" y="3873500"/>
              <a:ext cx="2096770" cy="614680"/>
            </a:xfrm>
            <a:custGeom>
              <a:avLst/>
              <a:gdLst/>
              <a:ahLst/>
              <a:cxnLst/>
              <a:rect l="l" t="t" r="r" b="b"/>
              <a:pathLst>
                <a:path w="2096770" h="614679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10870"/>
                  </a:lnTo>
                  <a:lnTo>
                    <a:pt x="2540" y="610870"/>
                  </a:lnTo>
                  <a:lnTo>
                    <a:pt x="254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0870"/>
                  </a:lnTo>
                  <a:lnTo>
                    <a:pt x="0" y="614680"/>
                  </a:lnTo>
                  <a:lnTo>
                    <a:pt x="2096770" y="614680"/>
                  </a:lnTo>
                  <a:lnTo>
                    <a:pt x="2096770" y="61087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600710" y="3877309"/>
              <a:ext cx="2090420" cy="607060"/>
            </a:xfrm>
            <a:custGeom>
              <a:avLst/>
              <a:gdLst/>
              <a:ahLst/>
              <a:cxnLst/>
              <a:rect l="l" t="t" r="r" b="b"/>
              <a:pathLst>
                <a:path w="2090420" h="607060">
                  <a:moveTo>
                    <a:pt x="2090420" y="0"/>
                  </a:moveTo>
                  <a:lnTo>
                    <a:pt x="2086610" y="0"/>
                  </a:lnTo>
                  <a:lnTo>
                    <a:pt x="2086610" y="3810"/>
                  </a:lnTo>
                  <a:lnTo>
                    <a:pt x="2086610" y="604520"/>
                  </a:lnTo>
                  <a:lnTo>
                    <a:pt x="3810" y="604520"/>
                  </a:lnTo>
                  <a:lnTo>
                    <a:pt x="3810" y="3810"/>
                  </a:lnTo>
                  <a:lnTo>
                    <a:pt x="2086610" y="3810"/>
                  </a:lnTo>
                  <a:lnTo>
                    <a:pt x="2086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4520"/>
                  </a:lnTo>
                  <a:lnTo>
                    <a:pt x="0" y="607060"/>
                  </a:lnTo>
                  <a:lnTo>
                    <a:pt x="2090420" y="607060"/>
                  </a:lnTo>
                  <a:lnTo>
                    <a:pt x="2090420" y="604520"/>
                  </a:lnTo>
                  <a:lnTo>
                    <a:pt x="2090420" y="3810"/>
                  </a:lnTo>
                  <a:lnTo>
                    <a:pt x="209042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604520" y="3881119"/>
              <a:ext cx="2082800" cy="600710"/>
            </a:xfrm>
            <a:custGeom>
              <a:avLst/>
              <a:gdLst/>
              <a:ahLst/>
              <a:cxnLst/>
              <a:rect l="l" t="t" r="r" b="b"/>
              <a:pathLst>
                <a:path w="2082800" h="600710">
                  <a:moveTo>
                    <a:pt x="2082800" y="0"/>
                  </a:moveTo>
                  <a:lnTo>
                    <a:pt x="2078990" y="0"/>
                  </a:lnTo>
                  <a:lnTo>
                    <a:pt x="2078990" y="3810"/>
                  </a:lnTo>
                  <a:lnTo>
                    <a:pt x="207899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2078990" y="381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0" y="600710"/>
                  </a:lnTo>
                  <a:lnTo>
                    <a:pt x="2082800" y="600710"/>
                  </a:lnTo>
                  <a:lnTo>
                    <a:pt x="2082800" y="596900"/>
                  </a:lnTo>
                  <a:lnTo>
                    <a:pt x="2082800" y="381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608330" y="3884929"/>
              <a:ext cx="2075180" cy="593090"/>
            </a:xfrm>
            <a:custGeom>
              <a:avLst/>
              <a:gdLst/>
              <a:ahLst/>
              <a:cxnLst/>
              <a:rect l="l" t="t" r="r" b="b"/>
              <a:pathLst>
                <a:path w="2075180" h="593089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589280"/>
                  </a:lnTo>
                  <a:lnTo>
                    <a:pt x="3810" y="58928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0" y="593090"/>
                  </a:lnTo>
                  <a:lnTo>
                    <a:pt x="2075180" y="593090"/>
                  </a:lnTo>
                  <a:lnTo>
                    <a:pt x="2075180" y="58928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612140" y="3888739"/>
              <a:ext cx="2067560" cy="585470"/>
            </a:xfrm>
            <a:custGeom>
              <a:avLst/>
              <a:gdLst/>
              <a:ahLst/>
              <a:cxnLst/>
              <a:rect l="l" t="t" r="r" b="b"/>
              <a:pathLst>
                <a:path w="2067560" h="585470">
                  <a:moveTo>
                    <a:pt x="2067560" y="0"/>
                  </a:moveTo>
                  <a:lnTo>
                    <a:pt x="2065020" y="0"/>
                  </a:lnTo>
                  <a:lnTo>
                    <a:pt x="2065020" y="3810"/>
                  </a:lnTo>
                  <a:lnTo>
                    <a:pt x="206502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65020" y="3810"/>
                  </a:lnTo>
                  <a:lnTo>
                    <a:pt x="2065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67560" y="585470"/>
                  </a:lnTo>
                  <a:lnTo>
                    <a:pt x="2067560" y="58166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615950" y="3892550"/>
              <a:ext cx="2061210" cy="577850"/>
            </a:xfrm>
            <a:custGeom>
              <a:avLst/>
              <a:gdLst/>
              <a:ahLst/>
              <a:cxnLst/>
              <a:rect l="l" t="t" r="r" b="b"/>
              <a:pathLst>
                <a:path w="2061210" h="577850">
                  <a:moveTo>
                    <a:pt x="2061210" y="0"/>
                  </a:moveTo>
                  <a:lnTo>
                    <a:pt x="2057400" y="0"/>
                  </a:lnTo>
                  <a:lnTo>
                    <a:pt x="2057400" y="2540"/>
                  </a:lnTo>
                  <a:lnTo>
                    <a:pt x="2057400" y="574040"/>
                  </a:lnTo>
                  <a:lnTo>
                    <a:pt x="3810" y="574040"/>
                  </a:lnTo>
                  <a:lnTo>
                    <a:pt x="3810" y="2540"/>
                  </a:lnTo>
                  <a:lnTo>
                    <a:pt x="2057400" y="254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61210" y="577850"/>
                  </a:lnTo>
                  <a:lnTo>
                    <a:pt x="2061210" y="574040"/>
                  </a:lnTo>
                  <a:lnTo>
                    <a:pt x="2061210" y="254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619760" y="3895089"/>
              <a:ext cx="2053589" cy="571500"/>
            </a:xfrm>
            <a:custGeom>
              <a:avLst/>
              <a:gdLst/>
              <a:ahLst/>
              <a:cxnLst/>
              <a:rect l="l" t="t" r="r" b="b"/>
              <a:pathLst>
                <a:path w="2053589" h="571500">
                  <a:moveTo>
                    <a:pt x="2053590" y="0"/>
                  </a:moveTo>
                  <a:lnTo>
                    <a:pt x="2049780" y="0"/>
                  </a:lnTo>
                  <a:lnTo>
                    <a:pt x="2049780" y="3810"/>
                  </a:lnTo>
                  <a:lnTo>
                    <a:pt x="2049780" y="567690"/>
                  </a:lnTo>
                  <a:lnTo>
                    <a:pt x="3810" y="567690"/>
                  </a:lnTo>
                  <a:lnTo>
                    <a:pt x="3810" y="3810"/>
                  </a:lnTo>
                  <a:lnTo>
                    <a:pt x="2049780" y="3810"/>
                  </a:lnTo>
                  <a:lnTo>
                    <a:pt x="2049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2053590" y="571500"/>
                  </a:lnTo>
                  <a:lnTo>
                    <a:pt x="2053590" y="56769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623570" y="3898900"/>
              <a:ext cx="2045970" cy="563880"/>
            </a:xfrm>
            <a:custGeom>
              <a:avLst/>
              <a:gdLst/>
              <a:ahLst/>
              <a:cxnLst/>
              <a:rect l="l" t="t" r="r" b="b"/>
              <a:pathLst>
                <a:path w="2045970" h="563879">
                  <a:moveTo>
                    <a:pt x="2045970" y="0"/>
                  </a:moveTo>
                  <a:lnTo>
                    <a:pt x="2042160" y="0"/>
                  </a:lnTo>
                  <a:lnTo>
                    <a:pt x="2042160" y="3810"/>
                  </a:lnTo>
                  <a:lnTo>
                    <a:pt x="2042160" y="560070"/>
                  </a:lnTo>
                  <a:lnTo>
                    <a:pt x="3810" y="560070"/>
                  </a:lnTo>
                  <a:lnTo>
                    <a:pt x="3810" y="3810"/>
                  </a:lnTo>
                  <a:lnTo>
                    <a:pt x="2042160" y="3810"/>
                  </a:lnTo>
                  <a:lnTo>
                    <a:pt x="2042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0070"/>
                  </a:lnTo>
                  <a:lnTo>
                    <a:pt x="0" y="563880"/>
                  </a:lnTo>
                  <a:lnTo>
                    <a:pt x="2045970" y="563880"/>
                  </a:lnTo>
                  <a:lnTo>
                    <a:pt x="2045970" y="560070"/>
                  </a:lnTo>
                  <a:lnTo>
                    <a:pt x="2045970" y="3810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627380" y="3902709"/>
              <a:ext cx="2038350" cy="556260"/>
            </a:xfrm>
            <a:custGeom>
              <a:avLst/>
              <a:gdLst/>
              <a:ahLst/>
              <a:cxnLst/>
              <a:rect l="l" t="t" r="r" b="b"/>
              <a:pathLst>
                <a:path w="2038350" h="556260">
                  <a:moveTo>
                    <a:pt x="2038350" y="0"/>
                  </a:moveTo>
                  <a:lnTo>
                    <a:pt x="2034540" y="0"/>
                  </a:lnTo>
                  <a:lnTo>
                    <a:pt x="2034540" y="3810"/>
                  </a:lnTo>
                  <a:lnTo>
                    <a:pt x="2034540" y="552450"/>
                  </a:lnTo>
                  <a:lnTo>
                    <a:pt x="2540" y="552450"/>
                  </a:lnTo>
                  <a:lnTo>
                    <a:pt x="2540" y="3810"/>
                  </a:lnTo>
                  <a:lnTo>
                    <a:pt x="2034540" y="3810"/>
                  </a:lnTo>
                  <a:lnTo>
                    <a:pt x="2034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6260"/>
                  </a:lnTo>
                  <a:lnTo>
                    <a:pt x="2038350" y="556260"/>
                  </a:lnTo>
                  <a:lnTo>
                    <a:pt x="2038350" y="552450"/>
                  </a:lnTo>
                  <a:lnTo>
                    <a:pt x="2038350" y="381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629920" y="3906519"/>
              <a:ext cx="2032000" cy="548640"/>
            </a:xfrm>
            <a:custGeom>
              <a:avLst/>
              <a:gdLst/>
              <a:ahLst/>
              <a:cxnLst/>
              <a:rect l="l" t="t" r="r" b="b"/>
              <a:pathLst>
                <a:path w="2032000" h="548639">
                  <a:moveTo>
                    <a:pt x="203200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46100"/>
                  </a:lnTo>
                  <a:lnTo>
                    <a:pt x="3810" y="54610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0"/>
                  </a:lnTo>
                  <a:lnTo>
                    <a:pt x="0" y="548640"/>
                  </a:lnTo>
                  <a:lnTo>
                    <a:pt x="2032000" y="548640"/>
                  </a:lnTo>
                  <a:lnTo>
                    <a:pt x="2032000" y="54610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633730" y="3910329"/>
              <a:ext cx="2024380" cy="542290"/>
            </a:xfrm>
            <a:custGeom>
              <a:avLst/>
              <a:gdLst/>
              <a:ahLst/>
              <a:cxnLst/>
              <a:rect l="l" t="t" r="r" b="b"/>
              <a:pathLst>
                <a:path w="2024380" h="542289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2024380" y="542290"/>
                  </a:lnTo>
                  <a:lnTo>
                    <a:pt x="2024380" y="53848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637540" y="3914139"/>
              <a:ext cx="2016760" cy="534670"/>
            </a:xfrm>
            <a:custGeom>
              <a:avLst/>
              <a:gdLst/>
              <a:ahLst/>
              <a:cxnLst/>
              <a:rect l="l" t="t" r="r" b="b"/>
              <a:pathLst>
                <a:path w="2016760" h="534670">
                  <a:moveTo>
                    <a:pt x="2016760" y="0"/>
                  </a:moveTo>
                  <a:lnTo>
                    <a:pt x="2012950" y="0"/>
                  </a:lnTo>
                  <a:lnTo>
                    <a:pt x="2012950" y="3810"/>
                  </a:lnTo>
                  <a:lnTo>
                    <a:pt x="2012950" y="530860"/>
                  </a:lnTo>
                  <a:lnTo>
                    <a:pt x="3810" y="530860"/>
                  </a:lnTo>
                  <a:lnTo>
                    <a:pt x="3810" y="3810"/>
                  </a:lnTo>
                  <a:lnTo>
                    <a:pt x="2012950" y="3810"/>
                  </a:lnTo>
                  <a:lnTo>
                    <a:pt x="201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2016760" y="534670"/>
                  </a:lnTo>
                  <a:lnTo>
                    <a:pt x="2016760" y="53086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641350" y="3917950"/>
              <a:ext cx="2009139" cy="527050"/>
            </a:xfrm>
            <a:custGeom>
              <a:avLst/>
              <a:gdLst/>
              <a:ahLst/>
              <a:cxnLst/>
              <a:rect l="l" t="t" r="r" b="b"/>
              <a:pathLst>
                <a:path w="2009139" h="527050">
                  <a:moveTo>
                    <a:pt x="2009140" y="0"/>
                  </a:moveTo>
                  <a:lnTo>
                    <a:pt x="2006600" y="0"/>
                  </a:lnTo>
                  <a:lnTo>
                    <a:pt x="2006600" y="2540"/>
                  </a:lnTo>
                  <a:lnTo>
                    <a:pt x="2006600" y="523240"/>
                  </a:lnTo>
                  <a:lnTo>
                    <a:pt x="3810" y="523240"/>
                  </a:lnTo>
                  <a:lnTo>
                    <a:pt x="3810" y="2540"/>
                  </a:lnTo>
                  <a:lnTo>
                    <a:pt x="2006600" y="254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2009140" y="527050"/>
                  </a:lnTo>
                  <a:lnTo>
                    <a:pt x="2009140" y="523240"/>
                  </a:lnTo>
                  <a:lnTo>
                    <a:pt x="2009140" y="2540"/>
                  </a:lnTo>
                  <a:lnTo>
                    <a:pt x="200914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645160" y="3920489"/>
              <a:ext cx="2002789" cy="520700"/>
            </a:xfrm>
            <a:custGeom>
              <a:avLst/>
              <a:gdLst/>
              <a:ahLst/>
              <a:cxnLst/>
              <a:rect l="l" t="t" r="r" b="b"/>
              <a:pathLst>
                <a:path w="2002789" h="520700">
                  <a:moveTo>
                    <a:pt x="2002790" y="0"/>
                  </a:moveTo>
                  <a:lnTo>
                    <a:pt x="1998980" y="0"/>
                  </a:lnTo>
                  <a:lnTo>
                    <a:pt x="1998980" y="3810"/>
                  </a:lnTo>
                  <a:lnTo>
                    <a:pt x="1998980" y="516890"/>
                  </a:lnTo>
                  <a:lnTo>
                    <a:pt x="3810" y="516890"/>
                  </a:lnTo>
                  <a:lnTo>
                    <a:pt x="3810" y="3810"/>
                  </a:lnTo>
                  <a:lnTo>
                    <a:pt x="1998980" y="3810"/>
                  </a:lnTo>
                  <a:lnTo>
                    <a:pt x="1998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6890"/>
                  </a:lnTo>
                  <a:lnTo>
                    <a:pt x="0" y="520700"/>
                  </a:lnTo>
                  <a:lnTo>
                    <a:pt x="2002790" y="520700"/>
                  </a:lnTo>
                  <a:lnTo>
                    <a:pt x="2002790" y="51689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648970" y="3924300"/>
              <a:ext cx="1995170" cy="513080"/>
            </a:xfrm>
            <a:custGeom>
              <a:avLst/>
              <a:gdLst/>
              <a:ahLst/>
              <a:cxnLst/>
              <a:rect l="l" t="t" r="r" b="b"/>
              <a:pathLst>
                <a:path w="1995170" h="513079">
                  <a:moveTo>
                    <a:pt x="1995170" y="0"/>
                  </a:moveTo>
                  <a:lnTo>
                    <a:pt x="1991360" y="0"/>
                  </a:lnTo>
                  <a:lnTo>
                    <a:pt x="1991360" y="3810"/>
                  </a:lnTo>
                  <a:lnTo>
                    <a:pt x="1991360" y="509270"/>
                  </a:lnTo>
                  <a:lnTo>
                    <a:pt x="2540" y="509270"/>
                  </a:lnTo>
                  <a:lnTo>
                    <a:pt x="2540" y="3810"/>
                  </a:lnTo>
                  <a:lnTo>
                    <a:pt x="1991360" y="3810"/>
                  </a:lnTo>
                  <a:lnTo>
                    <a:pt x="1991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3080"/>
                  </a:lnTo>
                  <a:lnTo>
                    <a:pt x="1995170" y="513080"/>
                  </a:lnTo>
                  <a:lnTo>
                    <a:pt x="1995170" y="509270"/>
                  </a:lnTo>
                  <a:lnTo>
                    <a:pt x="1995170" y="381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651510" y="3928110"/>
              <a:ext cx="1988820" cy="505459"/>
            </a:xfrm>
            <a:custGeom>
              <a:avLst/>
              <a:gdLst/>
              <a:ahLst/>
              <a:cxnLst/>
              <a:rect l="l" t="t" r="r" b="b"/>
              <a:pathLst>
                <a:path w="1988820" h="505460">
                  <a:moveTo>
                    <a:pt x="198882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0" y="505460"/>
                  </a:lnTo>
                  <a:lnTo>
                    <a:pt x="1988820" y="505460"/>
                  </a:lnTo>
                  <a:lnTo>
                    <a:pt x="1988820" y="50292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655320" y="3931920"/>
              <a:ext cx="1981200" cy="499109"/>
            </a:xfrm>
            <a:custGeom>
              <a:avLst/>
              <a:gdLst/>
              <a:ahLst/>
              <a:cxnLst/>
              <a:rect l="l" t="t" r="r" b="b"/>
              <a:pathLst>
                <a:path w="1981200" h="499110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81200" y="499110"/>
                  </a:lnTo>
                  <a:lnTo>
                    <a:pt x="1981200" y="49530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659130" y="3935729"/>
              <a:ext cx="1973580" cy="491490"/>
            </a:xfrm>
            <a:custGeom>
              <a:avLst/>
              <a:gdLst/>
              <a:ahLst/>
              <a:cxnLst/>
              <a:rect l="l" t="t" r="r" b="b"/>
              <a:pathLst>
                <a:path w="1973580" h="491489">
                  <a:moveTo>
                    <a:pt x="1973580" y="0"/>
                  </a:moveTo>
                  <a:lnTo>
                    <a:pt x="1969770" y="0"/>
                  </a:lnTo>
                  <a:lnTo>
                    <a:pt x="1969770" y="3810"/>
                  </a:lnTo>
                  <a:lnTo>
                    <a:pt x="196977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69770" y="3810"/>
                  </a:lnTo>
                  <a:lnTo>
                    <a:pt x="196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73580" y="491490"/>
                  </a:lnTo>
                  <a:lnTo>
                    <a:pt x="1973580" y="48768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662940" y="3939540"/>
              <a:ext cx="1965960" cy="483870"/>
            </a:xfrm>
            <a:custGeom>
              <a:avLst/>
              <a:gdLst/>
              <a:ahLst/>
              <a:cxnLst/>
              <a:rect l="l" t="t" r="r" b="b"/>
              <a:pathLst>
                <a:path w="1965960" h="483870">
                  <a:moveTo>
                    <a:pt x="196596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65960" y="483870"/>
                  </a:lnTo>
                  <a:lnTo>
                    <a:pt x="1965960" y="480060"/>
                  </a:lnTo>
                  <a:lnTo>
                    <a:pt x="1965960" y="3810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666750" y="3943350"/>
              <a:ext cx="1959610" cy="476250"/>
            </a:xfrm>
            <a:custGeom>
              <a:avLst/>
              <a:gdLst/>
              <a:ahLst/>
              <a:cxnLst/>
              <a:rect l="l" t="t" r="r" b="b"/>
              <a:pathLst>
                <a:path w="1959610" h="476250">
                  <a:moveTo>
                    <a:pt x="1959610" y="0"/>
                  </a:moveTo>
                  <a:lnTo>
                    <a:pt x="1955800" y="0"/>
                  </a:lnTo>
                  <a:lnTo>
                    <a:pt x="1955800" y="2540"/>
                  </a:lnTo>
                  <a:lnTo>
                    <a:pt x="1955800" y="472440"/>
                  </a:lnTo>
                  <a:lnTo>
                    <a:pt x="3810" y="472440"/>
                  </a:lnTo>
                  <a:lnTo>
                    <a:pt x="3810" y="2540"/>
                  </a:lnTo>
                  <a:lnTo>
                    <a:pt x="1955800" y="2540"/>
                  </a:lnTo>
                  <a:lnTo>
                    <a:pt x="1955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59610" y="476250"/>
                  </a:lnTo>
                  <a:lnTo>
                    <a:pt x="1959610" y="472440"/>
                  </a:lnTo>
                  <a:lnTo>
                    <a:pt x="1959610" y="254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670560" y="3945890"/>
              <a:ext cx="1951989" cy="469900"/>
            </a:xfrm>
            <a:custGeom>
              <a:avLst/>
              <a:gdLst/>
              <a:ahLst/>
              <a:cxnLst/>
              <a:rect l="l" t="t" r="r" b="b"/>
              <a:pathLst>
                <a:path w="1951989" h="469900">
                  <a:moveTo>
                    <a:pt x="1951990" y="0"/>
                  </a:moveTo>
                  <a:lnTo>
                    <a:pt x="1948180" y="0"/>
                  </a:lnTo>
                  <a:lnTo>
                    <a:pt x="1948180" y="3810"/>
                  </a:lnTo>
                  <a:lnTo>
                    <a:pt x="1948180" y="466090"/>
                  </a:lnTo>
                  <a:lnTo>
                    <a:pt x="2540" y="466090"/>
                  </a:lnTo>
                  <a:lnTo>
                    <a:pt x="2540" y="3810"/>
                  </a:lnTo>
                  <a:lnTo>
                    <a:pt x="1948180" y="3810"/>
                  </a:lnTo>
                  <a:lnTo>
                    <a:pt x="1948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1951990" y="469900"/>
                  </a:lnTo>
                  <a:lnTo>
                    <a:pt x="1951990" y="466090"/>
                  </a:lnTo>
                  <a:lnTo>
                    <a:pt x="1951990" y="381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673100" y="3949700"/>
              <a:ext cx="1945639" cy="462280"/>
            </a:xfrm>
            <a:custGeom>
              <a:avLst/>
              <a:gdLst/>
              <a:ahLst/>
              <a:cxnLst/>
              <a:rect l="l" t="t" r="r" b="b"/>
              <a:pathLst>
                <a:path w="1945639" h="462279">
                  <a:moveTo>
                    <a:pt x="194564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59740"/>
                  </a:lnTo>
                  <a:lnTo>
                    <a:pt x="3810" y="45974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9740"/>
                  </a:lnTo>
                  <a:lnTo>
                    <a:pt x="0" y="462280"/>
                  </a:lnTo>
                  <a:lnTo>
                    <a:pt x="1945640" y="462280"/>
                  </a:lnTo>
                  <a:lnTo>
                    <a:pt x="1945640" y="45974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676910" y="3953509"/>
              <a:ext cx="1938020" cy="455930"/>
            </a:xfrm>
            <a:custGeom>
              <a:avLst/>
              <a:gdLst/>
              <a:ahLst/>
              <a:cxnLst/>
              <a:rect l="l" t="t" r="r" b="b"/>
              <a:pathLst>
                <a:path w="1938020" h="45592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5930"/>
                  </a:lnTo>
                  <a:lnTo>
                    <a:pt x="1938020" y="455930"/>
                  </a:lnTo>
                  <a:lnTo>
                    <a:pt x="1938020" y="45212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680720" y="3957320"/>
              <a:ext cx="1930400" cy="448309"/>
            </a:xfrm>
            <a:custGeom>
              <a:avLst/>
              <a:gdLst/>
              <a:ahLst/>
              <a:cxnLst/>
              <a:rect l="l" t="t" r="r" b="b"/>
              <a:pathLst>
                <a:path w="1930400" h="448310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930400" y="448310"/>
                  </a:lnTo>
                  <a:lnTo>
                    <a:pt x="1930400" y="44450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684530" y="3961129"/>
              <a:ext cx="1922780" cy="440690"/>
            </a:xfrm>
            <a:custGeom>
              <a:avLst/>
              <a:gdLst/>
              <a:ahLst/>
              <a:cxnLst/>
              <a:rect l="l" t="t" r="r" b="b"/>
              <a:pathLst>
                <a:path w="1922780" h="440689">
                  <a:moveTo>
                    <a:pt x="1922780" y="0"/>
                  </a:moveTo>
                  <a:lnTo>
                    <a:pt x="1920240" y="0"/>
                  </a:lnTo>
                  <a:lnTo>
                    <a:pt x="1920240" y="3810"/>
                  </a:lnTo>
                  <a:lnTo>
                    <a:pt x="192024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920240" y="3810"/>
                  </a:lnTo>
                  <a:lnTo>
                    <a:pt x="1920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922780" y="440690"/>
                  </a:lnTo>
                  <a:lnTo>
                    <a:pt x="1922780" y="43688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688340" y="3964940"/>
              <a:ext cx="1916430" cy="433070"/>
            </a:xfrm>
            <a:custGeom>
              <a:avLst/>
              <a:gdLst/>
              <a:ahLst/>
              <a:cxnLst/>
              <a:rect l="l" t="t" r="r" b="b"/>
              <a:pathLst>
                <a:path w="1916430" h="433070">
                  <a:moveTo>
                    <a:pt x="1916430" y="2540"/>
                  </a:moveTo>
                  <a:lnTo>
                    <a:pt x="1916417" y="0"/>
                  </a:lnTo>
                  <a:lnTo>
                    <a:pt x="1912620" y="0"/>
                  </a:lnTo>
                  <a:lnTo>
                    <a:pt x="1912620" y="2540"/>
                  </a:lnTo>
                  <a:lnTo>
                    <a:pt x="1912620" y="429260"/>
                  </a:lnTo>
                  <a:lnTo>
                    <a:pt x="3810" y="429260"/>
                  </a:lnTo>
                  <a:lnTo>
                    <a:pt x="3810" y="2540"/>
                  </a:lnTo>
                  <a:lnTo>
                    <a:pt x="1912620" y="2540"/>
                  </a:lnTo>
                  <a:lnTo>
                    <a:pt x="1912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916417" y="433070"/>
                  </a:lnTo>
                  <a:lnTo>
                    <a:pt x="1916417" y="429260"/>
                  </a:lnTo>
                  <a:lnTo>
                    <a:pt x="1916430" y="254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692150" y="3967479"/>
              <a:ext cx="1908810" cy="426720"/>
            </a:xfrm>
            <a:custGeom>
              <a:avLst/>
              <a:gdLst/>
              <a:ahLst/>
              <a:cxnLst/>
              <a:rect l="l" t="t" r="r" b="b"/>
              <a:pathLst>
                <a:path w="1908810" h="42672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22910"/>
                  </a:lnTo>
                  <a:lnTo>
                    <a:pt x="2540" y="422910"/>
                  </a:lnTo>
                  <a:lnTo>
                    <a:pt x="254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1908810" y="426720"/>
                  </a:lnTo>
                  <a:lnTo>
                    <a:pt x="1908810" y="42291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694690" y="3971290"/>
              <a:ext cx="1902460" cy="419100"/>
            </a:xfrm>
            <a:custGeom>
              <a:avLst/>
              <a:gdLst/>
              <a:ahLst/>
              <a:cxnLst/>
              <a:rect l="l" t="t" r="r" b="b"/>
              <a:pathLst>
                <a:path w="1902460" h="419100">
                  <a:moveTo>
                    <a:pt x="1902460" y="0"/>
                  </a:moveTo>
                  <a:lnTo>
                    <a:pt x="1898650" y="0"/>
                  </a:lnTo>
                  <a:lnTo>
                    <a:pt x="1898650" y="3810"/>
                  </a:lnTo>
                  <a:lnTo>
                    <a:pt x="1898650" y="416560"/>
                  </a:lnTo>
                  <a:lnTo>
                    <a:pt x="3810" y="416560"/>
                  </a:lnTo>
                  <a:lnTo>
                    <a:pt x="3810" y="3810"/>
                  </a:lnTo>
                  <a:lnTo>
                    <a:pt x="1898650" y="3810"/>
                  </a:lnTo>
                  <a:lnTo>
                    <a:pt x="1898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0" y="419100"/>
                  </a:lnTo>
                  <a:lnTo>
                    <a:pt x="1902460" y="419100"/>
                  </a:lnTo>
                  <a:lnTo>
                    <a:pt x="1902460" y="416560"/>
                  </a:lnTo>
                  <a:lnTo>
                    <a:pt x="1902460" y="3810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698500" y="3975100"/>
              <a:ext cx="1894839" cy="412750"/>
            </a:xfrm>
            <a:custGeom>
              <a:avLst/>
              <a:gdLst/>
              <a:ahLst/>
              <a:cxnLst/>
              <a:rect l="l" t="t" r="r" b="b"/>
              <a:pathLst>
                <a:path w="1894839" h="412750">
                  <a:moveTo>
                    <a:pt x="1894840" y="0"/>
                  </a:moveTo>
                  <a:lnTo>
                    <a:pt x="1891030" y="0"/>
                  </a:lnTo>
                  <a:lnTo>
                    <a:pt x="1891030" y="3810"/>
                  </a:lnTo>
                  <a:lnTo>
                    <a:pt x="189103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91030" y="3810"/>
                  </a:lnTo>
                  <a:lnTo>
                    <a:pt x="1891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2750"/>
                  </a:lnTo>
                  <a:lnTo>
                    <a:pt x="1894840" y="412750"/>
                  </a:lnTo>
                  <a:lnTo>
                    <a:pt x="1894840" y="407670"/>
                  </a:lnTo>
                  <a:lnTo>
                    <a:pt x="1894840" y="381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02310" y="3978909"/>
              <a:ext cx="1887220" cy="403860"/>
            </a:xfrm>
            <a:custGeom>
              <a:avLst/>
              <a:gdLst/>
              <a:ahLst/>
              <a:cxnLst/>
              <a:rect l="l" t="t" r="r" b="b"/>
              <a:pathLst>
                <a:path w="1887220" h="403860">
                  <a:moveTo>
                    <a:pt x="188722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0" y="403860"/>
                  </a:lnTo>
                  <a:lnTo>
                    <a:pt x="1887220" y="403860"/>
                  </a:lnTo>
                  <a:lnTo>
                    <a:pt x="1887220" y="40132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06120" y="3982720"/>
              <a:ext cx="1879600" cy="397510"/>
            </a:xfrm>
            <a:custGeom>
              <a:avLst/>
              <a:gdLst/>
              <a:ahLst/>
              <a:cxnLst/>
              <a:rect l="l" t="t" r="r" b="b"/>
              <a:pathLst>
                <a:path w="1879600" h="39751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79600" y="397510"/>
                  </a:lnTo>
                  <a:lnTo>
                    <a:pt x="1879600" y="39370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09930" y="3986529"/>
              <a:ext cx="1871980" cy="389890"/>
            </a:xfrm>
            <a:custGeom>
              <a:avLst/>
              <a:gdLst/>
              <a:ahLst/>
              <a:cxnLst/>
              <a:rect l="l" t="t" r="r" b="b"/>
              <a:pathLst>
                <a:path w="1871980" h="389889">
                  <a:moveTo>
                    <a:pt x="1871980" y="0"/>
                  </a:moveTo>
                  <a:lnTo>
                    <a:pt x="1868170" y="0"/>
                  </a:lnTo>
                  <a:lnTo>
                    <a:pt x="1868170" y="3810"/>
                  </a:lnTo>
                  <a:lnTo>
                    <a:pt x="1868170" y="386080"/>
                  </a:lnTo>
                  <a:lnTo>
                    <a:pt x="3810" y="386080"/>
                  </a:lnTo>
                  <a:lnTo>
                    <a:pt x="3810" y="3810"/>
                  </a:lnTo>
                  <a:lnTo>
                    <a:pt x="1868170" y="3810"/>
                  </a:lnTo>
                  <a:lnTo>
                    <a:pt x="1868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71980" y="389890"/>
                  </a:lnTo>
                  <a:lnTo>
                    <a:pt x="1871980" y="38608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13740" y="3990340"/>
              <a:ext cx="1864360" cy="382270"/>
            </a:xfrm>
            <a:custGeom>
              <a:avLst/>
              <a:gdLst/>
              <a:ahLst/>
              <a:cxnLst/>
              <a:rect l="l" t="t" r="r" b="b"/>
              <a:pathLst>
                <a:path w="1864360" h="382270">
                  <a:moveTo>
                    <a:pt x="1864360" y="0"/>
                  </a:moveTo>
                  <a:lnTo>
                    <a:pt x="1861820" y="0"/>
                  </a:lnTo>
                  <a:lnTo>
                    <a:pt x="1861820" y="2540"/>
                  </a:lnTo>
                  <a:lnTo>
                    <a:pt x="1861820" y="378460"/>
                  </a:lnTo>
                  <a:lnTo>
                    <a:pt x="3810" y="378460"/>
                  </a:lnTo>
                  <a:lnTo>
                    <a:pt x="3810" y="2540"/>
                  </a:lnTo>
                  <a:lnTo>
                    <a:pt x="1861820" y="254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64360" y="382270"/>
                  </a:lnTo>
                  <a:lnTo>
                    <a:pt x="1864360" y="378460"/>
                  </a:lnTo>
                  <a:lnTo>
                    <a:pt x="1864360" y="2540"/>
                  </a:lnTo>
                  <a:lnTo>
                    <a:pt x="186436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17550" y="3992879"/>
              <a:ext cx="1858010" cy="375920"/>
            </a:xfrm>
            <a:custGeom>
              <a:avLst/>
              <a:gdLst/>
              <a:ahLst/>
              <a:cxnLst/>
              <a:rect l="l" t="t" r="r" b="b"/>
              <a:pathLst>
                <a:path w="1858010" h="375920">
                  <a:moveTo>
                    <a:pt x="1858010" y="0"/>
                  </a:moveTo>
                  <a:lnTo>
                    <a:pt x="1854200" y="0"/>
                  </a:lnTo>
                  <a:lnTo>
                    <a:pt x="1854200" y="3810"/>
                  </a:lnTo>
                  <a:lnTo>
                    <a:pt x="1854200" y="372110"/>
                  </a:lnTo>
                  <a:lnTo>
                    <a:pt x="2540" y="372110"/>
                  </a:lnTo>
                  <a:lnTo>
                    <a:pt x="2540" y="3810"/>
                  </a:lnTo>
                  <a:lnTo>
                    <a:pt x="1854200" y="3810"/>
                  </a:lnTo>
                  <a:lnTo>
                    <a:pt x="1854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1858010" y="375920"/>
                  </a:lnTo>
                  <a:lnTo>
                    <a:pt x="1858010" y="37211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20090" y="3996690"/>
              <a:ext cx="1851660" cy="368300"/>
            </a:xfrm>
            <a:custGeom>
              <a:avLst/>
              <a:gdLst/>
              <a:ahLst/>
              <a:cxnLst/>
              <a:rect l="l" t="t" r="r" b="b"/>
              <a:pathLst>
                <a:path w="1851660" h="368300">
                  <a:moveTo>
                    <a:pt x="1851660" y="0"/>
                  </a:moveTo>
                  <a:lnTo>
                    <a:pt x="1847850" y="0"/>
                  </a:lnTo>
                  <a:lnTo>
                    <a:pt x="1847850" y="3810"/>
                  </a:lnTo>
                  <a:lnTo>
                    <a:pt x="184785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47850" y="3810"/>
                  </a:lnTo>
                  <a:lnTo>
                    <a:pt x="1847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1851660" y="368300"/>
                  </a:lnTo>
                  <a:lnTo>
                    <a:pt x="1851660" y="364490"/>
                  </a:lnTo>
                  <a:lnTo>
                    <a:pt x="1851660" y="381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23900" y="4000500"/>
              <a:ext cx="1844039" cy="360680"/>
            </a:xfrm>
            <a:custGeom>
              <a:avLst/>
              <a:gdLst/>
              <a:ahLst/>
              <a:cxnLst/>
              <a:rect l="l" t="t" r="r" b="b"/>
              <a:pathLst>
                <a:path w="1844039" h="360679">
                  <a:moveTo>
                    <a:pt x="184404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58140"/>
                  </a:lnTo>
                  <a:lnTo>
                    <a:pt x="3810" y="358140"/>
                  </a:lnTo>
                  <a:lnTo>
                    <a:pt x="3810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0680"/>
                  </a:lnTo>
                  <a:lnTo>
                    <a:pt x="1844040" y="360680"/>
                  </a:lnTo>
                  <a:lnTo>
                    <a:pt x="1844040" y="35814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27710" y="4004309"/>
              <a:ext cx="1836420" cy="354330"/>
            </a:xfrm>
            <a:custGeom>
              <a:avLst/>
              <a:gdLst/>
              <a:ahLst/>
              <a:cxnLst/>
              <a:rect l="l" t="t" r="r" b="b"/>
              <a:pathLst>
                <a:path w="1836420" h="35432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36420" y="354330"/>
                  </a:lnTo>
                  <a:lnTo>
                    <a:pt x="1836420" y="35052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31520" y="4008120"/>
              <a:ext cx="1828800" cy="346710"/>
            </a:xfrm>
            <a:custGeom>
              <a:avLst/>
              <a:gdLst/>
              <a:ahLst/>
              <a:cxnLst/>
              <a:rect l="l" t="t" r="r" b="b"/>
              <a:pathLst>
                <a:path w="1828800" h="346710">
                  <a:moveTo>
                    <a:pt x="1828800" y="0"/>
                  </a:moveTo>
                  <a:lnTo>
                    <a:pt x="1824990" y="0"/>
                  </a:lnTo>
                  <a:lnTo>
                    <a:pt x="1824990" y="3810"/>
                  </a:lnTo>
                  <a:lnTo>
                    <a:pt x="182499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1824990" y="3810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828800" y="346710"/>
                  </a:lnTo>
                  <a:lnTo>
                    <a:pt x="1828800" y="34290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35330" y="4011929"/>
              <a:ext cx="1821180" cy="339090"/>
            </a:xfrm>
            <a:custGeom>
              <a:avLst/>
              <a:gdLst/>
              <a:ahLst/>
              <a:cxnLst/>
              <a:rect l="l" t="t" r="r" b="b"/>
              <a:pathLst>
                <a:path w="1821180" h="339089">
                  <a:moveTo>
                    <a:pt x="1821180" y="0"/>
                  </a:moveTo>
                  <a:lnTo>
                    <a:pt x="1818640" y="0"/>
                  </a:lnTo>
                  <a:lnTo>
                    <a:pt x="1818640" y="2540"/>
                  </a:lnTo>
                  <a:lnTo>
                    <a:pt x="1818640" y="335280"/>
                  </a:lnTo>
                  <a:lnTo>
                    <a:pt x="3810" y="335280"/>
                  </a:lnTo>
                  <a:lnTo>
                    <a:pt x="3810" y="2540"/>
                  </a:lnTo>
                  <a:lnTo>
                    <a:pt x="1818640" y="254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821180" y="339090"/>
                  </a:lnTo>
                  <a:lnTo>
                    <a:pt x="1821180" y="335280"/>
                  </a:lnTo>
                  <a:lnTo>
                    <a:pt x="1821180" y="254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39140" y="4014470"/>
              <a:ext cx="1814830" cy="332740"/>
            </a:xfrm>
            <a:custGeom>
              <a:avLst/>
              <a:gdLst/>
              <a:ahLst/>
              <a:cxnLst/>
              <a:rect l="l" t="t" r="r" b="b"/>
              <a:pathLst>
                <a:path w="1814830" h="332739">
                  <a:moveTo>
                    <a:pt x="1814830" y="3810"/>
                  </a:moveTo>
                  <a:lnTo>
                    <a:pt x="1814817" y="0"/>
                  </a:lnTo>
                  <a:lnTo>
                    <a:pt x="1811020" y="0"/>
                  </a:lnTo>
                  <a:lnTo>
                    <a:pt x="1811020" y="3810"/>
                  </a:lnTo>
                  <a:lnTo>
                    <a:pt x="181102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1811020" y="3810"/>
                  </a:lnTo>
                  <a:lnTo>
                    <a:pt x="1811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1814817" y="332740"/>
                  </a:lnTo>
                  <a:lnTo>
                    <a:pt x="1814817" y="328930"/>
                  </a:lnTo>
                  <a:lnTo>
                    <a:pt x="1814830" y="381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42950" y="4018279"/>
              <a:ext cx="1807210" cy="325120"/>
            </a:xfrm>
            <a:custGeom>
              <a:avLst/>
              <a:gdLst/>
              <a:ahLst/>
              <a:cxnLst/>
              <a:rect l="l" t="t" r="r" b="b"/>
              <a:pathLst>
                <a:path w="1807210" h="325120">
                  <a:moveTo>
                    <a:pt x="1807210" y="0"/>
                  </a:moveTo>
                  <a:lnTo>
                    <a:pt x="1803400" y="0"/>
                  </a:lnTo>
                  <a:lnTo>
                    <a:pt x="1803400" y="3810"/>
                  </a:lnTo>
                  <a:lnTo>
                    <a:pt x="1803400" y="321310"/>
                  </a:lnTo>
                  <a:lnTo>
                    <a:pt x="2540" y="321310"/>
                  </a:lnTo>
                  <a:lnTo>
                    <a:pt x="2540" y="3810"/>
                  </a:lnTo>
                  <a:lnTo>
                    <a:pt x="1803400" y="3810"/>
                  </a:lnTo>
                  <a:lnTo>
                    <a:pt x="1803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1807210" y="325120"/>
                  </a:lnTo>
                  <a:lnTo>
                    <a:pt x="1807210" y="321310"/>
                  </a:lnTo>
                  <a:lnTo>
                    <a:pt x="1807210" y="381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45490" y="4022090"/>
              <a:ext cx="1800860" cy="317500"/>
            </a:xfrm>
            <a:custGeom>
              <a:avLst/>
              <a:gdLst/>
              <a:ahLst/>
              <a:cxnLst/>
              <a:rect l="l" t="t" r="r" b="b"/>
              <a:pathLst>
                <a:path w="1800860" h="317500">
                  <a:moveTo>
                    <a:pt x="180086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7500"/>
                  </a:lnTo>
                  <a:lnTo>
                    <a:pt x="1800860" y="317500"/>
                  </a:lnTo>
                  <a:lnTo>
                    <a:pt x="1800860" y="31496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49300" y="4025900"/>
              <a:ext cx="1793239" cy="311150"/>
            </a:xfrm>
            <a:custGeom>
              <a:avLst/>
              <a:gdLst/>
              <a:ahLst/>
              <a:cxnLst/>
              <a:rect l="l" t="t" r="r" b="b"/>
              <a:pathLst>
                <a:path w="1793239" h="31115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93240" y="311150"/>
                  </a:lnTo>
                  <a:lnTo>
                    <a:pt x="1793240" y="30734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53110" y="4029709"/>
              <a:ext cx="1785620" cy="303530"/>
            </a:xfrm>
            <a:custGeom>
              <a:avLst/>
              <a:gdLst/>
              <a:ahLst/>
              <a:cxnLst/>
              <a:rect l="l" t="t" r="r" b="b"/>
              <a:pathLst>
                <a:path w="1785620" h="303529">
                  <a:moveTo>
                    <a:pt x="1785620" y="0"/>
                  </a:moveTo>
                  <a:lnTo>
                    <a:pt x="1781810" y="0"/>
                  </a:lnTo>
                  <a:lnTo>
                    <a:pt x="1781810" y="3810"/>
                  </a:lnTo>
                  <a:lnTo>
                    <a:pt x="1781810" y="299720"/>
                  </a:lnTo>
                  <a:lnTo>
                    <a:pt x="3810" y="299720"/>
                  </a:lnTo>
                  <a:lnTo>
                    <a:pt x="3810" y="3810"/>
                  </a:lnTo>
                  <a:lnTo>
                    <a:pt x="1781810" y="3810"/>
                  </a:lnTo>
                  <a:lnTo>
                    <a:pt x="1781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85620" y="303530"/>
                  </a:lnTo>
                  <a:lnTo>
                    <a:pt x="1785620" y="299720"/>
                  </a:lnTo>
                  <a:lnTo>
                    <a:pt x="1785620" y="381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56920" y="4033520"/>
              <a:ext cx="1778000" cy="295910"/>
            </a:xfrm>
            <a:custGeom>
              <a:avLst/>
              <a:gdLst/>
              <a:ahLst/>
              <a:cxnLst/>
              <a:rect l="l" t="t" r="r" b="b"/>
              <a:pathLst>
                <a:path w="1778000" h="295910">
                  <a:moveTo>
                    <a:pt x="1778000" y="0"/>
                  </a:moveTo>
                  <a:lnTo>
                    <a:pt x="1775460" y="0"/>
                  </a:lnTo>
                  <a:lnTo>
                    <a:pt x="1775460" y="2540"/>
                  </a:lnTo>
                  <a:lnTo>
                    <a:pt x="1775460" y="292100"/>
                  </a:lnTo>
                  <a:lnTo>
                    <a:pt x="3810" y="292100"/>
                  </a:lnTo>
                  <a:lnTo>
                    <a:pt x="3810" y="2540"/>
                  </a:lnTo>
                  <a:lnTo>
                    <a:pt x="1775460" y="254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78000" y="295910"/>
                  </a:lnTo>
                  <a:lnTo>
                    <a:pt x="1778000" y="292100"/>
                  </a:lnTo>
                  <a:lnTo>
                    <a:pt x="1778000" y="2540"/>
                  </a:lnTo>
                  <a:lnTo>
                    <a:pt x="177800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0730" y="4036059"/>
              <a:ext cx="1771650" cy="289560"/>
            </a:xfrm>
            <a:custGeom>
              <a:avLst/>
              <a:gdLst/>
              <a:ahLst/>
              <a:cxnLst/>
              <a:rect l="l" t="t" r="r" b="b"/>
              <a:pathLst>
                <a:path w="1771650" h="289560">
                  <a:moveTo>
                    <a:pt x="1771650" y="0"/>
                  </a:moveTo>
                  <a:lnTo>
                    <a:pt x="1767840" y="0"/>
                  </a:lnTo>
                  <a:lnTo>
                    <a:pt x="1767840" y="3810"/>
                  </a:lnTo>
                  <a:lnTo>
                    <a:pt x="1767840" y="285750"/>
                  </a:lnTo>
                  <a:lnTo>
                    <a:pt x="3810" y="285750"/>
                  </a:lnTo>
                  <a:lnTo>
                    <a:pt x="3810" y="3810"/>
                  </a:lnTo>
                  <a:lnTo>
                    <a:pt x="1767840" y="3810"/>
                  </a:lnTo>
                  <a:lnTo>
                    <a:pt x="1767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1771650" y="289560"/>
                  </a:lnTo>
                  <a:lnTo>
                    <a:pt x="1771650" y="28575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4540" y="4039870"/>
              <a:ext cx="1764030" cy="281940"/>
            </a:xfrm>
            <a:custGeom>
              <a:avLst/>
              <a:gdLst/>
              <a:ahLst/>
              <a:cxnLst/>
              <a:rect l="l" t="t" r="r" b="b"/>
              <a:pathLst>
                <a:path w="1764030" h="281939">
                  <a:moveTo>
                    <a:pt x="1764030" y="3810"/>
                  </a:moveTo>
                  <a:lnTo>
                    <a:pt x="1764017" y="0"/>
                  </a:lnTo>
                  <a:lnTo>
                    <a:pt x="1760220" y="0"/>
                  </a:lnTo>
                  <a:lnTo>
                    <a:pt x="1760220" y="3810"/>
                  </a:lnTo>
                  <a:lnTo>
                    <a:pt x="1760220" y="278130"/>
                  </a:lnTo>
                  <a:lnTo>
                    <a:pt x="2540" y="278130"/>
                  </a:lnTo>
                  <a:lnTo>
                    <a:pt x="2540" y="3810"/>
                  </a:lnTo>
                  <a:lnTo>
                    <a:pt x="1760220" y="3810"/>
                  </a:lnTo>
                  <a:lnTo>
                    <a:pt x="1760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1764017" y="281940"/>
                  </a:lnTo>
                  <a:lnTo>
                    <a:pt x="1764017" y="278130"/>
                  </a:lnTo>
                  <a:lnTo>
                    <a:pt x="1764030" y="381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7080" y="4043679"/>
              <a:ext cx="1757680" cy="274320"/>
            </a:xfrm>
            <a:custGeom>
              <a:avLst/>
              <a:gdLst/>
              <a:ahLst/>
              <a:cxnLst/>
              <a:rect l="l" t="t" r="r" b="b"/>
              <a:pathLst>
                <a:path w="1757680" h="274320">
                  <a:moveTo>
                    <a:pt x="1757680" y="0"/>
                  </a:moveTo>
                  <a:lnTo>
                    <a:pt x="1753870" y="0"/>
                  </a:lnTo>
                  <a:lnTo>
                    <a:pt x="1753870" y="3810"/>
                  </a:lnTo>
                  <a:lnTo>
                    <a:pt x="175387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1753870" y="3810"/>
                  </a:lnTo>
                  <a:lnTo>
                    <a:pt x="1753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1757680" y="274320"/>
                  </a:lnTo>
                  <a:lnTo>
                    <a:pt x="1757680" y="271780"/>
                  </a:lnTo>
                  <a:lnTo>
                    <a:pt x="1757680" y="381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70890" y="4047490"/>
              <a:ext cx="1750060" cy="267970"/>
            </a:xfrm>
            <a:custGeom>
              <a:avLst/>
              <a:gdLst/>
              <a:ahLst/>
              <a:cxnLst/>
              <a:rect l="l" t="t" r="r" b="b"/>
              <a:pathLst>
                <a:path w="1750060" h="267970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50060" y="267970"/>
                  </a:lnTo>
                  <a:lnTo>
                    <a:pt x="1750060" y="26416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74700" y="4051300"/>
              <a:ext cx="1742439" cy="260350"/>
            </a:xfrm>
            <a:custGeom>
              <a:avLst/>
              <a:gdLst/>
              <a:ahLst/>
              <a:cxnLst/>
              <a:rect l="l" t="t" r="r" b="b"/>
              <a:pathLst>
                <a:path w="1742439" h="260350">
                  <a:moveTo>
                    <a:pt x="1742440" y="0"/>
                  </a:moveTo>
                  <a:lnTo>
                    <a:pt x="1738630" y="0"/>
                  </a:lnTo>
                  <a:lnTo>
                    <a:pt x="1738630" y="3810"/>
                  </a:lnTo>
                  <a:lnTo>
                    <a:pt x="1738630" y="256540"/>
                  </a:lnTo>
                  <a:lnTo>
                    <a:pt x="3810" y="256540"/>
                  </a:lnTo>
                  <a:lnTo>
                    <a:pt x="3810" y="3810"/>
                  </a:lnTo>
                  <a:lnTo>
                    <a:pt x="1738630" y="3810"/>
                  </a:lnTo>
                  <a:lnTo>
                    <a:pt x="1738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42440" y="260350"/>
                  </a:lnTo>
                  <a:lnTo>
                    <a:pt x="1742440" y="256540"/>
                  </a:lnTo>
                  <a:lnTo>
                    <a:pt x="1742440" y="381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78510" y="4055110"/>
              <a:ext cx="1734820" cy="252729"/>
            </a:xfrm>
            <a:custGeom>
              <a:avLst/>
              <a:gdLst/>
              <a:ahLst/>
              <a:cxnLst/>
              <a:rect l="l" t="t" r="r" b="b"/>
              <a:pathLst>
                <a:path w="1734820" h="252729">
                  <a:moveTo>
                    <a:pt x="1734820" y="0"/>
                  </a:moveTo>
                  <a:lnTo>
                    <a:pt x="1732280" y="0"/>
                  </a:lnTo>
                  <a:lnTo>
                    <a:pt x="1732280" y="2540"/>
                  </a:lnTo>
                  <a:lnTo>
                    <a:pt x="1732280" y="248920"/>
                  </a:lnTo>
                  <a:lnTo>
                    <a:pt x="3810" y="248920"/>
                  </a:lnTo>
                  <a:lnTo>
                    <a:pt x="3810" y="2540"/>
                  </a:lnTo>
                  <a:lnTo>
                    <a:pt x="1732280" y="254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734820" y="252730"/>
                  </a:lnTo>
                  <a:lnTo>
                    <a:pt x="1734820" y="248920"/>
                  </a:lnTo>
                  <a:lnTo>
                    <a:pt x="1734820" y="2540"/>
                  </a:lnTo>
                  <a:lnTo>
                    <a:pt x="173482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82320" y="4057650"/>
              <a:ext cx="1728470" cy="246379"/>
            </a:xfrm>
            <a:custGeom>
              <a:avLst/>
              <a:gdLst/>
              <a:ahLst/>
              <a:cxnLst/>
              <a:rect l="l" t="t" r="r" b="b"/>
              <a:pathLst>
                <a:path w="1728470" h="246379">
                  <a:moveTo>
                    <a:pt x="1728470" y="0"/>
                  </a:moveTo>
                  <a:lnTo>
                    <a:pt x="1723390" y="0"/>
                  </a:lnTo>
                  <a:lnTo>
                    <a:pt x="1723390" y="5080"/>
                  </a:lnTo>
                  <a:lnTo>
                    <a:pt x="1723390" y="242570"/>
                  </a:lnTo>
                  <a:lnTo>
                    <a:pt x="3810" y="242570"/>
                  </a:lnTo>
                  <a:lnTo>
                    <a:pt x="3810" y="5080"/>
                  </a:lnTo>
                  <a:lnTo>
                    <a:pt x="1723390" y="5080"/>
                  </a:lnTo>
                  <a:lnTo>
                    <a:pt x="172339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42570"/>
                  </a:lnTo>
                  <a:lnTo>
                    <a:pt x="0" y="246380"/>
                  </a:lnTo>
                  <a:lnTo>
                    <a:pt x="1728470" y="246380"/>
                  </a:lnTo>
                  <a:lnTo>
                    <a:pt x="1728470" y="242570"/>
                  </a:lnTo>
                  <a:lnTo>
                    <a:pt x="1728470" y="508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86130" y="4062729"/>
              <a:ext cx="1719580" cy="237490"/>
            </a:xfrm>
            <a:custGeom>
              <a:avLst/>
              <a:gdLst/>
              <a:ahLst/>
              <a:cxnLst/>
              <a:rect l="l" t="t" r="r" b="b"/>
              <a:pathLst>
                <a:path w="1719580" h="237489">
                  <a:moveTo>
                    <a:pt x="1719580" y="0"/>
                  </a:moveTo>
                  <a:lnTo>
                    <a:pt x="1717040" y="0"/>
                  </a:lnTo>
                  <a:lnTo>
                    <a:pt x="1717040" y="2540"/>
                  </a:lnTo>
                  <a:lnTo>
                    <a:pt x="1717040" y="233680"/>
                  </a:lnTo>
                  <a:lnTo>
                    <a:pt x="3810" y="233680"/>
                  </a:lnTo>
                  <a:lnTo>
                    <a:pt x="3810" y="2540"/>
                  </a:lnTo>
                  <a:lnTo>
                    <a:pt x="1717040" y="2540"/>
                  </a:lnTo>
                  <a:lnTo>
                    <a:pt x="1717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719580" y="237490"/>
                  </a:lnTo>
                  <a:lnTo>
                    <a:pt x="1719580" y="233680"/>
                  </a:lnTo>
                  <a:lnTo>
                    <a:pt x="1719580" y="2540"/>
                  </a:lnTo>
                  <a:lnTo>
                    <a:pt x="1719580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89940" y="4065270"/>
              <a:ext cx="1713230" cy="231140"/>
            </a:xfrm>
            <a:custGeom>
              <a:avLst/>
              <a:gdLst/>
              <a:ahLst/>
              <a:cxnLst/>
              <a:rect l="l" t="t" r="r" b="b"/>
              <a:pathLst>
                <a:path w="1713230" h="231139">
                  <a:moveTo>
                    <a:pt x="1713230" y="3810"/>
                  </a:moveTo>
                  <a:lnTo>
                    <a:pt x="1713217" y="0"/>
                  </a:lnTo>
                  <a:lnTo>
                    <a:pt x="1709420" y="0"/>
                  </a:lnTo>
                  <a:lnTo>
                    <a:pt x="1709420" y="3810"/>
                  </a:lnTo>
                  <a:lnTo>
                    <a:pt x="1709420" y="227330"/>
                  </a:lnTo>
                  <a:lnTo>
                    <a:pt x="2540" y="227330"/>
                  </a:lnTo>
                  <a:lnTo>
                    <a:pt x="2540" y="3810"/>
                  </a:lnTo>
                  <a:lnTo>
                    <a:pt x="1709420" y="3810"/>
                  </a:lnTo>
                  <a:lnTo>
                    <a:pt x="1709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1713217" y="231140"/>
                  </a:lnTo>
                  <a:lnTo>
                    <a:pt x="1713217" y="227330"/>
                  </a:lnTo>
                  <a:lnTo>
                    <a:pt x="1713230" y="381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92480" y="4069079"/>
              <a:ext cx="1706880" cy="223520"/>
            </a:xfrm>
            <a:custGeom>
              <a:avLst/>
              <a:gdLst/>
              <a:ahLst/>
              <a:cxnLst/>
              <a:rect l="l" t="t" r="r" b="b"/>
              <a:pathLst>
                <a:path w="1706880" h="223520">
                  <a:moveTo>
                    <a:pt x="1706880" y="0"/>
                  </a:moveTo>
                  <a:lnTo>
                    <a:pt x="1703070" y="0"/>
                  </a:lnTo>
                  <a:lnTo>
                    <a:pt x="1703070" y="3810"/>
                  </a:lnTo>
                  <a:lnTo>
                    <a:pt x="170307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703070" y="3810"/>
                  </a:lnTo>
                  <a:lnTo>
                    <a:pt x="1703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1706880" y="223520"/>
                  </a:lnTo>
                  <a:lnTo>
                    <a:pt x="1706880" y="219710"/>
                  </a:lnTo>
                  <a:lnTo>
                    <a:pt x="1706880" y="381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96290" y="4072890"/>
              <a:ext cx="1699260" cy="215900"/>
            </a:xfrm>
            <a:custGeom>
              <a:avLst/>
              <a:gdLst/>
              <a:ahLst/>
              <a:cxnLst/>
              <a:rect l="l" t="t" r="r" b="b"/>
              <a:pathLst>
                <a:path w="1699260" h="215900">
                  <a:moveTo>
                    <a:pt x="1699260" y="0"/>
                  </a:moveTo>
                  <a:lnTo>
                    <a:pt x="1695450" y="0"/>
                  </a:lnTo>
                  <a:lnTo>
                    <a:pt x="1695450" y="3810"/>
                  </a:lnTo>
                  <a:lnTo>
                    <a:pt x="169545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1695450" y="3810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5900"/>
                  </a:lnTo>
                  <a:lnTo>
                    <a:pt x="1699260" y="215900"/>
                  </a:lnTo>
                  <a:lnTo>
                    <a:pt x="1699260" y="21336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800100" y="4076700"/>
              <a:ext cx="1691639" cy="209550"/>
            </a:xfrm>
            <a:custGeom>
              <a:avLst/>
              <a:gdLst/>
              <a:ahLst/>
              <a:cxnLst/>
              <a:rect l="l" t="t" r="r" b="b"/>
              <a:pathLst>
                <a:path w="1691639" h="209550">
                  <a:moveTo>
                    <a:pt x="1691640" y="0"/>
                  </a:moveTo>
                  <a:lnTo>
                    <a:pt x="1687830" y="0"/>
                  </a:lnTo>
                  <a:lnTo>
                    <a:pt x="1687830" y="3810"/>
                  </a:lnTo>
                  <a:lnTo>
                    <a:pt x="168783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1687830" y="3810"/>
                  </a:lnTo>
                  <a:lnTo>
                    <a:pt x="1687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91640" y="209550"/>
                  </a:lnTo>
                  <a:lnTo>
                    <a:pt x="1691640" y="205740"/>
                  </a:lnTo>
                  <a:lnTo>
                    <a:pt x="1691640" y="381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803910" y="4080510"/>
              <a:ext cx="1684020" cy="201930"/>
            </a:xfrm>
            <a:custGeom>
              <a:avLst/>
              <a:gdLst/>
              <a:ahLst/>
              <a:cxnLst/>
              <a:rect l="l" t="t" r="r" b="b"/>
              <a:pathLst>
                <a:path w="1684020" h="201929">
                  <a:moveTo>
                    <a:pt x="1684020" y="0"/>
                  </a:moveTo>
                  <a:lnTo>
                    <a:pt x="1680210" y="0"/>
                  </a:lnTo>
                  <a:lnTo>
                    <a:pt x="1680210" y="3810"/>
                  </a:lnTo>
                  <a:lnTo>
                    <a:pt x="168021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1680210" y="3810"/>
                  </a:lnTo>
                  <a:lnTo>
                    <a:pt x="1680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84020" y="201930"/>
                  </a:lnTo>
                  <a:lnTo>
                    <a:pt x="1684020" y="198120"/>
                  </a:lnTo>
                  <a:lnTo>
                    <a:pt x="1684020" y="3810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807720" y="4084320"/>
              <a:ext cx="1676400" cy="194310"/>
            </a:xfrm>
            <a:custGeom>
              <a:avLst/>
              <a:gdLst/>
              <a:ahLst/>
              <a:cxnLst/>
              <a:rect l="l" t="t" r="r" b="b"/>
              <a:pathLst>
                <a:path w="1676400" h="194310">
                  <a:moveTo>
                    <a:pt x="1676400" y="0"/>
                  </a:moveTo>
                  <a:lnTo>
                    <a:pt x="1673860" y="0"/>
                  </a:lnTo>
                  <a:lnTo>
                    <a:pt x="1673860" y="2540"/>
                  </a:lnTo>
                  <a:lnTo>
                    <a:pt x="1673860" y="190500"/>
                  </a:lnTo>
                  <a:lnTo>
                    <a:pt x="3810" y="190500"/>
                  </a:lnTo>
                  <a:lnTo>
                    <a:pt x="3810" y="2540"/>
                  </a:lnTo>
                  <a:lnTo>
                    <a:pt x="1673860" y="254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76400" y="194310"/>
                  </a:lnTo>
                  <a:lnTo>
                    <a:pt x="1676400" y="190500"/>
                  </a:lnTo>
                  <a:lnTo>
                    <a:pt x="1676400" y="254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811530" y="4086860"/>
              <a:ext cx="1670050" cy="187960"/>
            </a:xfrm>
            <a:custGeom>
              <a:avLst/>
              <a:gdLst/>
              <a:ahLst/>
              <a:cxnLst/>
              <a:rect l="l" t="t" r="r" b="b"/>
              <a:pathLst>
                <a:path w="1670050" h="187960">
                  <a:moveTo>
                    <a:pt x="1670050" y="0"/>
                  </a:moveTo>
                  <a:lnTo>
                    <a:pt x="1666240" y="0"/>
                  </a:lnTo>
                  <a:lnTo>
                    <a:pt x="1666240" y="3810"/>
                  </a:lnTo>
                  <a:lnTo>
                    <a:pt x="1666240" y="184150"/>
                  </a:lnTo>
                  <a:lnTo>
                    <a:pt x="2527" y="184150"/>
                  </a:lnTo>
                  <a:lnTo>
                    <a:pt x="2527" y="3810"/>
                  </a:lnTo>
                  <a:lnTo>
                    <a:pt x="1666240" y="3810"/>
                  </a:lnTo>
                  <a:lnTo>
                    <a:pt x="1666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1670050" y="187960"/>
                  </a:lnTo>
                  <a:lnTo>
                    <a:pt x="1670050" y="184150"/>
                  </a:lnTo>
                  <a:lnTo>
                    <a:pt x="1670050" y="381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814057" y="4090670"/>
              <a:ext cx="1664335" cy="180340"/>
            </a:xfrm>
            <a:custGeom>
              <a:avLst/>
              <a:gdLst/>
              <a:ahLst/>
              <a:cxnLst/>
              <a:rect l="l" t="t" r="r" b="b"/>
              <a:pathLst>
                <a:path w="1664335" h="180339">
                  <a:moveTo>
                    <a:pt x="1663712" y="0"/>
                  </a:moveTo>
                  <a:lnTo>
                    <a:pt x="1659902" y="0"/>
                  </a:lnTo>
                  <a:lnTo>
                    <a:pt x="1659902" y="3810"/>
                  </a:lnTo>
                  <a:lnTo>
                    <a:pt x="1659902" y="176530"/>
                  </a:lnTo>
                  <a:lnTo>
                    <a:pt x="3822" y="176530"/>
                  </a:lnTo>
                  <a:lnTo>
                    <a:pt x="3822" y="3810"/>
                  </a:lnTo>
                  <a:lnTo>
                    <a:pt x="1659902" y="3810"/>
                  </a:lnTo>
                  <a:lnTo>
                    <a:pt x="165990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1663712" y="180340"/>
                  </a:lnTo>
                  <a:lnTo>
                    <a:pt x="1663712" y="176530"/>
                  </a:lnTo>
                  <a:lnTo>
                    <a:pt x="1663712" y="3810"/>
                  </a:lnTo>
                  <a:lnTo>
                    <a:pt x="1663712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817880" y="4094479"/>
              <a:ext cx="1656080" cy="172720"/>
            </a:xfrm>
            <a:custGeom>
              <a:avLst/>
              <a:gdLst/>
              <a:ahLst/>
              <a:cxnLst/>
              <a:rect l="l" t="t" r="r" b="b"/>
              <a:pathLst>
                <a:path w="1656080" h="172720">
                  <a:moveTo>
                    <a:pt x="1656080" y="0"/>
                  </a:moveTo>
                  <a:lnTo>
                    <a:pt x="1652270" y="0"/>
                  </a:lnTo>
                  <a:lnTo>
                    <a:pt x="1652270" y="3810"/>
                  </a:lnTo>
                  <a:lnTo>
                    <a:pt x="165227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52270" y="3810"/>
                  </a:lnTo>
                  <a:lnTo>
                    <a:pt x="1652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2720"/>
                  </a:lnTo>
                  <a:lnTo>
                    <a:pt x="1656080" y="172720"/>
                  </a:lnTo>
                  <a:lnTo>
                    <a:pt x="1656080" y="170180"/>
                  </a:lnTo>
                  <a:lnTo>
                    <a:pt x="1656080" y="3810"/>
                  </a:lnTo>
                  <a:lnTo>
                    <a:pt x="165608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821690" y="4098290"/>
              <a:ext cx="1648460" cy="166370"/>
            </a:xfrm>
            <a:custGeom>
              <a:avLst/>
              <a:gdLst/>
              <a:ahLst/>
              <a:cxnLst/>
              <a:rect l="l" t="t" r="r" b="b"/>
              <a:pathLst>
                <a:path w="1648460" h="166370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48460" y="166370"/>
                  </a:lnTo>
                  <a:lnTo>
                    <a:pt x="1648460" y="16256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825500" y="4102100"/>
              <a:ext cx="1640839" cy="158750"/>
            </a:xfrm>
            <a:custGeom>
              <a:avLst/>
              <a:gdLst/>
              <a:ahLst/>
              <a:cxnLst/>
              <a:rect l="l" t="t" r="r" b="b"/>
              <a:pathLst>
                <a:path w="1640839" h="158750">
                  <a:moveTo>
                    <a:pt x="1640840" y="0"/>
                  </a:moveTo>
                  <a:lnTo>
                    <a:pt x="1637030" y="0"/>
                  </a:lnTo>
                  <a:lnTo>
                    <a:pt x="1637030" y="3810"/>
                  </a:lnTo>
                  <a:lnTo>
                    <a:pt x="1637030" y="154940"/>
                  </a:lnTo>
                  <a:lnTo>
                    <a:pt x="3810" y="154940"/>
                  </a:lnTo>
                  <a:lnTo>
                    <a:pt x="3810" y="3810"/>
                  </a:lnTo>
                  <a:lnTo>
                    <a:pt x="1637030" y="3810"/>
                  </a:lnTo>
                  <a:lnTo>
                    <a:pt x="1637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40840" y="158750"/>
                  </a:lnTo>
                  <a:lnTo>
                    <a:pt x="1640840" y="154940"/>
                  </a:lnTo>
                  <a:lnTo>
                    <a:pt x="1640840" y="381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829310" y="4105910"/>
              <a:ext cx="1633220" cy="151130"/>
            </a:xfrm>
            <a:custGeom>
              <a:avLst/>
              <a:gdLst/>
              <a:ahLst/>
              <a:cxnLst/>
              <a:rect l="l" t="t" r="r" b="b"/>
              <a:pathLst>
                <a:path w="1633220" h="151129">
                  <a:moveTo>
                    <a:pt x="1633220" y="0"/>
                  </a:moveTo>
                  <a:lnTo>
                    <a:pt x="1630680" y="0"/>
                  </a:lnTo>
                  <a:lnTo>
                    <a:pt x="1630680" y="2540"/>
                  </a:lnTo>
                  <a:lnTo>
                    <a:pt x="1630680" y="147320"/>
                  </a:lnTo>
                  <a:lnTo>
                    <a:pt x="3810" y="147320"/>
                  </a:lnTo>
                  <a:lnTo>
                    <a:pt x="3810" y="2540"/>
                  </a:lnTo>
                  <a:lnTo>
                    <a:pt x="1630680" y="254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633220" y="151130"/>
                  </a:lnTo>
                  <a:lnTo>
                    <a:pt x="1633220" y="147320"/>
                  </a:lnTo>
                  <a:lnTo>
                    <a:pt x="1633220" y="2540"/>
                  </a:lnTo>
                  <a:lnTo>
                    <a:pt x="1633220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833120" y="4108450"/>
              <a:ext cx="1626870" cy="144780"/>
            </a:xfrm>
            <a:custGeom>
              <a:avLst/>
              <a:gdLst/>
              <a:ahLst/>
              <a:cxnLst/>
              <a:rect l="l" t="t" r="r" b="b"/>
              <a:pathLst>
                <a:path w="1626870" h="144779">
                  <a:moveTo>
                    <a:pt x="1626870" y="0"/>
                  </a:moveTo>
                  <a:lnTo>
                    <a:pt x="1623060" y="0"/>
                  </a:lnTo>
                  <a:lnTo>
                    <a:pt x="1623060" y="3810"/>
                  </a:lnTo>
                  <a:lnTo>
                    <a:pt x="1623060" y="140970"/>
                  </a:lnTo>
                  <a:lnTo>
                    <a:pt x="2540" y="140970"/>
                  </a:lnTo>
                  <a:lnTo>
                    <a:pt x="2540" y="3810"/>
                  </a:lnTo>
                  <a:lnTo>
                    <a:pt x="1623060" y="3810"/>
                  </a:lnTo>
                  <a:lnTo>
                    <a:pt x="1623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626870" y="144780"/>
                  </a:lnTo>
                  <a:lnTo>
                    <a:pt x="1626870" y="14097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835660" y="4112260"/>
              <a:ext cx="1620520" cy="137160"/>
            </a:xfrm>
            <a:custGeom>
              <a:avLst/>
              <a:gdLst/>
              <a:ahLst/>
              <a:cxnLst/>
              <a:rect l="l" t="t" r="r" b="b"/>
              <a:pathLst>
                <a:path w="1620520" h="137160">
                  <a:moveTo>
                    <a:pt x="1620520" y="0"/>
                  </a:moveTo>
                  <a:lnTo>
                    <a:pt x="1616710" y="0"/>
                  </a:lnTo>
                  <a:lnTo>
                    <a:pt x="1616710" y="3810"/>
                  </a:lnTo>
                  <a:lnTo>
                    <a:pt x="161671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616710" y="3810"/>
                  </a:lnTo>
                  <a:lnTo>
                    <a:pt x="1616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620520" y="137160"/>
                  </a:lnTo>
                  <a:lnTo>
                    <a:pt x="1620520" y="133350"/>
                  </a:lnTo>
                  <a:lnTo>
                    <a:pt x="1620520" y="3810"/>
                  </a:lnTo>
                  <a:lnTo>
                    <a:pt x="1620520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839470" y="4116070"/>
              <a:ext cx="1612900" cy="129539"/>
            </a:xfrm>
            <a:custGeom>
              <a:avLst/>
              <a:gdLst/>
              <a:ahLst/>
              <a:cxnLst/>
              <a:rect l="l" t="t" r="r" b="b"/>
              <a:pathLst>
                <a:path w="1612900" h="129539">
                  <a:moveTo>
                    <a:pt x="161290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27000"/>
                  </a:lnTo>
                  <a:lnTo>
                    <a:pt x="3810" y="127000"/>
                  </a:lnTo>
                  <a:lnTo>
                    <a:pt x="3810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29540"/>
                  </a:lnTo>
                  <a:lnTo>
                    <a:pt x="1612900" y="129540"/>
                  </a:lnTo>
                  <a:lnTo>
                    <a:pt x="1612900" y="12700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843280" y="4119879"/>
              <a:ext cx="1605280" cy="123189"/>
            </a:xfrm>
            <a:custGeom>
              <a:avLst/>
              <a:gdLst/>
              <a:ahLst/>
              <a:cxnLst/>
              <a:rect l="l" t="t" r="r" b="b"/>
              <a:pathLst>
                <a:path w="1605280" h="123189">
                  <a:moveTo>
                    <a:pt x="1605280" y="0"/>
                  </a:moveTo>
                  <a:lnTo>
                    <a:pt x="1601470" y="0"/>
                  </a:lnTo>
                  <a:lnTo>
                    <a:pt x="1601470" y="3810"/>
                  </a:lnTo>
                  <a:lnTo>
                    <a:pt x="160147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601470" y="3810"/>
                  </a:lnTo>
                  <a:lnTo>
                    <a:pt x="1601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605280" y="123190"/>
                  </a:lnTo>
                  <a:lnTo>
                    <a:pt x="1605280" y="11938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847090" y="4123690"/>
              <a:ext cx="1597660" cy="115570"/>
            </a:xfrm>
            <a:custGeom>
              <a:avLst/>
              <a:gdLst/>
              <a:ahLst/>
              <a:cxnLst/>
              <a:rect l="l" t="t" r="r" b="b"/>
              <a:pathLst>
                <a:path w="1597660" h="115570">
                  <a:moveTo>
                    <a:pt x="1597660" y="0"/>
                  </a:moveTo>
                  <a:lnTo>
                    <a:pt x="1593850" y="0"/>
                  </a:lnTo>
                  <a:lnTo>
                    <a:pt x="1593850" y="3810"/>
                  </a:lnTo>
                  <a:lnTo>
                    <a:pt x="159385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1593850" y="3810"/>
                  </a:lnTo>
                  <a:lnTo>
                    <a:pt x="1593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97660" y="115570"/>
                  </a:lnTo>
                  <a:lnTo>
                    <a:pt x="1597660" y="111760"/>
                  </a:lnTo>
                  <a:lnTo>
                    <a:pt x="1597660" y="381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850900" y="4127500"/>
              <a:ext cx="1590040" cy="107950"/>
            </a:xfrm>
            <a:custGeom>
              <a:avLst/>
              <a:gdLst/>
              <a:ahLst/>
              <a:cxnLst/>
              <a:rect l="l" t="t" r="r" b="b"/>
              <a:pathLst>
                <a:path w="1590039" h="107950">
                  <a:moveTo>
                    <a:pt x="1590040" y="0"/>
                  </a:moveTo>
                  <a:lnTo>
                    <a:pt x="1587500" y="0"/>
                  </a:lnTo>
                  <a:lnTo>
                    <a:pt x="1587500" y="2540"/>
                  </a:lnTo>
                  <a:lnTo>
                    <a:pt x="1587500" y="104140"/>
                  </a:lnTo>
                  <a:lnTo>
                    <a:pt x="3810" y="104140"/>
                  </a:lnTo>
                  <a:lnTo>
                    <a:pt x="3810" y="2540"/>
                  </a:lnTo>
                  <a:lnTo>
                    <a:pt x="1587500" y="2540"/>
                  </a:lnTo>
                  <a:lnTo>
                    <a:pt x="1587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90040" y="107950"/>
                  </a:lnTo>
                  <a:lnTo>
                    <a:pt x="1590040" y="104140"/>
                  </a:lnTo>
                  <a:lnTo>
                    <a:pt x="1590040" y="2540"/>
                  </a:lnTo>
                  <a:lnTo>
                    <a:pt x="159004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854710" y="4130040"/>
              <a:ext cx="1583690" cy="101600"/>
            </a:xfrm>
            <a:custGeom>
              <a:avLst/>
              <a:gdLst/>
              <a:ahLst/>
              <a:cxnLst/>
              <a:rect l="l" t="t" r="r" b="b"/>
              <a:pathLst>
                <a:path w="1583689" h="101600">
                  <a:moveTo>
                    <a:pt x="1583690" y="0"/>
                  </a:moveTo>
                  <a:lnTo>
                    <a:pt x="1579880" y="0"/>
                  </a:lnTo>
                  <a:lnTo>
                    <a:pt x="1579880" y="3810"/>
                  </a:lnTo>
                  <a:lnTo>
                    <a:pt x="1579880" y="97790"/>
                  </a:lnTo>
                  <a:lnTo>
                    <a:pt x="2540" y="97790"/>
                  </a:lnTo>
                  <a:lnTo>
                    <a:pt x="2540" y="3810"/>
                  </a:lnTo>
                  <a:lnTo>
                    <a:pt x="1579880" y="3810"/>
                  </a:lnTo>
                  <a:lnTo>
                    <a:pt x="157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583690" y="101600"/>
                  </a:lnTo>
                  <a:lnTo>
                    <a:pt x="1583690" y="9779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857250" y="4133850"/>
              <a:ext cx="1577340" cy="93980"/>
            </a:xfrm>
            <a:custGeom>
              <a:avLst/>
              <a:gdLst/>
              <a:ahLst/>
              <a:cxnLst/>
              <a:rect l="l" t="t" r="r" b="b"/>
              <a:pathLst>
                <a:path w="1577339" h="93979">
                  <a:moveTo>
                    <a:pt x="1577340" y="0"/>
                  </a:moveTo>
                  <a:lnTo>
                    <a:pt x="1573530" y="0"/>
                  </a:lnTo>
                  <a:lnTo>
                    <a:pt x="1573530" y="3810"/>
                  </a:lnTo>
                  <a:lnTo>
                    <a:pt x="157353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573530" y="3810"/>
                  </a:lnTo>
                  <a:lnTo>
                    <a:pt x="1573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1577340" y="93980"/>
                  </a:lnTo>
                  <a:lnTo>
                    <a:pt x="1577340" y="90170"/>
                  </a:lnTo>
                  <a:lnTo>
                    <a:pt x="1577340" y="381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861060" y="4137659"/>
              <a:ext cx="1569720" cy="86360"/>
            </a:xfrm>
            <a:custGeom>
              <a:avLst/>
              <a:gdLst/>
              <a:ahLst/>
              <a:cxnLst/>
              <a:rect l="l" t="t" r="r" b="b"/>
              <a:pathLst>
                <a:path w="1569720" h="86360">
                  <a:moveTo>
                    <a:pt x="1569720" y="0"/>
                  </a:moveTo>
                  <a:lnTo>
                    <a:pt x="1565910" y="0"/>
                  </a:lnTo>
                  <a:lnTo>
                    <a:pt x="1565910" y="3810"/>
                  </a:lnTo>
                  <a:lnTo>
                    <a:pt x="156591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1565910" y="3810"/>
                  </a:lnTo>
                  <a:lnTo>
                    <a:pt x="1565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69720" y="86360"/>
                  </a:lnTo>
                  <a:lnTo>
                    <a:pt x="1569720" y="82550"/>
                  </a:lnTo>
                  <a:lnTo>
                    <a:pt x="1569720" y="381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864870" y="4141470"/>
              <a:ext cx="1562100" cy="78740"/>
            </a:xfrm>
            <a:custGeom>
              <a:avLst/>
              <a:gdLst/>
              <a:ahLst/>
              <a:cxnLst/>
              <a:rect l="l" t="t" r="r" b="b"/>
              <a:pathLst>
                <a:path w="1562100" h="78739">
                  <a:moveTo>
                    <a:pt x="156210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78740"/>
                  </a:lnTo>
                  <a:lnTo>
                    <a:pt x="1562100" y="78740"/>
                  </a:lnTo>
                  <a:lnTo>
                    <a:pt x="1562100" y="7620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868680" y="4145280"/>
              <a:ext cx="1554480" cy="72390"/>
            </a:xfrm>
            <a:custGeom>
              <a:avLst/>
              <a:gdLst/>
              <a:ahLst/>
              <a:cxnLst/>
              <a:rect l="l" t="t" r="r" b="b"/>
              <a:pathLst>
                <a:path w="1554480" h="72389">
                  <a:moveTo>
                    <a:pt x="1554480" y="0"/>
                  </a:moveTo>
                  <a:lnTo>
                    <a:pt x="1550670" y="0"/>
                  </a:lnTo>
                  <a:lnTo>
                    <a:pt x="1550670" y="3810"/>
                  </a:lnTo>
                  <a:lnTo>
                    <a:pt x="155067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1550670" y="3810"/>
                  </a:lnTo>
                  <a:lnTo>
                    <a:pt x="1550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54480" y="72390"/>
                  </a:lnTo>
                  <a:lnTo>
                    <a:pt x="1554480" y="68580"/>
                  </a:lnTo>
                  <a:lnTo>
                    <a:pt x="1554480" y="381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872490" y="4149090"/>
              <a:ext cx="1546860" cy="64769"/>
            </a:xfrm>
            <a:custGeom>
              <a:avLst/>
              <a:gdLst/>
              <a:ahLst/>
              <a:cxnLst/>
              <a:rect l="l" t="t" r="r" b="b"/>
              <a:pathLst>
                <a:path w="1546860" h="64770">
                  <a:moveTo>
                    <a:pt x="1546860" y="0"/>
                  </a:moveTo>
                  <a:lnTo>
                    <a:pt x="1543050" y="0"/>
                  </a:lnTo>
                  <a:lnTo>
                    <a:pt x="1543050" y="3810"/>
                  </a:lnTo>
                  <a:lnTo>
                    <a:pt x="154305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1543050" y="3810"/>
                  </a:lnTo>
                  <a:lnTo>
                    <a:pt x="1543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46860" y="64770"/>
                  </a:lnTo>
                  <a:lnTo>
                    <a:pt x="1546860" y="60960"/>
                  </a:lnTo>
                  <a:lnTo>
                    <a:pt x="1546860" y="381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876300" y="4152900"/>
              <a:ext cx="1539240" cy="57150"/>
            </a:xfrm>
            <a:custGeom>
              <a:avLst/>
              <a:gdLst/>
              <a:ahLst/>
              <a:cxnLst/>
              <a:rect l="l" t="t" r="r" b="b"/>
              <a:pathLst>
                <a:path w="1539239" h="57150">
                  <a:moveTo>
                    <a:pt x="1539240" y="0"/>
                  </a:moveTo>
                  <a:lnTo>
                    <a:pt x="1535430" y="0"/>
                  </a:lnTo>
                  <a:lnTo>
                    <a:pt x="1535430" y="3810"/>
                  </a:lnTo>
                  <a:lnTo>
                    <a:pt x="153543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35430" y="3810"/>
                  </a:lnTo>
                  <a:lnTo>
                    <a:pt x="1535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39240" y="57150"/>
                  </a:lnTo>
                  <a:lnTo>
                    <a:pt x="1539240" y="53340"/>
                  </a:lnTo>
                  <a:lnTo>
                    <a:pt x="1539240" y="3810"/>
                  </a:lnTo>
                  <a:lnTo>
                    <a:pt x="153924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880110" y="4156709"/>
              <a:ext cx="1531620" cy="49530"/>
            </a:xfrm>
            <a:custGeom>
              <a:avLst/>
              <a:gdLst/>
              <a:ahLst/>
              <a:cxnLst/>
              <a:rect l="l" t="t" r="r" b="b"/>
              <a:pathLst>
                <a:path w="1531620" h="49529">
                  <a:moveTo>
                    <a:pt x="1531620" y="0"/>
                  </a:moveTo>
                  <a:lnTo>
                    <a:pt x="1529080" y="0"/>
                  </a:lnTo>
                  <a:lnTo>
                    <a:pt x="1529080" y="2540"/>
                  </a:lnTo>
                  <a:lnTo>
                    <a:pt x="1529080" y="45720"/>
                  </a:lnTo>
                  <a:lnTo>
                    <a:pt x="3810" y="45720"/>
                  </a:lnTo>
                  <a:lnTo>
                    <a:pt x="3810" y="2540"/>
                  </a:lnTo>
                  <a:lnTo>
                    <a:pt x="1529080" y="2540"/>
                  </a:lnTo>
                  <a:lnTo>
                    <a:pt x="1529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9530"/>
                  </a:lnTo>
                  <a:lnTo>
                    <a:pt x="1531620" y="49530"/>
                  </a:lnTo>
                  <a:lnTo>
                    <a:pt x="1531620" y="45720"/>
                  </a:lnTo>
                  <a:lnTo>
                    <a:pt x="1531620" y="2540"/>
                  </a:lnTo>
                  <a:lnTo>
                    <a:pt x="1531620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883920" y="4159250"/>
              <a:ext cx="1525270" cy="43180"/>
            </a:xfrm>
            <a:custGeom>
              <a:avLst/>
              <a:gdLst/>
              <a:ahLst/>
              <a:cxnLst/>
              <a:rect l="l" t="t" r="r" b="b"/>
              <a:pathLst>
                <a:path w="1525270" h="43179">
                  <a:moveTo>
                    <a:pt x="1525270" y="0"/>
                  </a:moveTo>
                  <a:lnTo>
                    <a:pt x="1521460" y="0"/>
                  </a:lnTo>
                  <a:lnTo>
                    <a:pt x="1521460" y="3810"/>
                  </a:lnTo>
                  <a:lnTo>
                    <a:pt x="1521460" y="39370"/>
                  </a:lnTo>
                  <a:lnTo>
                    <a:pt x="2540" y="39370"/>
                  </a:lnTo>
                  <a:lnTo>
                    <a:pt x="2540" y="3810"/>
                  </a:lnTo>
                  <a:lnTo>
                    <a:pt x="1521460" y="3810"/>
                  </a:lnTo>
                  <a:lnTo>
                    <a:pt x="1521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525270" y="43180"/>
                  </a:lnTo>
                  <a:lnTo>
                    <a:pt x="1525270" y="39370"/>
                  </a:lnTo>
                  <a:lnTo>
                    <a:pt x="1525270" y="3810"/>
                  </a:lnTo>
                  <a:lnTo>
                    <a:pt x="1525270" y="0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886460" y="4163059"/>
              <a:ext cx="1518920" cy="35560"/>
            </a:xfrm>
            <a:custGeom>
              <a:avLst/>
              <a:gdLst/>
              <a:ahLst/>
              <a:cxnLst/>
              <a:rect l="l" t="t" r="r" b="b"/>
              <a:pathLst>
                <a:path w="1518920" h="35560">
                  <a:moveTo>
                    <a:pt x="151892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31750"/>
                  </a:lnTo>
                  <a:lnTo>
                    <a:pt x="3810" y="31750"/>
                  </a:lnTo>
                  <a:lnTo>
                    <a:pt x="381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1518920" y="35560"/>
                  </a:lnTo>
                  <a:lnTo>
                    <a:pt x="1518920" y="31750"/>
                  </a:lnTo>
                  <a:lnTo>
                    <a:pt x="1518920" y="381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890270" y="4166870"/>
              <a:ext cx="1511300" cy="27940"/>
            </a:xfrm>
            <a:custGeom>
              <a:avLst/>
              <a:gdLst/>
              <a:ahLst/>
              <a:cxnLst/>
              <a:rect l="l" t="t" r="r" b="b"/>
              <a:pathLst>
                <a:path w="1511300" h="27939">
                  <a:moveTo>
                    <a:pt x="1511300" y="0"/>
                  </a:moveTo>
                  <a:lnTo>
                    <a:pt x="1507490" y="0"/>
                  </a:lnTo>
                  <a:lnTo>
                    <a:pt x="1507490" y="3810"/>
                  </a:lnTo>
                  <a:lnTo>
                    <a:pt x="15074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507490" y="3810"/>
                  </a:lnTo>
                  <a:lnTo>
                    <a:pt x="1507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1511300" y="27940"/>
                  </a:lnTo>
                  <a:lnTo>
                    <a:pt x="1511300" y="2540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894080" y="4170680"/>
              <a:ext cx="1503680" cy="21590"/>
            </a:xfrm>
            <a:custGeom>
              <a:avLst/>
              <a:gdLst/>
              <a:ahLst/>
              <a:cxnLst/>
              <a:rect l="l" t="t" r="r" b="b"/>
              <a:pathLst>
                <a:path w="1503680" h="21589">
                  <a:moveTo>
                    <a:pt x="1503680" y="0"/>
                  </a:moveTo>
                  <a:lnTo>
                    <a:pt x="1499870" y="0"/>
                  </a:lnTo>
                  <a:lnTo>
                    <a:pt x="1499870" y="3810"/>
                  </a:lnTo>
                  <a:lnTo>
                    <a:pt x="149987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499870" y="3810"/>
                  </a:lnTo>
                  <a:lnTo>
                    <a:pt x="1499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503680" y="21590"/>
                  </a:lnTo>
                  <a:lnTo>
                    <a:pt x="1503680" y="17780"/>
                  </a:lnTo>
                  <a:lnTo>
                    <a:pt x="1503680" y="3810"/>
                  </a:lnTo>
                  <a:lnTo>
                    <a:pt x="1503680" y="0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897890" y="4174490"/>
              <a:ext cx="1496060" cy="13970"/>
            </a:xfrm>
            <a:custGeom>
              <a:avLst/>
              <a:gdLst/>
              <a:ahLst/>
              <a:cxnLst/>
              <a:rect l="l" t="t" r="r" b="b"/>
              <a:pathLst>
                <a:path w="1496060" h="13970">
                  <a:moveTo>
                    <a:pt x="1496060" y="0"/>
                  </a:moveTo>
                  <a:lnTo>
                    <a:pt x="1492250" y="0"/>
                  </a:lnTo>
                  <a:lnTo>
                    <a:pt x="1492250" y="3810"/>
                  </a:lnTo>
                  <a:lnTo>
                    <a:pt x="149225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92250" y="3810"/>
                  </a:lnTo>
                  <a:lnTo>
                    <a:pt x="1492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96060" y="13970"/>
                  </a:lnTo>
                  <a:lnTo>
                    <a:pt x="1496060" y="10160"/>
                  </a:lnTo>
                  <a:lnTo>
                    <a:pt x="1496060" y="3810"/>
                  </a:lnTo>
                  <a:lnTo>
                    <a:pt x="1496060" y="0"/>
                  </a:lnTo>
                  <a:close/>
                </a:path>
              </a:pathLst>
            </a:custGeom>
            <a:solidFill>
              <a:srgbClr val="F8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901700" y="4178300"/>
              <a:ext cx="1488440" cy="6350"/>
            </a:xfrm>
            <a:custGeom>
              <a:avLst/>
              <a:gdLst/>
              <a:ahLst/>
              <a:cxnLst/>
              <a:rect l="l" t="t" r="r" b="b"/>
              <a:pathLst>
                <a:path w="1488439" h="6350">
                  <a:moveTo>
                    <a:pt x="148843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88439" y="6350"/>
                  </a:lnTo>
                  <a:lnTo>
                    <a:pt x="148843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457199" y="3733800"/>
              <a:ext cx="2378710" cy="895350"/>
            </a:xfrm>
            <a:custGeom>
              <a:avLst/>
              <a:gdLst/>
              <a:ahLst/>
              <a:cxnLst/>
              <a:rect l="l" t="t" r="r" b="b"/>
              <a:pathLst>
                <a:path w="2378710" h="895350">
                  <a:moveTo>
                    <a:pt x="0" y="0"/>
                  </a:moveTo>
                  <a:lnTo>
                    <a:pt x="2233930" y="0"/>
                  </a:lnTo>
                  <a:lnTo>
                    <a:pt x="2378710" y="143510"/>
                  </a:lnTo>
                  <a:lnTo>
                    <a:pt x="2378710" y="895350"/>
                  </a:lnTo>
                  <a:lnTo>
                    <a:pt x="143509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2692400" y="3733799"/>
              <a:ext cx="142240" cy="895350"/>
            </a:xfrm>
            <a:custGeom>
              <a:avLst/>
              <a:gdLst/>
              <a:ahLst/>
              <a:cxnLst/>
              <a:rect l="l" t="t" r="r" b="b"/>
              <a:pathLst>
                <a:path w="142239" h="89535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35"/>
                  </a:lnTo>
                  <a:lnTo>
                    <a:pt x="1270" y="1282"/>
                  </a:lnTo>
                  <a:close/>
                </a:path>
                <a:path w="142239" h="895350">
                  <a:moveTo>
                    <a:pt x="142240" y="142240"/>
                  </a:moveTo>
                  <a:lnTo>
                    <a:pt x="140360" y="142240"/>
                  </a:lnTo>
                  <a:lnTo>
                    <a:pt x="140360" y="895350"/>
                  </a:lnTo>
                  <a:lnTo>
                    <a:pt x="142240" y="895350"/>
                  </a:lnTo>
                  <a:lnTo>
                    <a:pt x="142240" y="14224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2693669" y="3735081"/>
              <a:ext cx="139700" cy="892810"/>
            </a:xfrm>
            <a:custGeom>
              <a:avLst/>
              <a:gdLst/>
              <a:ahLst/>
              <a:cxnLst/>
              <a:rect l="l" t="t" r="r" b="b"/>
              <a:pathLst>
                <a:path w="139700" h="892810">
                  <a:moveTo>
                    <a:pt x="138430" y="139665"/>
                  </a:moveTo>
                  <a:lnTo>
                    <a:pt x="138430" y="890258"/>
                  </a:lnTo>
                  <a:lnTo>
                    <a:pt x="135979" y="890258"/>
                  </a:lnTo>
                  <a:lnTo>
                    <a:pt x="138474" y="892798"/>
                  </a:lnTo>
                  <a:lnTo>
                    <a:pt x="139700" y="892798"/>
                  </a:lnTo>
                  <a:lnTo>
                    <a:pt x="139700" y="140947"/>
                  </a:lnTo>
                  <a:lnTo>
                    <a:pt x="138430" y="139665"/>
                  </a:lnTo>
                  <a:close/>
                </a:path>
                <a:path w="139700" h="892810">
                  <a:moveTo>
                    <a:pt x="0" y="0"/>
                  </a:moveTo>
                  <a:lnTo>
                    <a:pt x="0" y="751851"/>
                  </a:lnTo>
                  <a:lnTo>
                    <a:pt x="1269" y="753144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2694940" y="3736339"/>
              <a:ext cx="137160" cy="889000"/>
            </a:xfrm>
            <a:custGeom>
              <a:avLst/>
              <a:gdLst/>
              <a:ahLst/>
              <a:cxnLst/>
              <a:rect l="l" t="t" r="r" b="b"/>
              <a:pathLst>
                <a:path w="137160" h="88900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37160" h="889000">
                  <a:moveTo>
                    <a:pt x="137160" y="135890"/>
                  </a:moveTo>
                  <a:lnTo>
                    <a:pt x="134073" y="135890"/>
                  </a:lnTo>
                  <a:lnTo>
                    <a:pt x="134073" y="889000"/>
                  </a:lnTo>
                  <a:lnTo>
                    <a:pt x="137160" y="889000"/>
                  </a:lnTo>
                  <a:lnTo>
                    <a:pt x="137160" y="135890"/>
                  </a:lnTo>
                  <a:close/>
                </a:path>
              </a:pathLst>
            </a:custGeom>
            <a:solidFill>
              <a:srgbClr val="2CA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2696210" y="3738880"/>
              <a:ext cx="133350" cy="885190"/>
            </a:xfrm>
            <a:custGeom>
              <a:avLst/>
              <a:gdLst/>
              <a:ahLst/>
              <a:cxnLst/>
              <a:rect l="l" t="t" r="r" b="b"/>
              <a:pathLst>
                <a:path w="133350" h="885189">
                  <a:moveTo>
                    <a:pt x="132079" y="132023"/>
                  </a:moveTo>
                  <a:lnTo>
                    <a:pt x="132079" y="882650"/>
                  </a:lnTo>
                  <a:lnTo>
                    <a:pt x="129695" y="882650"/>
                  </a:lnTo>
                  <a:lnTo>
                    <a:pt x="132191" y="885190"/>
                  </a:lnTo>
                  <a:lnTo>
                    <a:pt x="133350" y="885190"/>
                  </a:lnTo>
                  <a:lnTo>
                    <a:pt x="133350" y="133304"/>
                  </a:lnTo>
                  <a:lnTo>
                    <a:pt x="132079" y="132023"/>
                  </a:lnTo>
                  <a:close/>
                </a:path>
                <a:path w="133350" h="885189">
                  <a:moveTo>
                    <a:pt x="1225" y="0"/>
                  </a:moveTo>
                  <a:lnTo>
                    <a:pt x="0" y="0"/>
                  </a:lnTo>
                  <a:lnTo>
                    <a:pt x="0" y="750638"/>
                  </a:lnTo>
                  <a:lnTo>
                    <a:pt x="2539" y="753223"/>
                  </a:lnTo>
                  <a:lnTo>
                    <a:pt x="2539" y="1326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31B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2698750" y="3740149"/>
              <a:ext cx="129539" cy="881380"/>
            </a:xfrm>
            <a:custGeom>
              <a:avLst/>
              <a:gdLst/>
              <a:ahLst/>
              <a:cxnLst/>
              <a:rect l="l" t="t" r="r" b="b"/>
              <a:pathLst>
                <a:path w="129539" h="88137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29539" h="881379">
                  <a:moveTo>
                    <a:pt x="129540" y="128270"/>
                  </a:moveTo>
                  <a:lnTo>
                    <a:pt x="126530" y="128270"/>
                  </a:lnTo>
                  <a:lnTo>
                    <a:pt x="126530" y="881380"/>
                  </a:lnTo>
                  <a:lnTo>
                    <a:pt x="129540" y="881380"/>
                  </a:lnTo>
                  <a:lnTo>
                    <a:pt x="129540" y="128270"/>
                  </a:lnTo>
                  <a:close/>
                </a:path>
              </a:pathLst>
            </a:custGeom>
            <a:solidFill>
              <a:srgbClr val="37B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2700007" y="3742689"/>
              <a:ext cx="126364" cy="877569"/>
            </a:xfrm>
            <a:custGeom>
              <a:avLst/>
              <a:gdLst/>
              <a:ahLst/>
              <a:cxnLst/>
              <a:rect l="l" t="t" r="r" b="b"/>
              <a:pathLst>
                <a:path w="126364" h="877570">
                  <a:moveTo>
                    <a:pt x="2552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52" y="753110"/>
                  </a:lnTo>
                  <a:lnTo>
                    <a:pt x="2552" y="0"/>
                  </a:lnTo>
                  <a:close/>
                </a:path>
                <a:path w="126364" h="877570">
                  <a:moveTo>
                    <a:pt x="125742" y="124460"/>
                  </a:moveTo>
                  <a:lnTo>
                    <a:pt x="124015" y="124460"/>
                  </a:lnTo>
                  <a:lnTo>
                    <a:pt x="124015" y="877570"/>
                  </a:lnTo>
                  <a:lnTo>
                    <a:pt x="125742" y="877570"/>
                  </a:lnTo>
                  <a:lnTo>
                    <a:pt x="125742" y="124460"/>
                  </a:lnTo>
                  <a:close/>
                </a:path>
              </a:pathLst>
            </a:custGeom>
            <a:solidFill>
              <a:srgbClr val="3C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2702560" y="3744050"/>
              <a:ext cx="121920" cy="875030"/>
            </a:xfrm>
            <a:custGeom>
              <a:avLst/>
              <a:gdLst/>
              <a:ahLst/>
              <a:cxnLst/>
              <a:rect l="l" t="t" r="r" b="b"/>
              <a:pathLst>
                <a:path w="121919" h="875029">
                  <a:moveTo>
                    <a:pt x="120650" y="121727"/>
                  </a:moveTo>
                  <a:lnTo>
                    <a:pt x="120650" y="872399"/>
                  </a:lnTo>
                  <a:lnTo>
                    <a:pt x="118355" y="872399"/>
                  </a:lnTo>
                  <a:lnTo>
                    <a:pt x="120850" y="874939"/>
                  </a:lnTo>
                  <a:lnTo>
                    <a:pt x="121919" y="874939"/>
                  </a:lnTo>
                  <a:lnTo>
                    <a:pt x="121919" y="123008"/>
                  </a:lnTo>
                  <a:lnTo>
                    <a:pt x="120650" y="121727"/>
                  </a:lnTo>
                  <a:close/>
                </a:path>
                <a:path w="121919" h="875029">
                  <a:moveTo>
                    <a:pt x="0" y="0"/>
                  </a:moveTo>
                  <a:lnTo>
                    <a:pt x="0" y="751930"/>
                  </a:lnTo>
                  <a:lnTo>
                    <a:pt x="1269" y="753223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2703830" y="3745344"/>
              <a:ext cx="119380" cy="871219"/>
            </a:xfrm>
            <a:custGeom>
              <a:avLst/>
              <a:gdLst/>
              <a:ahLst/>
              <a:cxnLst/>
              <a:rect l="l" t="t" r="r" b="b"/>
              <a:pathLst>
                <a:path w="119380" h="871220">
                  <a:moveTo>
                    <a:pt x="2540" y="2552"/>
                  </a:moveTo>
                  <a:lnTo>
                    <a:pt x="0" y="0"/>
                  </a:lnTo>
                  <a:lnTo>
                    <a:pt x="0" y="751941"/>
                  </a:lnTo>
                  <a:lnTo>
                    <a:pt x="2540" y="754519"/>
                  </a:lnTo>
                  <a:lnTo>
                    <a:pt x="2540" y="2552"/>
                  </a:lnTo>
                  <a:close/>
                </a:path>
                <a:path w="119380" h="871220">
                  <a:moveTo>
                    <a:pt x="119380" y="117995"/>
                  </a:moveTo>
                  <a:lnTo>
                    <a:pt x="116459" y="117995"/>
                  </a:lnTo>
                  <a:lnTo>
                    <a:pt x="116459" y="871105"/>
                  </a:lnTo>
                  <a:lnTo>
                    <a:pt x="119380" y="871105"/>
                  </a:lnTo>
                  <a:lnTo>
                    <a:pt x="119380" y="117995"/>
                  </a:lnTo>
                  <a:close/>
                </a:path>
              </a:pathLst>
            </a:custGeom>
            <a:solidFill>
              <a:srgbClr val="47B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2706369" y="3747894"/>
              <a:ext cx="114300" cy="867410"/>
            </a:xfrm>
            <a:custGeom>
              <a:avLst/>
              <a:gdLst/>
              <a:ahLst/>
              <a:cxnLst/>
              <a:rect l="l" t="t" r="r" b="b"/>
              <a:pathLst>
                <a:path w="114300" h="867410">
                  <a:moveTo>
                    <a:pt x="113030" y="114039"/>
                  </a:moveTo>
                  <a:lnTo>
                    <a:pt x="113030" y="864745"/>
                  </a:lnTo>
                  <a:lnTo>
                    <a:pt x="110801" y="864745"/>
                  </a:lnTo>
                  <a:lnTo>
                    <a:pt x="113297" y="867285"/>
                  </a:lnTo>
                  <a:lnTo>
                    <a:pt x="114300" y="867285"/>
                  </a:lnTo>
                  <a:lnTo>
                    <a:pt x="114300" y="115320"/>
                  </a:lnTo>
                  <a:lnTo>
                    <a:pt x="113030" y="114039"/>
                  </a:lnTo>
                  <a:close/>
                </a:path>
                <a:path w="114300" h="867410">
                  <a:moveTo>
                    <a:pt x="0" y="0"/>
                  </a:moveTo>
                  <a:lnTo>
                    <a:pt x="0" y="751964"/>
                  </a:lnTo>
                  <a:lnTo>
                    <a:pt x="1269" y="753257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2707640" y="3749039"/>
              <a:ext cx="111760" cy="863600"/>
            </a:xfrm>
            <a:custGeom>
              <a:avLst/>
              <a:gdLst/>
              <a:ahLst/>
              <a:cxnLst/>
              <a:rect l="l" t="t" r="r" b="b"/>
              <a:pathLst>
                <a:path w="111760" h="86360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11760" h="863600">
                  <a:moveTo>
                    <a:pt x="111760" y="110490"/>
                  </a:moveTo>
                  <a:lnTo>
                    <a:pt x="108902" y="110490"/>
                  </a:lnTo>
                  <a:lnTo>
                    <a:pt x="108902" y="863600"/>
                  </a:lnTo>
                  <a:lnTo>
                    <a:pt x="111760" y="863600"/>
                  </a:lnTo>
                  <a:lnTo>
                    <a:pt x="111760" y="110490"/>
                  </a:lnTo>
                  <a:close/>
                </a:path>
              </a:pathLst>
            </a:custGeom>
            <a:solidFill>
              <a:srgbClr val="52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2708910" y="3751580"/>
              <a:ext cx="107950" cy="859790"/>
            </a:xfrm>
            <a:custGeom>
              <a:avLst/>
              <a:gdLst/>
              <a:ahLst/>
              <a:cxnLst/>
              <a:rect l="l" t="t" r="r" b="b"/>
              <a:pathLst>
                <a:path w="107950" h="859789">
                  <a:moveTo>
                    <a:pt x="106679" y="106509"/>
                  </a:moveTo>
                  <a:lnTo>
                    <a:pt x="106679" y="857250"/>
                  </a:lnTo>
                  <a:lnTo>
                    <a:pt x="104518" y="857250"/>
                  </a:lnTo>
                  <a:lnTo>
                    <a:pt x="107014" y="859790"/>
                  </a:lnTo>
                  <a:lnTo>
                    <a:pt x="107950" y="859790"/>
                  </a:lnTo>
                  <a:lnTo>
                    <a:pt x="107950" y="107791"/>
                  </a:lnTo>
                  <a:lnTo>
                    <a:pt x="106679" y="106509"/>
                  </a:lnTo>
                  <a:close/>
                </a:path>
                <a:path w="107950" h="859789">
                  <a:moveTo>
                    <a:pt x="1112" y="0"/>
                  </a:moveTo>
                  <a:lnTo>
                    <a:pt x="0" y="0"/>
                  </a:lnTo>
                  <a:lnTo>
                    <a:pt x="0" y="750864"/>
                  </a:lnTo>
                  <a:lnTo>
                    <a:pt x="2539" y="753450"/>
                  </a:lnTo>
                  <a:lnTo>
                    <a:pt x="2539" y="1440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2711450" y="3752849"/>
              <a:ext cx="104139" cy="855980"/>
            </a:xfrm>
            <a:custGeom>
              <a:avLst/>
              <a:gdLst/>
              <a:ahLst/>
              <a:cxnLst/>
              <a:rect l="l" t="t" r="r" b="b"/>
              <a:pathLst>
                <a:path w="104139" h="85597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04139" h="855979">
                  <a:moveTo>
                    <a:pt x="104140" y="104140"/>
                  </a:moveTo>
                  <a:lnTo>
                    <a:pt x="101346" y="104140"/>
                  </a:lnTo>
                  <a:lnTo>
                    <a:pt x="101346" y="855980"/>
                  </a:lnTo>
                  <a:lnTo>
                    <a:pt x="104140" y="855980"/>
                  </a:lnTo>
                  <a:lnTo>
                    <a:pt x="104140" y="104140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2712707" y="3755389"/>
              <a:ext cx="102235" cy="852169"/>
            </a:xfrm>
            <a:custGeom>
              <a:avLst/>
              <a:gdLst/>
              <a:ahLst/>
              <a:cxnLst/>
              <a:rect l="l" t="t" r="r" b="b"/>
              <a:pathLst>
                <a:path w="102235" h="852170">
                  <a:moveTo>
                    <a:pt x="2552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52" y="753110"/>
                  </a:lnTo>
                  <a:lnTo>
                    <a:pt x="2552" y="0"/>
                  </a:lnTo>
                  <a:close/>
                </a:path>
                <a:path w="102235" h="852170">
                  <a:moveTo>
                    <a:pt x="101612" y="99060"/>
                  </a:moveTo>
                  <a:lnTo>
                    <a:pt x="98844" y="99060"/>
                  </a:lnTo>
                  <a:lnTo>
                    <a:pt x="98844" y="852170"/>
                  </a:lnTo>
                  <a:lnTo>
                    <a:pt x="101612" y="852170"/>
                  </a:lnTo>
                  <a:lnTo>
                    <a:pt x="101612" y="99060"/>
                  </a:lnTo>
                  <a:close/>
                </a:path>
              </a:pathLst>
            </a:custGeom>
            <a:solidFill>
              <a:srgbClr val="63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2715260" y="3756864"/>
              <a:ext cx="96520" cy="849630"/>
            </a:xfrm>
            <a:custGeom>
              <a:avLst/>
              <a:gdLst/>
              <a:ahLst/>
              <a:cxnLst/>
              <a:rect l="l" t="t" r="r" b="b"/>
              <a:pathLst>
                <a:path w="96519" h="849629">
                  <a:moveTo>
                    <a:pt x="95250" y="96100"/>
                  </a:moveTo>
                  <a:lnTo>
                    <a:pt x="95250" y="846885"/>
                  </a:lnTo>
                  <a:lnTo>
                    <a:pt x="93177" y="846885"/>
                  </a:lnTo>
                  <a:lnTo>
                    <a:pt x="95673" y="849425"/>
                  </a:lnTo>
                  <a:lnTo>
                    <a:pt x="96519" y="849425"/>
                  </a:lnTo>
                  <a:lnTo>
                    <a:pt x="96519" y="97381"/>
                  </a:lnTo>
                  <a:lnTo>
                    <a:pt x="95250" y="96100"/>
                  </a:lnTo>
                  <a:close/>
                </a:path>
                <a:path w="96519" h="849629">
                  <a:moveTo>
                    <a:pt x="0" y="0"/>
                  </a:moveTo>
                  <a:lnTo>
                    <a:pt x="0" y="752044"/>
                  </a:lnTo>
                  <a:lnTo>
                    <a:pt x="1269" y="753336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2716517" y="3757929"/>
              <a:ext cx="94615" cy="845819"/>
            </a:xfrm>
            <a:custGeom>
              <a:avLst/>
              <a:gdLst/>
              <a:ahLst/>
              <a:cxnLst/>
              <a:rect l="l" t="t" r="r" b="b"/>
              <a:pathLst>
                <a:path w="94614" h="845820">
                  <a:moveTo>
                    <a:pt x="1282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82" y="753110"/>
                  </a:lnTo>
                  <a:lnTo>
                    <a:pt x="1282" y="0"/>
                  </a:lnTo>
                  <a:close/>
                </a:path>
                <a:path w="94614" h="845820">
                  <a:moveTo>
                    <a:pt x="93992" y="92710"/>
                  </a:moveTo>
                  <a:lnTo>
                    <a:pt x="91287" y="92710"/>
                  </a:lnTo>
                  <a:lnTo>
                    <a:pt x="91287" y="845820"/>
                  </a:lnTo>
                  <a:lnTo>
                    <a:pt x="93992" y="845820"/>
                  </a:lnTo>
                  <a:lnTo>
                    <a:pt x="93992" y="92710"/>
                  </a:lnTo>
                  <a:close/>
                </a:path>
              </a:pathLst>
            </a:custGeom>
            <a:solidFill>
              <a:srgbClr val="6EC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2717800" y="3760470"/>
              <a:ext cx="90170" cy="842010"/>
            </a:xfrm>
            <a:custGeom>
              <a:avLst/>
              <a:gdLst/>
              <a:ahLst/>
              <a:cxnLst/>
              <a:rect l="l" t="t" r="r" b="b"/>
              <a:pathLst>
                <a:path w="90169" h="842010">
                  <a:moveTo>
                    <a:pt x="88900" y="88650"/>
                  </a:moveTo>
                  <a:lnTo>
                    <a:pt x="88900" y="839469"/>
                  </a:lnTo>
                  <a:lnTo>
                    <a:pt x="86894" y="839469"/>
                  </a:lnTo>
                  <a:lnTo>
                    <a:pt x="89390" y="842009"/>
                  </a:lnTo>
                  <a:lnTo>
                    <a:pt x="90169" y="842009"/>
                  </a:lnTo>
                  <a:lnTo>
                    <a:pt x="90169" y="89931"/>
                  </a:lnTo>
                  <a:lnTo>
                    <a:pt x="88900" y="88650"/>
                  </a:lnTo>
                  <a:close/>
                </a:path>
                <a:path w="90169" h="842010">
                  <a:moveTo>
                    <a:pt x="1033" y="0"/>
                  </a:moveTo>
                  <a:lnTo>
                    <a:pt x="0" y="0"/>
                  </a:lnTo>
                  <a:lnTo>
                    <a:pt x="0" y="751023"/>
                  </a:lnTo>
                  <a:lnTo>
                    <a:pt x="2539" y="753608"/>
                  </a:lnTo>
                  <a:lnTo>
                    <a:pt x="2539" y="1519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73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2720340" y="3761739"/>
              <a:ext cx="86360" cy="838200"/>
            </a:xfrm>
            <a:custGeom>
              <a:avLst/>
              <a:gdLst/>
              <a:ahLst/>
              <a:cxnLst/>
              <a:rect l="l" t="t" r="r" b="b"/>
              <a:pathLst>
                <a:path w="86360" h="83820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86360" h="838200">
                  <a:moveTo>
                    <a:pt x="86360" y="85090"/>
                  </a:moveTo>
                  <a:lnTo>
                    <a:pt x="83718" y="85090"/>
                  </a:lnTo>
                  <a:lnTo>
                    <a:pt x="83718" y="838200"/>
                  </a:lnTo>
                  <a:lnTo>
                    <a:pt x="86360" y="838200"/>
                  </a:lnTo>
                  <a:lnTo>
                    <a:pt x="86360" y="85090"/>
                  </a:lnTo>
                  <a:close/>
                </a:path>
              </a:pathLst>
            </a:custGeom>
            <a:solidFill>
              <a:srgbClr val="79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2721610" y="3764279"/>
              <a:ext cx="82550" cy="835025"/>
            </a:xfrm>
            <a:custGeom>
              <a:avLst/>
              <a:gdLst/>
              <a:ahLst/>
              <a:cxnLst/>
              <a:rect l="l" t="t" r="r" b="b"/>
              <a:pathLst>
                <a:path w="82550" h="835025">
                  <a:moveTo>
                    <a:pt x="254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2540" y="753110"/>
                  </a:lnTo>
                  <a:lnTo>
                    <a:pt x="2540" y="0"/>
                  </a:lnTo>
                  <a:close/>
                </a:path>
                <a:path w="82550" h="835025">
                  <a:moveTo>
                    <a:pt x="82550" y="81280"/>
                  </a:moveTo>
                  <a:lnTo>
                    <a:pt x="81203" y="81280"/>
                  </a:lnTo>
                  <a:lnTo>
                    <a:pt x="81203" y="834402"/>
                  </a:lnTo>
                  <a:lnTo>
                    <a:pt x="82550" y="834402"/>
                  </a:lnTo>
                  <a:lnTo>
                    <a:pt x="82550" y="81280"/>
                  </a:lnTo>
                  <a:close/>
                </a:path>
              </a:pathLst>
            </a:custGeom>
            <a:solidFill>
              <a:srgbClr val="7EC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2724150" y="3765833"/>
              <a:ext cx="78740" cy="831850"/>
            </a:xfrm>
            <a:custGeom>
              <a:avLst/>
              <a:gdLst/>
              <a:ahLst/>
              <a:cxnLst/>
              <a:rect l="l" t="t" r="r" b="b"/>
              <a:pathLst>
                <a:path w="78739" h="831850">
                  <a:moveTo>
                    <a:pt x="77469" y="78161"/>
                  </a:moveTo>
                  <a:lnTo>
                    <a:pt x="77469" y="829026"/>
                  </a:lnTo>
                  <a:lnTo>
                    <a:pt x="75553" y="829026"/>
                  </a:lnTo>
                  <a:lnTo>
                    <a:pt x="78049" y="831566"/>
                  </a:lnTo>
                  <a:lnTo>
                    <a:pt x="78739" y="831566"/>
                  </a:lnTo>
                  <a:lnTo>
                    <a:pt x="78739" y="79443"/>
                  </a:lnTo>
                  <a:lnTo>
                    <a:pt x="77469" y="78161"/>
                  </a:lnTo>
                  <a:close/>
                </a:path>
                <a:path w="78739" h="831850">
                  <a:moveTo>
                    <a:pt x="0" y="0"/>
                  </a:moveTo>
                  <a:lnTo>
                    <a:pt x="0" y="752123"/>
                  </a:lnTo>
                  <a:lnTo>
                    <a:pt x="1269" y="753416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2725420" y="3767124"/>
              <a:ext cx="76200" cy="828040"/>
            </a:xfrm>
            <a:custGeom>
              <a:avLst/>
              <a:gdLst/>
              <a:ahLst/>
              <a:cxnLst/>
              <a:rect l="l" t="t" r="r" b="b"/>
              <a:pathLst>
                <a:path w="76200" h="828039">
                  <a:moveTo>
                    <a:pt x="2540" y="2565"/>
                  </a:moveTo>
                  <a:lnTo>
                    <a:pt x="0" y="0"/>
                  </a:lnTo>
                  <a:lnTo>
                    <a:pt x="0" y="752132"/>
                  </a:lnTo>
                  <a:lnTo>
                    <a:pt x="2540" y="754710"/>
                  </a:lnTo>
                  <a:lnTo>
                    <a:pt x="2540" y="2565"/>
                  </a:lnTo>
                  <a:close/>
                </a:path>
                <a:path w="76200" h="828039">
                  <a:moveTo>
                    <a:pt x="76200" y="74625"/>
                  </a:moveTo>
                  <a:lnTo>
                    <a:pt x="73660" y="74625"/>
                  </a:lnTo>
                  <a:lnTo>
                    <a:pt x="73660" y="827735"/>
                  </a:lnTo>
                  <a:lnTo>
                    <a:pt x="76200" y="827735"/>
                  </a:lnTo>
                  <a:lnTo>
                    <a:pt x="76200" y="74625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2727960" y="3769677"/>
              <a:ext cx="71120" cy="824230"/>
            </a:xfrm>
            <a:custGeom>
              <a:avLst/>
              <a:gdLst/>
              <a:ahLst/>
              <a:cxnLst/>
              <a:rect l="l" t="t" r="r" b="b"/>
              <a:pathLst>
                <a:path w="71119" h="824229">
                  <a:moveTo>
                    <a:pt x="69850" y="70473"/>
                  </a:moveTo>
                  <a:lnTo>
                    <a:pt x="69850" y="821372"/>
                  </a:lnTo>
                  <a:lnTo>
                    <a:pt x="68000" y="821372"/>
                  </a:lnTo>
                  <a:lnTo>
                    <a:pt x="70496" y="823912"/>
                  </a:lnTo>
                  <a:lnTo>
                    <a:pt x="71119" y="823912"/>
                  </a:lnTo>
                  <a:lnTo>
                    <a:pt x="71119" y="71754"/>
                  </a:lnTo>
                  <a:lnTo>
                    <a:pt x="69850" y="70473"/>
                  </a:lnTo>
                  <a:close/>
                </a:path>
                <a:path w="71119" h="824229">
                  <a:moveTo>
                    <a:pt x="0" y="0"/>
                  </a:moveTo>
                  <a:lnTo>
                    <a:pt x="0" y="752157"/>
                  </a:lnTo>
                  <a:lnTo>
                    <a:pt x="1269" y="753450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2729217" y="3770629"/>
              <a:ext cx="69215" cy="820419"/>
            </a:xfrm>
            <a:custGeom>
              <a:avLst/>
              <a:gdLst/>
              <a:ahLst/>
              <a:cxnLst/>
              <a:rect l="l" t="t" r="r" b="b"/>
              <a:pathLst>
                <a:path w="69214" h="820420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69214" h="820420">
                  <a:moveTo>
                    <a:pt x="68592" y="67310"/>
                  </a:moveTo>
                  <a:lnTo>
                    <a:pt x="66040" y="67310"/>
                  </a:lnTo>
                  <a:lnTo>
                    <a:pt x="66040" y="820420"/>
                  </a:lnTo>
                  <a:lnTo>
                    <a:pt x="68592" y="820420"/>
                  </a:lnTo>
                  <a:lnTo>
                    <a:pt x="68592" y="67310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2730500" y="3773170"/>
              <a:ext cx="64769" cy="816610"/>
            </a:xfrm>
            <a:custGeom>
              <a:avLst/>
              <a:gdLst/>
              <a:ahLst/>
              <a:cxnLst/>
              <a:rect l="l" t="t" r="r" b="b"/>
              <a:pathLst>
                <a:path w="64769" h="816610">
                  <a:moveTo>
                    <a:pt x="63500" y="63137"/>
                  </a:moveTo>
                  <a:lnTo>
                    <a:pt x="63500" y="814069"/>
                  </a:lnTo>
                  <a:lnTo>
                    <a:pt x="61717" y="814069"/>
                  </a:lnTo>
                  <a:lnTo>
                    <a:pt x="64212" y="816609"/>
                  </a:lnTo>
                  <a:lnTo>
                    <a:pt x="64769" y="816609"/>
                  </a:lnTo>
                  <a:lnTo>
                    <a:pt x="64769" y="64418"/>
                  </a:lnTo>
                  <a:lnTo>
                    <a:pt x="63500" y="63137"/>
                  </a:lnTo>
                  <a:close/>
                </a:path>
                <a:path w="64769" h="816610">
                  <a:moveTo>
                    <a:pt x="921" y="0"/>
                  </a:moveTo>
                  <a:lnTo>
                    <a:pt x="0" y="0"/>
                  </a:lnTo>
                  <a:lnTo>
                    <a:pt x="0" y="751250"/>
                  </a:lnTo>
                  <a:lnTo>
                    <a:pt x="2539" y="753835"/>
                  </a:lnTo>
                  <a:lnTo>
                    <a:pt x="2539" y="1632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9A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2733040" y="3774439"/>
              <a:ext cx="60960" cy="812800"/>
            </a:xfrm>
            <a:custGeom>
              <a:avLst/>
              <a:gdLst/>
              <a:ahLst/>
              <a:cxnLst/>
              <a:rect l="l" t="t" r="r" b="b"/>
              <a:pathLst>
                <a:path w="60960" h="812800">
                  <a:moveTo>
                    <a:pt x="1270" y="0"/>
                  </a:moveTo>
                  <a:lnTo>
                    <a:pt x="0" y="0"/>
                  </a:lnTo>
                  <a:lnTo>
                    <a:pt x="0" y="754392"/>
                  </a:lnTo>
                  <a:lnTo>
                    <a:pt x="1270" y="754392"/>
                  </a:lnTo>
                  <a:lnTo>
                    <a:pt x="1270" y="0"/>
                  </a:lnTo>
                  <a:close/>
                </a:path>
                <a:path w="60960" h="812800">
                  <a:moveTo>
                    <a:pt x="60960" y="60960"/>
                  </a:moveTo>
                  <a:lnTo>
                    <a:pt x="58547" y="60960"/>
                  </a:lnTo>
                  <a:lnTo>
                    <a:pt x="58547" y="812800"/>
                  </a:lnTo>
                  <a:lnTo>
                    <a:pt x="60960" y="812800"/>
                  </a:lnTo>
                  <a:lnTo>
                    <a:pt x="60960" y="60960"/>
                  </a:lnTo>
                  <a:close/>
                </a:path>
              </a:pathLst>
            </a:custGeom>
            <a:solidFill>
              <a:srgbClr val="9F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2734310" y="3776979"/>
              <a:ext cx="58419" cy="809625"/>
            </a:xfrm>
            <a:custGeom>
              <a:avLst/>
              <a:gdLst/>
              <a:ahLst/>
              <a:cxnLst/>
              <a:rect l="l" t="t" r="r" b="b"/>
              <a:pathLst>
                <a:path w="58419" h="809625">
                  <a:moveTo>
                    <a:pt x="254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2540" y="754380"/>
                  </a:lnTo>
                  <a:lnTo>
                    <a:pt x="2540" y="0"/>
                  </a:lnTo>
                  <a:close/>
                </a:path>
                <a:path w="58419" h="809625">
                  <a:moveTo>
                    <a:pt x="58420" y="55880"/>
                  </a:moveTo>
                  <a:lnTo>
                    <a:pt x="55880" y="55880"/>
                  </a:lnTo>
                  <a:lnTo>
                    <a:pt x="55880" y="809002"/>
                  </a:lnTo>
                  <a:lnTo>
                    <a:pt x="58420" y="809002"/>
                  </a:lnTo>
                  <a:lnTo>
                    <a:pt x="58420" y="55880"/>
                  </a:lnTo>
                  <a:close/>
                </a:path>
              </a:pathLst>
            </a:custGeom>
            <a:solidFill>
              <a:srgbClr val="A5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2736850" y="3778647"/>
              <a:ext cx="53340" cy="806450"/>
            </a:xfrm>
            <a:custGeom>
              <a:avLst/>
              <a:gdLst/>
              <a:ahLst/>
              <a:cxnLst/>
              <a:rect l="l" t="t" r="r" b="b"/>
              <a:pathLst>
                <a:path w="53339" h="806450">
                  <a:moveTo>
                    <a:pt x="52069" y="52534"/>
                  </a:moveTo>
                  <a:lnTo>
                    <a:pt x="52069" y="803513"/>
                  </a:lnTo>
                  <a:lnTo>
                    <a:pt x="50376" y="803513"/>
                  </a:lnTo>
                  <a:lnTo>
                    <a:pt x="52872" y="806053"/>
                  </a:lnTo>
                  <a:lnTo>
                    <a:pt x="53339" y="806053"/>
                  </a:lnTo>
                  <a:lnTo>
                    <a:pt x="53339" y="53816"/>
                  </a:lnTo>
                  <a:lnTo>
                    <a:pt x="52069" y="52534"/>
                  </a:lnTo>
                  <a:close/>
                </a:path>
                <a:path w="53339" h="806450">
                  <a:moveTo>
                    <a:pt x="0" y="0"/>
                  </a:moveTo>
                  <a:lnTo>
                    <a:pt x="0" y="752236"/>
                  </a:lnTo>
                  <a:lnTo>
                    <a:pt x="1269" y="753529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2738107" y="3779519"/>
              <a:ext cx="51435" cy="802640"/>
            </a:xfrm>
            <a:custGeom>
              <a:avLst/>
              <a:gdLst/>
              <a:ahLst/>
              <a:cxnLst/>
              <a:rect l="l" t="t" r="r" b="b"/>
              <a:pathLst>
                <a:path w="51435" h="802639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51435" h="802639">
                  <a:moveTo>
                    <a:pt x="50812" y="49530"/>
                  </a:moveTo>
                  <a:lnTo>
                    <a:pt x="48272" y="49530"/>
                  </a:lnTo>
                  <a:lnTo>
                    <a:pt x="48272" y="802640"/>
                  </a:lnTo>
                  <a:lnTo>
                    <a:pt x="50812" y="802640"/>
                  </a:lnTo>
                  <a:lnTo>
                    <a:pt x="50812" y="49530"/>
                  </a:lnTo>
                  <a:close/>
                </a:path>
              </a:pathLst>
            </a:custGeom>
            <a:solidFill>
              <a:srgbClr val="B0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2739390" y="3782060"/>
              <a:ext cx="46990" cy="798830"/>
            </a:xfrm>
            <a:custGeom>
              <a:avLst/>
              <a:gdLst/>
              <a:ahLst/>
              <a:cxnLst/>
              <a:rect l="l" t="t" r="r" b="b"/>
              <a:pathLst>
                <a:path w="46989" h="798829">
                  <a:moveTo>
                    <a:pt x="45720" y="45277"/>
                  </a:moveTo>
                  <a:lnTo>
                    <a:pt x="45720" y="796289"/>
                  </a:lnTo>
                  <a:lnTo>
                    <a:pt x="44093" y="796289"/>
                  </a:lnTo>
                  <a:lnTo>
                    <a:pt x="46588" y="798829"/>
                  </a:lnTo>
                  <a:lnTo>
                    <a:pt x="46990" y="798829"/>
                  </a:lnTo>
                  <a:lnTo>
                    <a:pt x="46990" y="46559"/>
                  </a:lnTo>
                  <a:lnTo>
                    <a:pt x="45720" y="45277"/>
                  </a:lnTo>
                  <a:close/>
                </a:path>
                <a:path w="46989" h="798829">
                  <a:moveTo>
                    <a:pt x="842" y="0"/>
                  </a:moveTo>
                  <a:lnTo>
                    <a:pt x="0" y="0"/>
                  </a:lnTo>
                  <a:lnTo>
                    <a:pt x="0" y="751409"/>
                  </a:lnTo>
                  <a:lnTo>
                    <a:pt x="2540" y="753994"/>
                  </a:lnTo>
                  <a:lnTo>
                    <a:pt x="2540" y="1712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B5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2741917" y="3783329"/>
              <a:ext cx="43815" cy="795020"/>
            </a:xfrm>
            <a:custGeom>
              <a:avLst/>
              <a:gdLst/>
              <a:ahLst/>
              <a:cxnLst/>
              <a:rect l="l" t="t" r="r" b="b"/>
              <a:pathLst>
                <a:path w="43814" h="795020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43814" h="795020">
                  <a:moveTo>
                    <a:pt x="43192" y="41910"/>
                  </a:moveTo>
                  <a:lnTo>
                    <a:pt x="40640" y="41910"/>
                  </a:lnTo>
                  <a:lnTo>
                    <a:pt x="40640" y="795020"/>
                  </a:lnTo>
                  <a:lnTo>
                    <a:pt x="43192" y="795020"/>
                  </a:lnTo>
                  <a:lnTo>
                    <a:pt x="43192" y="41910"/>
                  </a:lnTo>
                  <a:close/>
                </a:path>
              </a:pathLst>
            </a:custGeom>
            <a:solidFill>
              <a:srgbClr val="BB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2743200" y="3785869"/>
              <a:ext cx="39370" cy="791210"/>
            </a:xfrm>
            <a:custGeom>
              <a:avLst/>
              <a:gdLst/>
              <a:ahLst/>
              <a:cxnLst/>
              <a:rect l="l" t="t" r="r" b="b"/>
              <a:pathLst>
                <a:path w="39369" h="791210">
                  <a:moveTo>
                    <a:pt x="254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2540" y="754380"/>
                  </a:lnTo>
                  <a:lnTo>
                    <a:pt x="2540" y="0"/>
                  </a:lnTo>
                  <a:close/>
                </a:path>
                <a:path w="39369" h="791210">
                  <a:moveTo>
                    <a:pt x="39370" y="38100"/>
                  </a:moveTo>
                  <a:lnTo>
                    <a:pt x="38100" y="38100"/>
                  </a:lnTo>
                  <a:lnTo>
                    <a:pt x="38100" y="791210"/>
                  </a:lnTo>
                  <a:lnTo>
                    <a:pt x="39370" y="791210"/>
                  </a:lnTo>
                  <a:lnTo>
                    <a:pt x="39370" y="38100"/>
                  </a:lnTo>
                  <a:close/>
                </a:path>
              </a:pathLst>
            </a:custGeom>
            <a:solidFill>
              <a:srgbClr val="C0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2745740" y="3787616"/>
              <a:ext cx="35560" cy="788670"/>
            </a:xfrm>
            <a:custGeom>
              <a:avLst/>
              <a:gdLst/>
              <a:ahLst/>
              <a:cxnLst/>
              <a:rect l="l" t="t" r="r" b="b"/>
              <a:pathLst>
                <a:path w="35560" h="788670">
                  <a:moveTo>
                    <a:pt x="34290" y="34596"/>
                  </a:moveTo>
                  <a:lnTo>
                    <a:pt x="34290" y="785653"/>
                  </a:lnTo>
                  <a:lnTo>
                    <a:pt x="32752" y="785653"/>
                  </a:lnTo>
                  <a:lnTo>
                    <a:pt x="35248" y="788193"/>
                  </a:lnTo>
                  <a:lnTo>
                    <a:pt x="35560" y="788193"/>
                  </a:lnTo>
                  <a:lnTo>
                    <a:pt x="35560" y="35877"/>
                  </a:lnTo>
                  <a:lnTo>
                    <a:pt x="34290" y="34596"/>
                  </a:lnTo>
                  <a:close/>
                </a:path>
                <a:path w="35560" h="788670">
                  <a:moveTo>
                    <a:pt x="0" y="0"/>
                  </a:moveTo>
                  <a:lnTo>
                    <a:pt x="0" y="752316"/>
                  </a:lnTo>
                  <a:lnTo>
                    <a:pt x="1270" y="753608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2747010" y="3788905"/>
              <a:ext cx="33020" cy="784860"/>
            </a:xfrm>
            <a:custGeom>
              <a:avLst/>
              <a:gdLst/>
              <a:ahLst/>
              <a:cxnLst/>
              <a:rect l="l" t="t" r="r" b="b"/>
              <a:pathLst>
                <a:path w="33019" h="784860">
                  <a:moveTo>
                    <a:pt x="2540" y="2565"/>
                  </a:moveTo>
                  <a:lnTo>
                    <a:pt x="0" y="0"/>
                  </a:lnTo>
                  <a:lnTo>
                    <a:pt x="0" y="752322"/>
                  </a:lnTo>
                  <a:lnTo>
                    <a:pt x="2540" y="754913"/>
                  </a:lnTo>
                  <a:lnTo>
                    <a:pt x="2540" y="2565"/>
                  </a:lnTo>
                  <a:close/>
                </a:path>
                <a:path w="33019" h="784860">
                  <a:moveTo>
                    <a:pt x="33020" y="31254"/>
                  </a:moveTo>
                  <a:lnTo>
                    <a:pt x="30480" y="31254"/>
                  </a:lnTo>
                  <a:lnTo>
                    <a:pt x="30480" y="784377"/>
                  </a:lnTo>
                  <a:lnTo>
                    <a:pt x="33020" y="784377"/>
                  </a:lnTo>
                  <a:lnTo>
                    <a:pt x="33020" y="31254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2749550" y="3791460"/>
              <a:ext cx="27940" cy="781050"/>
            </a:xfrm>
            <a:custGeom>
              <a:avLst/>
              <a:gdLst/>
              <a:ahLst/>
              <a:cxnLst/>
              <a:rect l="l" t="t" r="r" b="b"/>
              <a:pathLst>
                <a:path w="27939" h="781050">
                  <a:moveTo>
                    <a:pt x="26669" y="26908"/>
                  </a:moveTo>
                  <a:lnTo>
                    <a:pt x="26669" y="777999"/>
                  </a:lnTo>
                  <a:lnTo>
                    <a:pt x="25199" y="777999"/>
                  </a:lnTo>
                  <a:lnTo>
                    <a:pt x="27694" y="780539"/>
                  </a:lnTo>
                  <a:lnTo>
                    <a:pt x="27939" y="780539"/>
                  </a:lnTo>
                  <a:lnTo>
                    <a:pt x="27939" y="28189"/>
                  </a:lnTo>
                  <a:lnTo>
                    <a:pt x="26669" y="26908"/>
                  </a:lnTo>
                  <a:close/>
                </a:path>
                <a:path w="27939" h="781050">
                  <a:moveTo>
                    <a:pt x="0" y="0"/>
                  </a:moveTo>
                  <a:lnTo>
                    <a:pt x="0" y="752350"/>
                  </a:lnTo>
                  <a:lnTo>
                    <a:pt x="1269" y="753642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2750807" y="3792219"/>
              <a:ext cx="26034" cy="777240"/>
            </a:xfrm>
            <a:custGeom>
              <a:avLst/>
              <a:gdLst/>
              <a:ahLst/>
              <a:cxnLst/>
              <a:rect l="l" t="t" r="r" b="b"/>
              <a:pathLst>
                <a:path w="26035" h="777239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26035" h="777239">
                  <a:moveTo>
                    <a:pt x="25412" y="24130"/>
                  </a:moveTo>
                  <a:lnTo>
                    <a:pt x="22872" y="24130"/>
                  </a:lnTo>
                  <a:lnTo>
                    <a:pt x="22872" y="777240"/>
                  </a:lnTo>
                  <a:lnTo>
                    <a:pt x="25412" y="777240"/>
                  </a:lnTo>
                  <a:lnTo>
                    <a:pt x="25412" y="24130"/>
                  </a:lnTo>
                  <a:close/>
                </a:path>
              </a:pathLst>
            </a:custGeom>
            <a:solidFill>
              <a:srgbClr val="D6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2752090" y="3794760"/>
              <a:ext cx="21590" cy="773430"/>
            </a:xfrm>
            <a:custGeom>
              <a:avLst/>
              <a:gdLst/>
              <a:ahLst/>
              <a:cxnLst/>
              <a:rect l="l" t="t" r="r" b="b"/>
              <a:pathLst>
                <a:path w="21589" h="773429">
                  <a:moveTo>
                    <a:pt x="20320" y="19764"/>
                  </a:moveTo>
                  <a:lnTo>
                    <a:pt x="20320" y="770889"/>
                  </a:lnTo>
                  <a:lnTo>
                    <a:pt x="18916" y="770889"/>
                  </a:lnTo>
                  <a:lnTo>
                    <a:pt x="21411" y="773429"/>
                  </a:lnTo>
                  <a:lnTo>
                    <a:pt x="21590" y="773429"/>
                  </a:lnTo>
                  <a:lnTo>
                    <a:pt x="21590" y="21045"/>
                  </a:lnTo>
                  <a:lnTo>
                    <a:pt x="20320" y="19764"/>
                  </a:lnTo>
                  <a:close/>
                </a:path>
                <a:path w="21589" h="773429">
                  <a:moveTo>
                    <a:pt x="730" y="0"/>
                  </a:moveTo>
                  <a:lnTo>
                    <a:pt x="0" y="0"/>
                  </a:lnTo>
                  <a:lnTo>
                    <a:pt x="0" y="751635"/>
                  </a:lnTo>
                  <a:lnTo>
                    <a:pt x="2540" y="754221"/>
                  </a:lnTo>
                  <a:lnTo>
                    <a:pt x="2540" y="1825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DC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2754617" y="3796029"/>
              <a:ext cx="18415" cy="769620"/>
            </a:xfrm>
            <a:custGeom>
              <a:avLst/>
              <a:gdLst/>
              <a:ahLst/>
              <a:cxnLst/>
              <a:rect l="l" t="t" r="r" b="b"/>
              <a:pathLst>
                <a:path w="18414" h="769620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18414" h="769620">
                  <a:moveTo>
                    <a:pt x="17792" y="17780"/>
                  </a:moveTo>
                  <a:lnTo>
                    <a:pt x="15760" y="17780"/>
                  </a:lnTo>
                  <a:lnTo>
                    <a:pt x="15760" y="769620"/>
                  </a:lnTo>
                  <a:lnTo>
                    <a:pt x="17792" y="769620"/>
                  </a:lnTo>
                  <a:lnTo>
                    <a:pt x="17792" y="17780"/>
                  </a:lnTo>
                  <a:close/>
                </a:path>
              </a:pathLst>
            </a:custGeom>
            <a:solidFill>
              <a:srgbClr val="E1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2755900" y="3798569"/>
              <a:ext cx="15240" cy="765810"/>
            </a:xfrm>
            <a:custGeom>
              <a:avLst/>
              <a:gdLst/>
              <a:ahLst/>
              <a:cxnLst/>
              <a:rect l="l" t="t" r="r" b="b"/>
              <a:pathLst>
                <a:path w="15239" h="765810">
                  <a:moveTo>
                    <a:pt x="254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2540" y="754380"/>
                  </a:lnTo>
                  <a:lnTo>
                    <a:pt x="2540" y="0"/>
                  </a:lnTo>
                  <a:close/>
                </a:path>
                <a:path w="15239" h="765810">
                  <a:moveTo>
                    <a:pt x="15240" y="12700"/>
                  </a:moveTo>
                  <a:lnTo>
                    <a:pt x="12700" y="12700"/>
                  </a:lnTo>
                  <a:lnTo>
                    <a:pt x="12700" y="765810"/>
                  </a:lnTo>
                  <a:lnTo>
                    <a:pt x="15240" y="765810"/>
                  </a:lnTo>
                  <a:lnTo>
                    <a:pt x="15240" y="12700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2758440" y="3800429"/>
              <a:ext cx="10160" cy="763270"/>
            </a:xfrm>
            <a:custGeom>
              <a:avLst/>
              <a:gdLst/>
              <a:ahLst/>
              <a:cxnLst/>
              <a:rect l="l" t="t" r="r" b="b"/>
              <a:pathLst>
                <a:path w="10160" h="763270">
                  <a:moveTo>
                    <a:pt x="8890" y="8969"/>
                  </a:moveTo>
                  <a:lnTo>
                    <a:pt x="8890" y="760140"/>
                  </a:lnTo>
                  <a:lnTo>
                    <a:pt x="7575" y="760140"/>
                  </a:lnTo>
                  <a:lnTo>
                    <a:pt x="10070" y="762680"/>
                  </a:lnTo>
                  <a:lnTo>
                    <a:pt x="10160" y="10250"/>
                  </a:lnTo>
                  <a:lnTo>
                    <a:pt x="8890" y="8969"/>
                  </a:lnTo>
                  <a:close/>
                </a:path>
                <a:path w="10160" h="763270">
                  <a:moveTo>
                    <a:pt x="0" y="0"/>
                  </a:moveTo>
                  <a:lnTo>
                    <a:pt x="0" y="752429"/>
                  </a:lnTo>
                  <a:lnTo>
                    <a:pt x="1270" y="753722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2759710" y="3801109"/>
              <a:ext cx="7620" cy="760095"/>
            </a:xfrm>
            <a:custGeom>
              <a:avLst/>
              <a:gdLst/>
              <a:ahLst/>
              <a:cxnLst/>
              <a:rect l="l" t="t" r="r" b="b"/>
              <a:pathLst>
                <a:path w="7619" h="760095">
                  <a:moveTo>
                    <a:pt x="127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70" y="754380"/>
                  </a:lnTo>
                  <a:lnTo>
                    <a:pt x="1270" y="0"/>
                  </a:lnTo>
                  <a:close/>
                </a:path>
                <a:path w="7619" h="760095">
                  <a:moveTo>
                    <a:pt x="7620" y="6350"/>
                  </a:moveTo>
                  <a:lnTo>
                    <a:pt x="5080" y="6350"/>
                  </a:lnTo>
                  <a:lnTo>
                    <a:pt x="5080" y="759472"/>
                  </a:lnTo>
                  <a:lnTo>
                    <a:pt x="7620" y="759472"/>
                  </a:lnTo>
                  <a:lnTo>
                    <a:pt x="7620" y="635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2760980" y="3803649"/>
              <a:ext cx="3810" cy="755650"/>
            </a:xfrm>
            <a:custGeom>
              <a:avLst/>
              <a:gdLst/>
              <a:ahLst/>
              <a:cxnLst/>
              <a:rect l="l" t="t" r="r" b="b"/>
              <a:pathLst>
                <a:path w="3810" h="755650">
                  <a:moveTo>
                    <a:pt x="3810" y="3810"/>
                  </a:moveTo>
                  <a:lnTo>
                    <a:pt x="2527" y="3810"/>
                  </a:lnTo>
                  <a:lnTo>
                    <a:pt x="25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55650"/>
                  </a:lnTo>
                  <a:lnTo>
                    <a:pt x="3810" y="755650"/>
                  </a:lnTo>
                  <a:lnTo>
                    <a:pt x="3810" y="381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2691129" y="3733800"/>
              <a:ext cx="144780" cy="895350"/>
            </a:xfrm>
            <a:custGeom>
              <a:avLst/>
              <a:gdLst/>
              <a:ahLst/>
              <a:cxnLst/>
              <a:rect l="l" t="t" r="r" b="b"/>
              <a:pathLst>
                <a:path w="144780" h="895350">
                  <a:moveTo>
                    <a:pt x="0" y="0"/>
                  </a:moveTo>
                  <a:lnTo>
                    <a:pt x="144780" y="143510"/>
                  </a:lnTo>
                  <a:lnTo>
                    <a:pt x="14478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457822" y="4485640"/>
              <a:ext cx="2376170" cy="143510"/>
            </a:xfrm>
            <a:custGeom>
              <a:avLst/>
              <a:gdLst/>
              <a:ahLst/>
              <a:cxnLst/>
              <a:rect l="l" t="t" r="r" b="b"/>
              <a:pathLst>
                <a:path w="2376170" h="143510">
                  <a:moveTo>
                    <a:pt x="22352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5200" y="1270"/>
                  </a:lnTo>
                  <a:lnTo>
                    <a:pt x="2235200" y="0"/>
                  </a:lnTo>
                  <a:close/>
                </a:path>
                <a:path w="2376170" h="143510">
                  <a:moveTo>
                    <a:pt x="2375560" y="143510"/>
                  </a:moveTo>
                  <a:lnTo>
                    <a:pt x="2374315" y="142240"/>
                  </a:lnTo>
                  <a:lnTo>
                    <a:pt x="140360" y="142240"/>
                  </a:lnTo>
                  <a:lnTo>
                    <a:pt x="141617" y="143510"/>
                  </a:lnTo>
                  <a:lnTo>
                    <a:pt x="2375560" y="14351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459092" y="4486910"/>
              <a:ext cx="2373630" cy="140970"/>
            </a:xfrm>
            <a:custGeom>
              <a:avLst/>
              <a:gdLst/>
              <a:ahLst/>
              <a:cxnLst/>
              <a:rect l="l" t="t" r="r" b="b"/>
              <a:pathLst>
                <a:path w="2373630" h="140970">
                  <a:moveTo>
                    <a:pt x="223517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1917" y="2540"/>
                  </a:lnTo>
                  <a:lnTo>
                    <a:pt x="1917" y="1270"/>
                  </a:lnTo>
                  <a:lnTo>
                    <a:pt x="2235174" y="1270"/>
                  </a:lnTo>
                  <a:lnTo>
                    <a:pt x="2235174" y="0"/>
                  </a:lnTo>
                  <a:close/>
                </a:path>
                <a:path w="2373630" h="140970">
                  <a:moveTo>
                    <a:pt x="2373045" y="140970"/>
                  </a:moveTo>
                  <a:lnTo>
                    <a:pt x="2370556" y="138430"/>
                  </a:lnTo>
                  <a:lnTo>
                    <a:pt x="136575" y="138430"/>
                  </a:lnTo>
                  <a:lnTo>
                    <a:pt x="139090" y="140970"/>
                  </a:lnTo>
                  <a:lnTo>
                    <a:pt x="2373045" y="14097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461010" y="4488180"/>
              <a:ext cx="2369185" cy="137160"/>
            </a:xfrm>
            <a:custGeom>
              <a:avLst/>
              <a:gdLst/>
              <a:ahLst/>
              <a:cxnLst/>
              <a:rect l="l" t="t" r="r" b="b"/>
              <a:pathLst>
                <a:path w="2369185" h="137160">
                  <a:moveTo>
                    <a:pt x="2235746" y="1270"/>
                  </a:moveTo>
                  <a:lnTo>
                    <a:pt x="2234501" y="1270"/>
                  </a:lnTo>
                  <a:lnTo>
                    <a:pt x="223450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584" y="1270"/>
                  </a:lnTo>
                  <a:lnTo>
                    <a:pt x="584" y="2540"/>
                  </a:lnTo>
                  <a:lnTo>
                    <a:pt x="2235746" y="2540"/>
                  </a:lnTo>
                  <a:lnTo>
                    <a:pt x="2235746" y="1270"/>
                  </a:lnTo>
                  <a:close/>
                </a:path>
                <a:path w="2369185" h="137160">
                  <a:moveTo>
                    <a:pt x="2368639" y="137160"/>
                  </a:moveTo>
                  <a:lnTo>
                    <a:pt x="2367381" y="135890"/>
                  </a:lnTo>
                  <a:lnTo>
                    <a:pt x="133400" y="135890"/>
                  </a:lnTo>
                  <a:lnTo>
                    <a:pt x="134658" y="137160"/>
                  </a:lnTo>
                  <a:lnTo>
                    <a:pt x="2368639" y="13716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462864" y="4490720"/>
              <a:ext cx="2366010" cy="133350"/>
            </a:xfrm>
            <a:custGeom>
              <a:avLst/>
              <a:gdLst/>
              <a:ahLst/>
              <a:cxnLst/>
              <a:rect l="l" t="t" r="r" b="b"/>
              <a:pathLst>
                <a:path w="2366010" h="133350">
                  <a:moveTo>
                    <a:pt x="223514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5149" y="1270"/>
                  </a:lnTo>
                  <a:lnTo>
                    <a:pt x="2235149" y="0"/>
                  </a:lnTo>
                  <a:close/>
                </a:path>
                <a:path w="2366010" h="133350">
                  <a:moveTo>
                    <a:pt x="2365527" y="133350"/>
                  </a:moveTo>
                  <a:lnTo>
                    <a:pt x="2363038" y="130810"/>
                  </a:lnTo>
                  <a:lnTo>
                    <a:pt x="129032" y="130810"/>
                  </a:lnTo>
                  <a:lnTo>
                    <a:pt x="131546" y="133350"/>
                  </a:lnTo>
                  <a:lnTo>
                    <a:pt x="2365527" y="13335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464121" y="4491990"/>
              <a:ext cx="2362200" cy="129539"/>
            </a:xfrm>
            <a:custGeom>
              <a:avLst/>
              <a:gdLst/>
              <a:ahLst/>
              <a:cxnLst/>
              <a:rect l="l" t="t" r="r" b="b"/>
              <a:pathLst>
                <a:path w="2362200" h="129539">
                  <a:moveTo>
                    <a:pt x="223513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1968" y="2540"/>
                  </a:lnTo>
                  <a:lnTo>
                    <a:pt x="1968" y="1270"/>
                  </a:lnTo>
                  <a:lnTo>
                    <a:pt x="2235136" y="1270"/>
                  </a:lnTo>
                  <a:lnTo>
                    <a:pt x="2235136" y="0"/>
                  </a:lnTo>
                  <a:close/>
                </a:path>
                <a:path w="2362200" h="129539">
                  <a:moveTo>
                    <a:pt x="2361781" y="129540"/>
                  </a:moveTo>
                  <a:lnTo>
                    <a:pt x="2360536" y="128270"/>
                  </a:lnTo>
                  <a:lnTo>
                    <a:pt x="126517" y="128270"/>
                  </a:lnTo>
                  <a:lnTo>
                    <a:pt x="127774" y="129540"/>
                  </a:lnTo>
                  <a:lnTo>
                    <a:pt x="2361781" y="12954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466090" y="4493260"/>
              <a:ext cx="2359025" cy="127000"/>
            </a:xfrm>
            <a:custGeom>
              <a:avLst/>
              <a:gdLst/>
              <a:ahLst/>
              <a:cxnLst/>
              <a:rect l="l" t="t" r="r" b="b"/>
              <a:pathLst>
                <a:path w="2359025" h="127000">
                  <a:moveTo>
                    <a:pt x="2235657" y="1270"/>
                  </a:moveTo>
                  <a:lnTo>
                    <a:pt x="2234412" y="1270"/>
                  </a:lnTo>
                  <a:lnTo>
                    <a:pt x="223441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546" y="1270"/>
                  </a:lnTo>
                  <a:lnTo>
                    <a:pt x="546" y="2540"/>
                  </a:lnTo>
                  <a:lnTo>
                    <a:pt x="2235657" y="2540"/>
                  </a:lnTo>
                  <a:lnTo>
                    <a:pt x="2235657" y="1270"/>
                  </a:lnTo>
                  <a:close/>
                </a:path>
                <a:path w="2359025" h="127000">
                  <a:moveTo>
                    <a:pt x="2358567" y="127000"/>
                  </a:moveTo>
                  <a:lnTo>
                    <a:pt x="2357310" y="125730"/>
                  </a:lnTo>
                  <a:lnTo>
                    <a:pt x="123278" y="125730"/>
                  </a:lnTo>
                  <a:lnTo>
                    <a:pt x="124548" y="127000"/>
                  </a:lnTo>
                  <a:lnTo>
                    <a:pt x="2358567" y="12700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467893" y="4495800"/>
              <a:ext cx="2355850" cy="123189"/>
            </a:xfrm>
            <a:custGeom>
              <a:avLst/>
              <a:gdLst/>
              <a:ahLst/>
              <a:cxnLst/>
              <a:rect l="l" t="t" r="r" b="b"/>
              <a:pathLst>
                <a:path w="2355850" h="123189">
                  <a:moveTo>
                    <a:pt x="223511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006" y="2540"/>
                  </a:lnTo>
                  <a:lnTo>
                    <a:pt x="2006" y="1270"/>
                  </a:lnTo>
                  <a:lnTo>
                    <a:pt x="2235111" y="1270"/>
                  </a:lnTo>
                  <a:lnTo>
                    <a:pt x="2235111" y="0"/>
                  </a:lnTo>
                  <a:close/>
                </a:path>
                <a:path w="2355850" h="123189">
                  <a:moveTo>
                    <a:pt x="2355507" y="123190"/>
                  </a:moveTo>
                  <a:lnTo>
                    <a:pt x="2353018" y="120650"/>
                  </a:lnTo>
                  <a:lnTo>
                    <a:pt x="118960" y="120650"/>
                  </a:lnTo>
                  <a:lnTo>
                    <a:pt x="121475" y="123190"/>
                  </a:lnTo>
                  <a:lnTo>
                    <a:pt x="2355507" y="123190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469900" y="4497070"/>
              <a:ext cx="2351405" cy="119380"/>
            </a:xfrm>
            <a:custGeom>
              <a:avLst/>
              <a:gdLst/>
              <a:ahLst/>
              <a:cxnLst/>
              <a:rect l="l" t="t" r="r" b="b"/>
              <a:pathLst>
                <a:path w="2351405" h="119379">
                  <a:moveTo>
                    <a:pt x="2235593" y="1270"/>
                  </a:moveTo>
                  <a:lnTo>
                    <a:pt x="2234349" y="1270"/>
                  </a:lnTo>
                  <a:lnTo>
                    <a:pt x="223434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508" y="1270"/>
                  </a:lnTo>
                  <a:lnTo>
                    <a:pt x="508" y="2540"/>
                  </a:lnTo>
                  <a:lnTo>
                    <a:pt x="2235593" y="2540"/>
                  </a:lnTo>
                  <a:lnTo>
                    <a:pt x="2235593" y="1270"/>
                  </a:lnTo>
                  <a:close/>
                </a:path>
                <a:path w="2351405" h="119379">
                  <a:moveTo>
                    <a:pt x="2351011" y="119380"/>
                  </a:moveTo>
                  <a:lnTo>
                    <a:pt x="2349766" y="118110"/>
                  </a:lnTo>
                  <a:lnTo>
                    <a:pt x="115697" y="118110"/>
                  </a:lnTo>
                  <a:lnTo>
                    <a:pt x="116954" y="119380"/>
                  </a:lnTo>
                  <a:lnTo>
                    <a:pt x="2351011" y="11938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471665" y="4499610"/>
              <a:ext cx="2348230" cy="115570"/>
            </a:xfrm>
            <a:custGeom>
              <a:avLst/>
              <a:gdLst/>
              <a:ahLst/>
              <a:cxnLst/>
              <a:rect l="l" t="t" r="r" b="b"/>
              <a:pathLst>
                <a:path w="2348230" h="115570">
                  <a:moveTo>
                    <a:pt x="223507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5073" y="1270"/>
                  </a:lnTo>
                  <a:lnTo>
                    <a:pt x="2235073" y="0"/>
                  </a:lnTo>
                  <a:close/>
                </a:path>
                <a:path w="2348230" h="115570">
                  <a:moveTo>
                    <a:pt x="2348001" y="115570"/>
                  </a:moveTo>
                  <a:lnTo>
                    <a:pt x="2345499" y="113030"/>
                  </a:lnTo>
                  <a:lnTo>
                    <a:pt x="111417" y="113030"/>
                  </a:lnTo>
                  <a:lnTo>
                    <a:pt x="113931" y="115570"/>
                  </a:lnTo>
                  <a:lnTo>
                    <a:pt x="2348001" y="11557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473557" y="4500880"/>
              <a:ext cx="2343785" cy="111760"/>
            </a:xfrm>
            <a:custGeom>
              <a:avLst/>
              <a:gdLst/>
              <a:ahLst/>
              <a:cxnLst/>
              <a:rect l="l" t="t" r="r" b="b"/>
              <a:pathLst>
                <a:path w="2343785" h="111760">
                  <a:moveTo>
                    <a:pt x="22350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5060" y="2540"/>
                  </a:lnTo>
                  <a:lnTo>
                    <a:pt x="2235060" y="0"/>
                  </a:lnTo>
                  <a:close/>
                </a:path>
                <a:path w="2343785" h="111760">
                  <a:moveTo>
                    <a:pt x="2343607" y="111760"/>
                  </a:moveTo>
                  <a:lnTo>
                    <a:pt x="2342362" y="110490"/>
                  </a:lnTo>
                  <a:lnTo>
                    <a:pt x="108267" y="110490"/>
                  </a:lnTo>
                  <a:lnTo>
                    <a:pt x="109524" y="111760"/>
                  </a:lnTo>
                  <a:lnTo>
                    <a:pt x="2343607" y="11176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475449" y="4503420"/>
              <a:ext cx="2340610" cy="107950"/>
            </a:xfrm>
            <a:custGeom>
              <a:avLst/>
              <a:gdLst/>
              <a:ahLst/>
              <a:cxnLst/>
              <a:rect l="l" t="t" r="r" b="b"/>
              <a:pathLst>
                <a:path w="2340610" h="107950">
                  <a:moveTo>
                    <a:pt x="22350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5035" y="1270"/>
                  </a:lnTo>
                  <a:lnTo>
                    <a:pt x="2235035" y="0"/>
                  </a:lnTo>
                  <a:close/>
                </a:path>
                <a:path w="2340610" h="107950">
                  <a:moveTo>
                    <a:pt x="2340470" y="107950"/>
                  </a:moveTo>
                  <a:lnTo>
                    <a:pt x="2337968" y="105410"/>
                  </a:lnTo>
                  <a:lnTo>
                    <a:pt x="103847" y="105410"/>
                  </a:lnTo>
                  <a:lnTo>
                    <a:pt x="106375" y="107950"/>
                  </a:lnTo>
                  <a:lnTo>
                    <a:pt x="2340470" y="10795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476707" y="4504690"/>
              <a:ext cx="2336800" cy="104139"/>
            </a:xfrm>
            <a:custGeom>
              <a:avLst/>
              <a:gdLst/>
              <a:ahLst/>
              <a:cxnLst/>
              <a:rect l="l" t="t" r="r" b="b"/>
              <a:pathLst>
                <a:path w="2336800" h="104139">
                  <a:moveTo>
                    <a:pt x="223502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082" y="2540"/>
                  </a:lnTo>
                  <a:lnTo>
                    <a:pt x="2082" y="1270"/>
                  </a:lnTo>
                  <a:lnTo>
                    <a:pt x="2235022" y="1270"/>
                  </a:lnTo>
                  <a:lnTo>
                    <a:pt x="2235022" y="0"/>
                  </a:lnTo>
                  <a:close/>
                </a:path>
                <a:path w="2336800" h="104139">
                  <a:moveTo>
                    <a:pt x="2336711" y="104140"/>
                  </a:moveTo>
                  <a:lnTo>
                    <a:pt x="2335466" y="102870"/>
                  </a:lnTo>
                  <a:lnTo>
                    <a:pt x="101333" y="102870"/>
                  </a:lnTo>
                  <a:lnTo>
                    <a:pt x="102590" y="104140"/>
                  </a:lnTo>
                  <a:lnTo>
                    <a:pt x="2336711" y="10414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478790" y="4505960"/>
              <a:ext cx="2333625" cy="101600"/>
            </a:xfrm>
            <a:custGeom>
              <a:avLst/>
              <a:gdLst/>
              <a:ahLst/>
              <a:cxnLst/>
              <a:rect l="l" t="t" r="r" b="b"/>
              <a:pathLst>
                <a:path w="2333625" h="101600">
                  <a:moveTo>
                    <a:pt x="2235441" y="1270"/>
                  </a:moveTo>
                  <a:lnTo>
                    <a:pt x="2234196" y="1270"/>
                  </a:lnTo>
                  <a:lnTo>
                    <a:pt x="223419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431" y="1270"/>
                  </a:lnTo>
                  <a:lnTo>
                    <a:pt x="431" y="2540"/>
                  </a:lnTo>
                  <a:lnTo>
                    <a:pt x="2235441" y="2540"/>
                  </a:lnTo>
                  <a:lnTo>
                    <a:pt x="2235441" y="1270"/>
                  </a:lnTo>
                  <a:close/>
                </a:path>
                <a:path w="2333625" h="101600">
                  <a:moveTo>
                    <a:pt x="2333383" y="101600"/>
                  </a:moveTo>
                  <a:lnTo>
                    <a:pt x="2332139" y="100330"/>
                  </a:lnTo>
                  <a:lnTo>
                    <a:pt x="97993" y="100330"/>
                  </a:lnTo>
                  <a:lnTo>
                    <a:pt x="99250" y="101600"/>
                  </a:lnTo>
                  <a:lnTo>
                    <a:pt x="2333383" y="10160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480479" y="4508500"/>
              <a:ext cx="2330450" cy="97790"/>
            </a:xfrm>
            <a:custGeom>
              <a:avLst/>
              <a:gdLst/>
              <a:ahLst/>
              <a:cxnLst/>
              <a:rect l="l" t="t" r="r" b="b"/>
              <a:pathLst>
                <a:path w="2330450" h="97789">
                  <a:moveTo>
                    <a:pt x="223499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120" y="2540"/>
                  </a:lnTo>
                  <a:lnTo>
                    <a:pt x="2120" y="1270"/>
                  </a:lnTo>
                  <a:lnTo>
                    <a:pt x="2234996" y="1270"/>
                  </a:lnTo>
                  <a:lnTo>
                    <a:pt x="2234996" y="0"/>
                  </a:lnTo>
                  <a:close/>
                </a:path>
                <a:path w="2330450" h="97789">
                  <a:moveTo>
                    <a:pt x="2330450" y="97790"/>
                  </a:moveTo>
                  <a:lnTo>
                    <a:pt x="2327948" y="95250"/>
                  </a:lnTo>
                  <a:lnTo>
                    <a:pt x="93789" y="95250"/>
                  </a:lnTo>
                  <a:lnTo>
                    <a:pt x="96304" y="97790"/>
                  </a:lnTo>
                  <a:lnTo>
                    <a:pt x="2330450" y="97790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482600" y="4509770"/>
              <a:ext cx="2326005" cy="93980"/>
            </a:xfrm>
            <a:custGeom>
              <a:avLst/>
              <a:gdLst/>
              <a:ahLst/>
              <a:cxnLst/>
              <a:rect l="l" t="t" r="r" b="b"/>
              <a:pathLst>
                <a:path w="2326005" h="93979">
                  <a:moveTo>
                    <a:pt x="2235377" y="1270"/>
                  </a:moveTo>
                  <a:lnTo>
                    <a:pt x="2234120" y="1270"/>
                  </a:lnTo>
                  <a:lnTo>
                    <a:pt x="2234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406" y="1270"/>
                  </a:lnTo>
                  <a:lnTo>
                    <a:pt x="406" y="2540"/>
                  </a:lnTo>
                  <a:lnTo>
                    <a:pt x="2235377" y="2540"/>
                  </a:lnTo>
                  <a:lnTo>
                    <a:pt x="2235377" y="1270"/>
                  </a:lnTo>
                  <a:close/>
                </a:path>
                <a:path w="2326005" h="93979">
                  <a:moveTo>
                    <a:pt x="2325827" y="93980"/>
                  </a:moveTo>
                  <a:lnTo>
                    <a:pt x="2324582" y="92710"/>
                  </a:lnTo>
                  <a:lnTo>
                    <a:pt x="90411" y="92710"/>
                  </a:lnTo>
                  <a:lnTo>
                    <a:pt x="91668" y="93980"/>
                  </a:lnTo>
                  <a:lnTo>
                    <a:pt x="2325827" y="9398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484263" y="4512310"/>
              <a:ext cx="2323465" cy="90170"/>
            </a:xfrm>
            <a:custGeom>
              <a:avLst/>
              <a:gdLst/>
              <a:ahLst/>
              <a:cxnLst/>
              <a:rect l="l" t="t" r="r" b="b"/>
              <a:pathLst>
                <a:path w="2323465" h="90170">
                  <a:moveTo>
                    <a:pt x="223495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958" y="1270"/>
                  </a:lnTo>
                  <a:lnTo>
                    <a:pt x="2234958" y="0"/>
                  </a:lnTo>
                  <a:close/>
                </a:path>
                <a:path w="2323465" h="90170">
                  <a:moveTo>
                    <a:pt x="2322919" y="90170"/>
                  </a:moveTo>
                  <a:lnTo>
                    <a:pt x="2320429" y="87630"/>
                  </a:lnTo>
                  <a:lnTo>
                    <a:pt x="86233" y="87630"/>
                  </a:lnTo>
                  <a:lnTo>
                    <a:pt x="88747" y="90170"/>
                  </a:lnTo>
                  <a:lnTo>
                    <a:pt x="2322919" y="9017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485521" y="4513580"/>
              <a:ext cx="2319655" cy="86360"/>
            </a:xfrm>
            <a:custGeom>
              <a:avLst/>
              <a:gdLst/>
              <a:ahLst/>
              <a:cxnLst/>
              <a:rect l="l" t="t" r="r" b="b"/>
              <a:pathLst>
                <a:path w="2319655" h="86360">
                  <a:moveTo>
                    <a:pt x="223494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159" y="2540"/>
                  </a:lnTo>
                  <a:lnTo>
                    <a:pt x="2159" y="1270"/>
                  </a:lnTo>
                  <a:lnTo>
                    <a:pt x="2234946" y="1270"/>
                  </a:lnTo>
                  <a:lnTo>
                    <a:pt x="2234946" y="0"/>
                  </a:lnTo>
                  <a:close/>
                </a:path>
                <a:path w="2319655" h="86360">
                  <a:moveTo>
                    <a:pt x="2319172" y="86360"/>
                  </a:moveTo>
                  <a:lnTo>
                    <a:pt x="2317915" y="85090"/>
                  </a:lnTo>
                  <a:lnTo>
                    <a:pt x="83705" y="85090"/>
                  </a:lnTo>
                  <a:lnTo>
                    <a:pt x="84975" y="86360"/>
                  </a:lnTo>
                  <a:lnTo>
                    <a:pt x="2319172" y="8636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487680" y="4514850"/>
              <a:ext cx="2315845" cy="83820"/>
            </a:xfrm>
            <a:custGeom>
              <a:avLst/>
              <a:gdLst/>
              <a:ahLst/>
              <a:cxnLst/>
              <a:rect l="l" t="t" r="r" b="b"/>
              <a:pathLst>
                <a:path w="2315845" h="83820">
                  <a:moveTo>
                    <a:pt x="2235289" y="1270"/>
                  </a:moveTo>
                  <a:lnTo>
                    <a:pt x="2234031" y="1270"/>
                  </a:lnTo>
                  <a:lnTo>
                    <a:pt x="223403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55" y="1270"/>
                  </a:lnTo>
                  <a:lnTo>
                    <a:pt x="355" y="2540"/>
                  </a:lnTo>
                  <a:lnTo>
                    <a:pt x="2235289" y="2540"/>
                  </a:lnTo>
                  <a:lnTo>
                    <a:pt x="2235289" y="1270"/>
                  </a:lnTo>
                  <a:close/>
                </a:path>
                <a:path w="2315845" h="83820">
                  <a:moveTo>
                    <a:pt x="2315756" y="83820"/>
                  </a:moveTo>
                  <a:lnTo>
                    <a:pt x="2314511" y="82550"/>
                  </a:lnTo>
                  <a:lnTo>
                    <a:pt x="80289" y="82550"/>
                  </a:lnTo>
                  <a:lnTo>
                    <a:pt x="81546" y="83820"/>
                  </a:lnTo>
                  <a:lnTo>
                    <a:pt x="2315756" y="8382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489292" y="4517390"/>
              <a:ext cx="2313305" cy="80010"/>
            </a:xfrm>
            <a:custGeom>
              <a:avLst/>
              <a:gdLst/>
              <a:ahLst/>
              <a:cxnLst/>
              <a:rect l="l" t="t" r="r" b="b"/>
              <a:pathLst>
                <a:path w="2313305" h="80010">
                  <a:moveTo>
                    <a:pt x="2234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197" y="2540"/>
                  </a:lnTo>
                  <a:lnTo>
                    <a:pt x="2197" y="1270"/>
                  </a:lnTo>
                  <a:lnTo>
                    <a:pt x="2234920" y="1270"/>
                  </a:lnTo>
                  <a:lnTo>
                    <a:pt x="2234920" y="0"/>
                  </a:lnTo>
                  <a:close/>
                </a:path>
                <a:path w="2313305" h="80010">
                  <a:moveTo>
                    <a:pt x="2312898" y="80010"/>
                  </a:moveTo>
                  <a:lnTo>
                    <a:pt x="2310409" y="77470"/>
                  </a:lnTo>
                  <a:lnTo>
                    <a:pt x="76161" y="77470"/>
                  </a:lnTo>
                  <a:lnTo>
                    <a:pt x="78676" y="80010"/>
                  </a:lnTo>
                  <a:lnTo>
                    <a:pt x="2312898" y="8001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491490" y="4518660"/>
              <a:ext cx="2308225" cy="76200"/>
            </a:xfrm>
            <a:custGeom>
              <a:avLst/>
              <a:gdLst/>
              <a:ahLst/>
              <a:cxnLst/>
              <a:rect l="l" t="t" r="r" b="b"/>
              <a:pathLst>
                <a:path w="2308225" h="76200">
                  <a:moveTo>
                    <a:pt x="2235212" y="1270"/>
                  </a:moveTo>
                  <a:lnTo>
                    <a:pt x="2233968" y="1270"/>
                  </a:lnTo>
                  <a:lnTo>
                    <a:pt x="223396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2540"/>
                  </a:lnTo>
                  <a:lnTo>
                    <a:pt x="2235212" y="2540"/>
                  </a:lnTo>
                  <a:lnTo>
                    <a:pt x="2235212" y="1270"/>
                  </a:lnTo>
                  <a:close/>
                </a:path>
                <a:path w="2308225" h="76200">
                  <a:moveTo>
                    <a:pt x="2308212" y="76200"/>
                  </a:moveTo>
                  <a:lnTo>
                    <a:pt x="2306955" y="74930"/>
                  </a:lnTo>
                  <a:lnTo>
                    <a:pt x="72707" y="74930"/>
                  </a:lnTo>
                  <a:lnTo>
                    <a:pt x="73964" y="76200"/>
                  </a:lnTo>
                  <a:lnTo>
                    <a:pt x="2308212" y="7620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493077" y="4521200"/>
              <a:ext cx="2305685" cy="72390"/>
            </a:xfrm>
            <a:custGeom>
              <a:avLst/>
              <a:gdLst/>
              <a:ahLst/>
              <a:cxnLst/>
              <a:rect l="l" t="t" r="r" b="b"/>
              <a:pathLst>
                <a:path w="2305685" h="72389">
                  <a:moveTo>
                    <a:pt x="223488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882" y="1270"/>
                  </a:lnTo>
                  <a:lnTo>
                    <a:pt x="2234882" y="0"/>
                  </a:lnTo>
                  <a:close/>
                </a:path>
                <a:path w="2305685" h="72389">
                  <a:moveTo>
                    <a:pt x="2305367" y="72390"/>
                  </a:moveTo>
                  <a:lnTo>
                    <a:pt x="2302878" y="69850"/>
                  </a:lnTo>
                  <a:lnTo>
                    <a:pt x="68605" y="69850"/>
                  </a:lnTo>
                  <a:lnTo>
                    <a:pt x="71120" y="72390"/>
                  </a:lnTo>
                  <a:lnTo>
                    <a:pt x="2305367" y="7239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494957" y="4522470"/>
              <a:ext cx="2301240" cy="68580"/>
            </a:xfrm>
            <a:custGeom>
              <a:avLst/>
              <a:gdLst/>
              <a:ahLst/>
              <a:cxnLst/>
              <a:rect l="l" t="t" r="r" b="b"/>
              <a:pathLst>
                <a:path w="2301240" h="68579">
                  <a:moveTo>
                    <a:pt x="223486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4869" y="2540"/>
                  </a:lnTo>
                  <a:lnTo>
                    <a:pt x="2234869" y="0"/>
                  </a:lnTo>
                  <a:close/>
                </a:path>
                <a:path w="2301240" h="68579">
                  <a:moveTo>
                    <a:pt x="2300998" y="68580"/>
                  </a:moveTo>
                  <a:lnTo>
                    <a:pt x="2299754" y="67310"/>
                  </a:lnTo>
                  <a:lnTo>
                    <a:pt x="65468" y="67310"/>
                  </a:lnTo>
                  <a:lnTo>
                    <a:pt x="66725" y="68580"/>
                  </a:lnTo>
                  <a:lnTo>
                    <a:pt x="2300998" y="6858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496849" y="4525010"/>
              <a:ext cx="2298065" cy="64769"/>
            </a:xfrm>
            <a:custGeom>
              <a:avLst/>
              <a:gdLst/>
              <a:ahLst/>
              <a:cxnLst/>
              <a:rect l="l" t="t" r="r" b="b"/>
              <a:pathLst>
                <a:path w="2298065" h="64770">
                  <a:moveTo>
                    <a:pt x="223484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844" y="1270"/>
                  </a:lnTo>
                  <a:lnTo>
                    <a:pt x="2234844" y="0"/>
                  </a:lnTo>
                  <a:close/>
                </a:path>
                <a:path w="2298065" h="64770">
                  <a:moveTo>
                    <a:pt x="2297861" y="64770"/>
                  </a:moveTo>
                  <a:lnTo>
                    <a:pt x="2295360" y="62230"/>
                  </a:lnTo>
                  <a:lnTo>
                    <a:pt x="61048" y="62230"/>
                  </a:lnTo>
                  <a:lnTo>
                    <a:pt x="63576" y="64770"/>
                  </a:lnTo>
                  <a:lnTo>
                    <a:pt x="2297861" y="6477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498106" y="4526280"/>
              <a:ext cx="2294255" cy="60960"/>
            </a:xfrm>
            <a:custGeom>
              <a:avLst/>
              <a:gdLst/>
              <a:ahLst/>
              <a:cxnLst/>
              <a:rect l="l" t="t" r="r" b="b"/>
              <a:pathLst>
                <a:path w="2294255" h="60960">
                  <a:moveTo>
                    <a:pt x="223483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273" y="2540"/>
                  </a:lnTo>
                  <a:lnTo>
                    <a:pt x="2273" y="1270"/>
                  </a:lnTo>
                  <a:lnTo>
                    <a:pt x="2234831" y="1270"/>
                  </a:lnTo>
                  <a:lnTo>
                    <a:pt x="2234831" y="0"/>
                  </a:lnTo>
                  <a:close/>
                </a:path>
                <a:path w="2294255" h="60960">
                  <a:moveTo>
                    <a:pt x="2294102" y="60960"/>
                  </a:moveTo>
                  <a:lnTo>
                    <a:pt x="2292858" y="59690"/>
                  </a:lnTo>
                  <a:lnTo>
                    <a:pt x="58534" y="59690"/>
                  </a:lnTo>
                  <a:lnTo>
                    <a:pt x="59791" y="60960"/>
                  </a:lnTo>
                  <a:lnTo>
                    <a:pt x="2294102" y="6096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500380" y="4527550"/>
              <a:ext cx="2291080" cy="58419"/>
            </a:xfrm>
            <a:custGeom>
              <a:avLst/>
              <a:gdLst/>
              <a:ahLst/>
              <a:cxnLst/>
              <a:rect l="l" t="t" r="r" b="b"/>
              <a:pathLst>
                <a:path w="2291080" h="58420">
                  <a:moveTo>
                    <a:pt x="2235060" y="1270"/>
                  </a:moveTo>
                  <a:lnTo>
                    <a:pt x="2233815" y="1270"/>
                  </a:lnTo>
                  <a:lnTo>
                    <a:pt x="223381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41" y="1270"/>
                  </a:lnTo>
                  <a:lnTo>
                    <a:pt x="241" y="2540"/>
                  </a:lnTo>
                  <a:lnTo>
                    <a:pt x="2235060" y="2540"/>
                  </a:lnTo>
                  <a:lnTo>
                    <a:pt x="2235060" y="1270"/>
                  </a:lnTo>
                  <a:close/>
                </a:path>
                <a:path w="2291080" h="58420">
                  <a:moveTo>
                    <a:pt x="2290584" y="58420"/>
                  </a:moveTo>
                  <a:lnTo>
                    <a:pt x="2289340" y="57150"/>
                  </a:lnTo>
                  <a:lnTo>
                    <a:pt x="55003" y="57150"/>
                  </a:lnTo>
                  <a:lnTo>
                    <a:pt x="56261" y="58420"/>
                  </a:lnTo>
                  <a:lnTo>
                    <a:pt x="2290584" y="5842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501878" y="4530090"/>
              <a:ext cx="2287905" cy="54610"/>
            </a:xfrm>
            <a:custGeom>
              <a:avLst/>
              <a:gdLst/>
              <a:ahLst/>
              <a:cxnLst/>
              <a:rect l="l" t="t" r="r" b="b"/>
              <a:pathLst>
                <a:path w="2287905" h="54610">
                  <a:moveTo>
                    <a:pt x="223480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311" y="2540"/>
                  </a:lnTo>
                  <a:lnTo>
                    <a:pt x="2311" y="1270"/>
                  </a:lnTo>
                  <a:lnTo>
                    <a:pt x="2234806" y="1270"/>
                  </a:lnTo>
                  <a:lnTo>
                    <a:pt x="2234806" y="0"/>
                  </a:lnTo>
                  <a:close/>
                </a:path>
                <a:path w="2287905" h="54610">
                  <a:moveTo>
                    <a:pt x="2287841" y="54610"/>
                  </a:moveTo>
                  <a:lnTo>
                    <a:pt x="2285339" y="52070"/>
                  </a:lnTo>
                  <a:lnTo>
                    <a:pt x="50990" y="52070"/>
                  </a:lnTo>
                  <a:lnTo>
                    <a:pt x="53505" y="54610"/>
                  </a:lnTo>
                  <a:lnTo>
                    <a:pt x="2287841" y="5461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504190" y="4531360"/>
              <a:ext cx="2283460" cy="50800"/>
            </a:xfrm>
            <a:custGeom>
              <a:avLst/>
              <a:gdLst/>
              <a:ahLst/>
              <a:cxnLst/>
              <a:rect l="l" t="t" r="r" b="b"/>
              <a:pathLst>
                <a:path w="2283460" h="50800">
                  <a:moveTo>
                    <a:pt x="2234996" y="1270"/>
                  </a:moveTo>
                  <a:lnTo>
                    <a:pt x="2233739" y="1270"/>
                  </a:lnTo>
                  <a:lnTo>
                    <a:pt x="223373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15" y="1270"/>
                  </a:lnTo>
                  <a:lnTo>
                    <a:pt x="215" y="2540"/>
                  </a:lnTo>
                  <a:lnTo>
                    <a:pt x="2234996" y="2540"/>
                  </a:lnTo>
                  <a:lnTo>
                    <a:pt x="2234996" y="1270"/>
                  </a:lnTo>
                  <a:close/>
                </a:path>
                <a:path w="2283460" h="50800">
                  <a:moveTo>
                    <a:pt x="2283028" y="50800"/>
                  </a:moveTo>
                  <a:lnTo>
                    <a:pt x="2281783" y="49530"/>
                  </a:lnTo>
                  <a:lnTo>
                    <a:pt x="47421" y="49530"/>
                  </a:lnTo>
                  <a:lnTo>
                    <a:pt x="48679" y="50800"/>
                  </a:lnTo>
                  <a:lnTo>
                    <a:pt x="2283028" y="5080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505663" y="4533900"/>
              <a:ext cx="2280920" cy="46990"/>
            </a:xfrm>
            <a:custGeom>
              <a:avLst/>
              <a:gdLst/>
              <a:ahLst/>
              <a:cxnLst/>
              <a:rect l="l" t="t" r="r" b="b"/>
              <a:pathLst>
                <a:path w="2280920" h="46989">
                  <a:moveTo>
                    <a:pt x="223476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336" y="2540"/>
                  </a:lnTo>
                  <a:lnTo>
                    <a:pt x="2336" y="1270"/>
                  </a:lnTo>
                  <a:lnTo>
                    <a:pt x="2234768" y="1270"/>
                  </a:lnTo>
                  <a:lnTo>
                    <a:pt x="2234768" y="0"/>
                  </a:lnTo>
                  <a:close/>
                </a:path>
                <a:path w="2280920" h="46989">
                  <a:moveTo>
                    <a:pt x="2280310" y="46990"/>
                  </a:moveTo>
                  <a:lnTo>
                    <a:pt x="2277808" y="44450"/>
                  </a:lnTo>
                  <a:lnTo>
                    <a:pt x="43421" y="44450"/>
                  </a:lnTo>
                  <a:lnTo>
                    <a:pt x="45948" y="46990"/>
                  </a:lnTo>
                  <a:lnTo>
                    <a:pt x="2280310" y="46990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508000" y="4535170"/>
              <a:ext cx="2275840" cy="43180"/>
            </a:xfrm>
            <a:custGeom>
              <a:avLst/>
              <a:gdLst/>
              <a:ahLst/>
              <a:cxnLst/>
              <a:rect l="l" t="t" r="r" b="b"/>
              <a:pathLst>
                <a:path w="2275840" h="43179">
                  <a:moveTo>
                    <a:pt x="2234920" y="1270"/>
                  </a:moveTo>
                  <a:lnTo>
                    <a:pt x="2233676" y="1270"/>
                  </a:lnTo>
                  <a:lnTo>
                    <a:pt x="22336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77" y="1270"/>
                  </a:lnTo>
                  <a:lnTo>
                    <a:pt x="177" y="2540"/>
                  </a:lnTo>
                  <a:lnTo>
                    <a:pt x="2234920" y="2540"/>
                  </a:lnTo>
                  <a:lnTo>
                    <a:pt x="2234920" y="1270"/>
                  </a:lnTo>
                  <a:close/>
                </a:path>
                <a:path w="2275840" h="43179">
                  <a:moveTo>
                    <a:pt x="2275471" y="43180"/>
                  </a:moveTo>
                  <a:lnTo>
                    <a:pt x="2274227" y="41910"/>
                  </a:lnTo>
                  <a:lnTo>
                    <a:pt x="39827" y="41910"/>
                  </a:lnTo>
                  <a:lnTo>
                    <a:pt x="41084" y="43180"/>
                  </a:lnTo>
                  <a:lnTo>
                    <a:pt x="2275471" y="4318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509435" y="4537710"/>
              <a:ext cx="2273300" cy="39370"/>
            </a:xfrm>
            <a:custGeom>
              <a:avLst/>
              <a:gdLst/>
              <a:ahLst/>
              <a:cxnLst/>
              <a:rect l="l" t="t" r="r" b="b"/>
              <a:pathLst>
                <a:path w="2273300" h="39370">
                  <a:moveTo>
                    <a:pt x="223474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374" y="2540"/>
                  </a:lnTo>
                  <a:lnTo>
                    <a:pt x="2374" y="1270"/>
                  </a:lnTo>
                  <a:lnTo>
                    <a:pt x="2234742" y="1270"/>
                  </a:lnTo>
                  <a:lnTo>
                    <a:pt x="2234742" y="0"/>
                  </a:lnTo>
                  <a:close/>
                </a:path>
                <a:path w="2273300" h="39370">
                  <a:moveTo>
                    <a:pt x="2272792" y="39370"/>
                  </a:moveTo>
                  <a:lnTo>
                    <a:pt x="2270302" y="36830"/>
                  </a:lnTo>
                  <a:lnTo>
                    <a:pt x="35877" y="36830"/>
                  </a:lnTo>
                  <a:lnTo>
                    <a:pt x="38392" y="39370"/>
                  </a:lnTo>
                  <a:lnTo>
                    <a:pt x="2272792" y="3937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511810" y="4538980"/>
              <a:ext cx="2268220" cy="35560"/>
            </a:xfrm>
            <a:custGeom>
              <a:avLst/>
              <a:gdLst/>
              <a:ahLst/>
              <a:cxnLst/>
              <a:rect l="l" t="t" r="r" b="b"/>
              <a:pathLst>
                <a:path w="2268220" h="35560">
                  <a:moveTo>
                    <a:pt x="2234857" y="1270"/>
                  </a:moveTo>
                  <a:lnTo>
                    <a:pt x="2233612" y="1270"/>
                  </a:lnTo>
                  <a:lnTo>
                    <a:pt x="223361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39" y="1270"/>
                  </a:lnTo>
                  <a:lnTo>
                    <a:pt x="139" y="2540"/>
                  </a:lnTo>
                  <a:lnTo>
                    <a:pt x="2234857" y="2540"/>
                  </a:lnTo>
                  <a:lnTo>
                    <a:pt x="2234857" y="1270"/>
                  </a:lnTo>
                  <a:close/>
                </a:path>
                <a:path w="2268220" h="35560">
                  <a:moveTo>
                    <a:pt x="2267928" y="35560"/>
                  </a:moveTo>
                  <a:lnTo>
                    <a:pt x="2266670" y="34290"/>
                  </a:lnTo>
                  <a:lnTo>
                    <a:pt x="32245" y="34290"/>
                  </a:lnTo>
                  <a:lnTo>
                    <a:pt x="33502" y="35560"/>
                  </a:lnTo>
                  <a:lnTo>
                    <a:pt x="2267928" y="3556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513207" y="4541519"/>
              <a:ext cx="2265680" cy="31750"/>
            </a:xfrm>
            <a:custGeom>
              <a:avLst/>
              <a:gdLst/>
              <a:ahLst/>
              <a:cxnLst/>
              <a:rect l="l" t="t" r="r" b="b"/>
              <a:pathLst>
                <a:path w="2265680" h="31750">
                  <a:moveTo>
                    <a:pt x="223470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704" y="1270"/>
                  </a:lnTo>
                  <a:lnTo>
                    <a:pt x="2234704" y="0"/>
                  </a:lnTo>
                  <a:close/>
                </a:path>
                <a:path w="2265680" h="31750">
                  <a:moveTo>
                    <a:pt x="2265273" y="31750"/>
                  </a:moveTo>
                  <a:lnTo>
                    <a:pt x="2262784" y="29210"/>
                  </a:lnTo>
                  <a:lnTo>
                    <a:pt x="28333" y="29210"/>
                  </a:lnTo>
                  <a:lnTo>
                    <a:pt x="30848" y="31750"/>
                  </a:lnTo>
                  <a:lnTo>
                    <a:pt x="2265273" y="31750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514477" y="4542790"/>
              <a:ext cx="2261870" cy="27940"/>
            </a:xfrm>
            <a:custGeom>
              <a:avLst/>
              <a:gdLst/>
              <a:ahLst/>
              <a:cxnLst/>
              <a:rect l="l" t="t" r="r" b="b"/>
              <a:pathLst>
                <a:path w="2261870" h="27939">
                  <a:moveTo>
                    <a:pt x="223469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413" y="2540"/>
                  </a:lnTo>
                  <a:lnTo>
                    <a:pt x="2413" y="1270"/>
                  </a:lnTo>
                  <a:lnTo>
                    <a:pt x="2234692" y="1270"/>
                  </a:lnTo>
                  <a:lnTo>
                    <a:pt x="2234692" y="0"/>
                  </a:lnTo>
                  <a:close/>
                </a:path>
                <a:path w="2261870" h="27939">
                  <a:moveTo>
                    <a:pt x="2261514" y="27940"/>
                  </a:moveTo>
                  <a:lnTo>
                    <a:pt x="2260269" y="26670"/>
                  </a:lnTo>
                  <a:lnTo>
                    <a:pt x="25806" y="26670"/>
                  </a:lnTo>
                  <a:lnTo>
                    <a:pt x="27063" y="27940"/>
                  </a:lnTo>
                  <a:lnTo>
                    <a:pt x="2261514" y="27940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516890" y="4544060"/>
              <a:ext cx="2258060" cy="25400"/>
            </a:xfrm>
            <a:custGeom>
              <a:avLst/>
              <a:gdLst/>
              <a:ahLst/>
              <a:cxnLst/>
              <a:rect l="l" t="t" r="r" b="b"/>
              <a:pathLst>
                <a:path w="2258060" h="25400">
                  <a:moveTo>
                    <a:pt x="2234768" y="1270"/>
                  </a:moveTo>
                  <a:lnTo>
                    <a:pt x="2233523" y="1270"/>
                  </a:lnTo>
                  <a:lnTo>
                    <a:pt x="223352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01" y="2540"/>
                  </a:lnTo>
                  <a:lnTo>
                    <a:pt x="2234768" y="2540"/>
                  </a:lnTo>
                  <a:lnTo>
                    <a:pt x="2234768" y="1270"/>
                  </a:lnTo>
                  <a:close/>
                </a:path>
                <a:path w="2258060" h="25400">
                  <a:moveTo>
                    <a:pt x="2257856" y="25400"/>
                  </a:moveTo>
                  <a:lnTo>
                    <a:pt x="2256599" y="24130"/>
                  </a:lnTo>
                  <a:lnTo>
                    <a:pt x="22123" y="24130"/>
                  </a:lnTo>
                  <a:lnTo>
                    <a:pt x="23393" y="25400"/>
                  </a:lnTo>
                  <a:lnTo>
                    <a:pt x="2257856" y="2540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518248" y="4546600"/>
              <a:ext cx="2255520" cy="21590"/>
            </a:xfrm>
            <a:custGeom>
              <a:avLst/>
              <a:gdLst/>
              <a:ahLst/>
              <a:cxnLst/>
              <a:rect l="l" t="t" r="r" b="b"/>
              <a:pathLst>
                <a:path w="2255520" h="21589">
                  <a:moveTo>
                    <a:pt x="22346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451" y="2540"/>
                  </a:lnTo>
                  <a:lnTo>
                    <a:pt x="2451" y="1270"/>
                  </a:lnTo>
                  <a:lnTo>
                    <a:pt x="2234654" y="1270"/>
                  </a:lnTo>
                  <a:lnTo>
                    <a:pt x="2234654" y="0"/>
                  </a:lnTo>
                  <a:close/>
                </a:path>
                <a:path w="2255520" h="21589">
                  <a:moveTo>
                    <a:pt x="2255240" y="21590"/>
                  </a:moveTo>
                  <a:lnTo>
                    <a:pt x="2252751" y="19050"/>
                  </a:lnTo>
                  <a:lnTo>
                    <a:pt x="18249" y="19050"/>
                  </a:lnTo>
                  <a:lnTo>
                    <a:pt x="20764" y="21590"/>
                  </a:lnTo>
                  <a:lnTo>
                    <a:pt x="2255240" y="21590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520700" y="4547869"/>
              <a:ext cx="2250440" cy="17780"/>
            </a:xfrm>
            <a:custGeom>
              <a:avLst/>
              <a:gdLst/>
              <a:ahLst/>
              <a:cxnLst/>
              <a:rect l="l" t="t" r="r" b="b"/>
              <a:pathLst>
                <a:path w="2250440" h="17779">
                  <a:moveTo>
                    <a:pt x="2234704" y="1270"/>
                  </a:moveTo>
                  <a:lnTo>
                    <a:pt x="2233460" y="1270"/>
                  </a:lnTo>
                  <a:lnTo>
                    <a:pt x="2233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" y="2540"/>
                  </a:lnTo>
                  <a:lnTo>
                    <a:pt x="2234704" y="2540"/>
                  </a:lnTo>
                  <a:lnTo>
                    <a:pt x="2234704" y="1270"/>
                  </a:lnTo>
                  <a:close/>
                </a:path>
                <a:path w="2250440" h="17779">
                  <a:moveTo>
                    <a:pt x="2250300" y="17780"/>
                  </a:moveTo>
                  <a:lnTo>
                    <a:pt x="2249055" y="16510"/>
                  </a:lnTo>
                  <a:lnTo>
                    <a:pt x="14541" y="16510"/>
                  </a:lnTo>
                  <a:lnTo>
                    <a:pt x="15798" y="17780"/>
                  </a:lnTo>
                  <a:lnTo>
                    <a:pt x="2250300" y="17780"/>
                  </a:lnTo>
                  <a:close/>
                </a:path>
              </a:pathLst>
            </a:custGeom>
            <a:solidFill>
              <a:srgbClr val="B0B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522020" y="4550410"/>
              <a:ext cx="2247900" cy="13970"/>
            </a:xfrm>
            <a:custGeom>
              <a:avLst/>
              <a:gdLst/>
              <a:ahLst/>
              <a:cxnLst/>
              <a:rect l="l" t="t" r="r" b="b"/>
              <a:pathLst>
                <a:path w="2247900" h="13970">
                  <a:moveTo>
                    <a:pt x="22346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628" y="1270"/>
                  </a:lnTo>
                  <a:lnTo>
                    <a:pt x="2234628" y="0"/>
                  </a:lnTo>
                  <a:close/>
                </a:path>
                <a:path w="2247900" h="13970">
                  <a:moveTo>
                    <a:pt x="2247735" y="13970"/>
                  </a:moveTo>
                  <a:lnTo>
                    <a:pt x="2245233" y="11430"/>
                  </a:lnTo>
                  <a:lnTo>
                    <a:pt x="10706" y="11430"/>
                  </a:lnTo>
                  <a:lnTo>
                    <a:pt x="13220" y="13970"/>
                  </a:lnTo>
                  <a:lnTo>
                    <a:pt x="2247735" y="13970"/>
                  </a:lnTo>
                  <a:close/>
                </a:path>
              </a:pathLst>
            </a:custGeom>
            <a:solidFill>
              <a:srgbClr val="B5C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523913" y="4551680"/>
              <a:ext cx="2243455" cy="10160"/>
            </a:xfrm>
            <a:custGeom>
              <a:avLst/>
              <a:gdLst/>
              <a:ahLst/>
              <a:cxnLst/>
              <a:rect l="l" t="t" r="r" b="b"/>
              <a:pathLst>
                <a:path w="2243455" h="10160">
                  <a:moveTo>
                    <a:pt x="223461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4615" y="2540"/>
                  </a:lnTo>
                  <a:lnTo>
                    <a:pt x="2234615" y="0"/>
                  </a:lnTo>
                  <a:close/>
                </a:path>
                <a:path w="2243455" h="10160">
                  <a:moveTo>
                    <a:pt x="2243340" y="10160"/>
                  </a:moveTo>
                  <a:lnTo>
                    <a:pt x="2242096" y="8890"/>
                  </a:lnTo>
                  <a:lnTo>
                    <a:pt x="7556" y="8890"/>
                  </a:lnTo>
                  <a:lnTo>
                    <a:pt x="8813" y="10160"/>
                  </a:lnTo>
                  <a:lnTo>
                    <a:pt x="2243340" y="10160"/>
                  </a:lnTo>
                  <a:close/>
                </a:path>
              </a:pathLst>
            </a:custGeom>
            <a:solidFill>
              <a:srgbClr val="BA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525805" y="4554219"/>
              <a:ext cx="2240280" cy="6350"/>
            </a:xfrm>
            <a:custGeom>
              <a:avLst/>
              <a:gdLst/>
              <a:ahLst/>
              <a:cxnLst/>
              <a:rect l="l" t="t" r="r" b="b"/>
              <a:pathLst>
                <a:path w="2240280" h="6350">
                  <a:moveTo>
                    <a:pt x="22345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590" y="1270"/>
                  </a:lnTo>
                  <a:lnTo>
                    <a:pt x="2234590" y="0"/>
                  </a:lnTo>
                  <a:close/>
                </a:path>
                <a:path w="2240280" h="6350">
                  <a:moveTo>
                    <a:pt x="2240203" y="6350"/>
                  </a:moveTo>
                  <a:lnTo>
                    <a:pt x="2238959" y="5080"/>
                  </a:lnTo>
                  <a:lnTo>
                    <a:pt x="4406" y="5080"/>
                  </a:lnTo>
                  <a:lnTo>
                    <a:pt x="5664" y="6350"/>
                  </a:lnTo>
                  <a:lnTo>
                    <a:pt x="2240203" y="6350"/>
                  </a:lnTo>
                  <a:close/>
                </a:path>
              </a:pathLst>
            </a:custGeom>
            <a:solidFill>
              <a:srgbClr val="B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527049" y="4555490"/>
              <a:ext cx="2237740" cy="3810"/>
            </a:xfrm>
            <a:custGeom>
              <a:avLst/>
              <a:gdLst/>
              <a:ahLst/>
              <a:cxnLst/>
              <a:rect l="l" t="t" r="r" b="b"/>
              <a:pathLst>
                <a:path w="2237740" h="3810">
                  <a:moveTo>
                    <a:pt x="2233974" y="0"/>
                  </a:moveTo>
                  <a:lnTo>
                    <a:pt x="0" y="0"/>
                  </a:lnTo>
                  <a:lnTo>
                    <a:pt x="0" y="618"/>
                  </a:lnTo>
                  <a:lnTo>
                    <a:pt x="3163" y="3810"/>
                  </a:lnTo>
                  <a:lnTo>
                    <a:pt x="2237717" y="3810"/>
                  </a:lnTo>
                  <a:lnTo>
                    <a:pt x="223397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457199" y="4485640"/>
              <a:ext cx="2378710" cy="143510"/>
            </a:xfrm>
            <a:custGeom>
              <a:avLst/>
              <a:gdLst/>
              <a:ahLst/>
              <a:cxnLst/>
              <a:rect l="l" t="t" r="r" b="b"/>
              <a:pathLst>
                <a:path w="2378710" h="143510">
                  <a:moveTo>
                    <a:pt x="0" y="0"/>
                  </a:moveTo>
                  <a:lnTo>
                    <a:pt x="2233930" y="0"/>
                  </a:lnTo>
                  <a:lnTo>
                    <a:pt x="2378710" y="143510"/>
                  </a:lnTo>
                  <a:lnTo>
                    <a:pt x="143509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8" name="object 1388"/>
          <p:cNvSpPr txBox="1"/>
          <p:nvPr/>
        </p:nvSpPr>
        <p:spPr>
          <a:xfrm>
            <a:off x="840739" y="3792220"/>
            <a:ext cx="1468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Institutional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89" name="object 1389"/>
          <p:cNvSpPr txBox="1"/>
          <p:nvPr/>
        </p:nvSpPr>
        <p:spPr>
          <a:xfrm>
            <a:off x="863600" y="409702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90" name="object 1390"/>
          <p:cNvGrpSpPr/>
          <p:nvPr/>
        </p:nvGrpSpPr>
        <p:grpSpPr>
          <a:xfrm>
            <a:off x="840739" y="4879340"/>
            <a:ext cx="2448560" cy="15240"/>
            <a:chOff x="840739" y="4879340"/>
            <a:chExt cx="2448560" cy="15240"/>
          </a:xfrm>
        </p:grpSpPr>
        <p:sp>
          <p:nvSpPr>
            <p:cNvPr id="1391" name="object 1391"/>
            <p:cNvSpPr/>
            <p:nvPr/>
          </p:nvSpPr>
          <p:spPr>
            <a:xfrm>
              <a:off x="840740" y="4879340"/>
              <a:ext cx="2448560" cy="3810"/>
            </a:xfrm>
            <a:custGeom>
              <a:avLst/>
              <a:gdLst/>
              <a:ahLst/>
              <a:cxnLst/>
              <a:rect l="l" t="t" r="r" b="b"/>
              <a:pathLst>
                <a:path w="2448560" h="3810">
                  <a:moveTo>
                    <a:pt x="2448560" y="2540"/>
                  </a:moveTo>
                  <a:lnTo>
                    <a:pt x="2447925" y="2540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448560" y="3810"/>
                  </a:lnTo>
                  <a:lnTo>
                    <a:pt x="2448560" y="2540"/>
                  </a:lnTo>
                  <a:close/>
                </a:path>
              </a:pathLst>
            </a:custGeom>
            <a:solidFill>
              <a:srgbClr val="27A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844549" y="4883150"/>
              <a:ext cx="2440940" cy="3810"/>
            </a:xfrm>
            <a:custGeom>
              <a:avLst/>
              <a:gdLst/>
              <a:ahLst/>
              <a:cxnLst/>
              <a:rect l="l" t="t" r="r" b="b"/>
              <a:pathLst>
                <a:path w="2440940" h="3810">
                  <a:moveTo>
                    <a:pt x="0" y="3809"/>
                  </a:moveTo>
                  <a:lnTo>
                    <a:pt x="2440940" y="3809"/>
                  </a:lnTo>
                  <a:lnTo>
                    <a:pt x="2440940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29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848359" y="4886960"/>
              <a:ext cx="2433320" cy="3810"/>
            </a:xfrm>
            <a:custGeom>
              <a:avLst/>
              <a:gdLst/>
              <a:ahLst/>
              <a:cxnLst/>
              <a:rect l="l" t="t" r="r" b="b"/>
              <a:pathLst>
                <a:path w="2433320" h="3810">
                  <a:moveTo>
                    <a:pt x="0" y="3810"/>
                  </a:moveTo>
                  <a:lnTo>
                    <a:pt x="2433319" y="3810"/>
                  </a:lnTo>
                  <a:lnTo>
                    <a:pt x="2433319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2B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852169" y="4890770"/>
              <a:ext cx="2425700" cy="3810"/>
            </a:xfrm>
            <a:custGeom>
              <a:avLst/>
              <a:gdLst/>
              <a:ahLst/>
              <a:cxnLst/>
              <a:rect l="l" t="t" r="r" b="b"/>
              <a:pathLst>
                <a:path w="2425700" h="3810">
                  <a:moveTo>
                    <a:pt x="0" y="3809"/>
                  </a:moveTo>
                  <a:lnTo>
                    <a:pt x="2425700" y="3809"/>
                  </a:lnTo>
                  <a:lnTo>
                    <a:pt x="2425700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2D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5" name="object 1395"/>
          <p:cNvGrpSpPr/>
          <p:nvPr/>
        </p:nvGrpSpPr>
        <p:grpSpPr>
          <a:xfrm>
            <a:off x="755710" y="4794310"/>
            <a:ext cx="2682240" cy="1066800"/>
            <a:chOff x="755710" y="4794310"/>
            <a:chExt cx="2682240" cy="1066800"/>
          </a:xfrm>
        </p:grpSpPr>
        <p:sp>
          <p:nvSpPr>
            <p:cNvPr id="1396" name="object 1396"/>
            <p:cNvSpPr/>
            <p:nvPr/>
          </p:nvSpPr>
          <p:spPr>
            <a:xfrm>
              <a:off x="825499" y="4864100"/>
              <a:ext cx="2606040" cy="990600"/>
            </a:xfrm>
            <a:custGeom>
              <a:avLst/>
              <a:gdLst/>
              <a:ahLst/>
              <a:cxnLst/>
              <a:rect l="l" t="t" r="r" b="b"/>
              <a:pathLst>
                <a:path w="2606040" h="990600">
                  <a:moveTo>
                    <a:pt x="244602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158750" y="990600"/>
                  </a:lnTo>
                  <a:lnTo>
                    <a:pt x="2606040" y="990600"/>
                  </a:lnTo>
                  <a:lnTo>
                    <a:pt x="2606040" y="160019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825499" y="4864100"/>
              <a:ext cx="2606040" cy="990600"/>
            </a:xfrm>
            <a:custGeom>
              <a:avLst/>
              <a:gdLst/>
              <a:ahLst/>
              <a:cxnLst/>
              <a:rect l="l" t="t" r="r" b="b"/>
              <a:pathLst>
                <a:path w="2606040" h="990600">
                  <a:moveTo>
                    <a:pt x="0" y="0"/>
                  </a:moveTo>
                  <a:lnTo>
                    <a:pt x="2447290" y="0"/>
                  </a:lnTo>
                  <a:lnTo>
                    <a:pt x="2606040" y="158750"/>
                  </a:lnTo>
                  <a:lnTo>
                    <a:pt x="2606040" y="990600"/>
                  </a:lnTo>
                  <a:lnTo>
                    <a:pt x="158750" y="990600"/>
                  </a:lnTo>
                  <a:lnTo>
                    <a:pt x="0" y="83185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3272790" y="4865370"/>
              <a:ext cx="158750" cy="989330"/>
            </a:xfrm>
            <a:custGeom>
              <a:avLst/>
              <a:gdLst/>
              <a:ahLst/>
              <a:cxnLst/>
              <a:rect l="l" t="t" r="r" b="b"/>
              <a:pathLst>
                <a:path w="158750" h="989329">
                  <a:moveTo>
                    <a:pt x="0" y="0"/>
                  </a:moveTo>
                  <a:lnTo>
                    <a:pt x="0" y="831839"/>
                  </a:lnTo>
                  <a:lnTo>
                    <a:pt x="158750" y="989330"/>
                  </a:lnTo>
                  <a:lnTo>
                    <a:pt x="158750" y="15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3272790" y="4864100"/>
              <a:ext cx="158750" cy="990600"/>
            </a:xfrm>
            <a:custGeom>
              <a:avLst/>
              <a:gdLst/>
              <a:ahLst/>
              <a:cxnLst/>
              <a:rect l="l" t="t" r="r" b="b"/>
              <a:pathLst>
                <a:path w="158750" h="990600">
                  <a:moveTo>
                    <a:pt x="0" y="0"/>
                  </a:moveTo>
                  <a:lnTo>
                    <a:pt x="158750" y="158750"/>
                  </a:lnTo>
                  <a:lnTo>
                    <a:pt x="158750" y="990600"/>
                  </a:lnTo>
                  <a:lnTo>
                    <a:pt x="0" y="83185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825499" y="5695950"/>
              <a:ext cx="2606040" cy="158750"/>
            </a:xfrm>
            <a:custGeom>
              <a:avLst/>
              <a:gdLst/>
              <a:ahLst/>
              <a:cxnLst/>
              <a:rect l="l" t="t" r="r" b="b"/>
              <a:pathLst>
                <a:path w="2606040" h="158750">
                  <a:moveTo>
                    <a:pt x="2446020" y="0"/>
                  </a:moveTo>
                  <a:lnTo>
                    <a:pt x="0" y="0"/>
                  </a:lnTo>
                  <a:lnTo>
                    <a:pt x="158750" y="158750"/>
                  </a:lnTo>
                  <a:lnTo>
                    <a:pt x="2606040" y="158750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825499" y="5695950"/>
              <a:ext cx="2606040" cy="158750"/>
            </a:xfrm>
            <a:custGeom>
              <a:avLst/>
              <a:gdLst/>
              <a:ahLst/>
              <a:cxnLst/>
              <a:rect l="l" t="t" r="r" b="b"/>
              <a:pathLst>
                <a:path w="2606040" h="158750">
                  <a:moveTo>
                    <a:pt x="0" y="0"/>
                  </a:moveTo>
                  <a:lnTo>
                    <a:pt x="2447290" y="0"/>
                  </a:lnTo>
                  <a:lnTo>
                    <a:pt x="2606040" y="158750"/>
                  </a:lnTo>
                  <a:lnTo>
                    <a:pt x="158750" y="15875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762000" y="4800600"/>
              <a:ext cx="2606040" cy="990600"/>
            </a:xfrm>
            <a:custGeom>
              <a:avLst/>
              <a:gdLst/>
              <a:ahLst/>
              <a:cxnLst/>
              <a:rect l="l" t="t" r="r" b="b"/>
              <a:pathLst>
                <a:path w="2606040" h="990600">
                  <a:moveTo>
                    <a:pt x="2453589" y="6350"/>
                  </a:moveTo>
                  <a:lnTo>
                    <a:pt x="2451062" y="3810"/>
                  </a:lnTo>
                  <a:lnTo>
                    <a:pt x="2447290" y="0"/>
                  </a:lnTo>
                  <a:lnTo>
                    <a:pt x="0" y="0"/>
                  </a:lnTo>
                  <a:lnTo>
                    <a:pt x="0" y="831850"/>
                  </a:lnTo>
                  <a:lnTo>
                    <a:pt x="2540" y="834390"/>
                  </a:lnTo>
                  <a:lnTo>
                    <a:pt x="6350" y="838200"/>
                  </a:lnTo>
                  <a:lnTo>
                    <a:pt x="6350" y="6350"/>
                  </a:lnTo>
                  <a:lnTo>
                    <a:pt x="2453589" y="6350"/>
                  </a:lnTo>
                  <a:close/>
                </a:path>
                <a:path w="2606040" h="990600">
                  <a:moveTo>
                    <a:pt x="2606040" y="160020"/>
                  </a:moveTo>
                  <a:lnTo>
                    <a:pt x="2603500" y="157467"/>
                  </a:lnTo>
                  <a:lnTo>
                    <a:pt x="2599690" y="153619"/>
                  </a:lnTo>
                  <a:lnTo>
                    <a:pt x="2599690" y="984250"/>
                  </a:lnTo>
                  <a:lnTo>
                    <a:pt x="152387" y="984250"/>
                  </a:lnTo>
                  <a:lnTo>
                    <a:pt x="156197" y="988060"/>
                  </a:lnTo>
                  <a:lnTo>
                    <a:pt x="158750" y="990600"/>
                  </a:lnTo>
                  <a:lnTo>
                    <a:pt x="2606040" y="990600"/>
                  </a:lnTo>
                  <a:lnTo>
                    <a:pt x="2606040" y="16002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768349" y="4806950"/>
              <a:ext cx="2593340" cy="977900"/>
            </a:xfrm>
            <a:custGeom>
              <a:avLst/>
              <a:gdLst/>
              <a:ahLst/>
              <a:cxnLst/>
              <a:rect l="l" t="t" r="r" b="b"/>
              <a:pathLst>
                <a:path w="2593340" h="977900">
                  <a:moveTo>
                    <a:pt x="2589529" y="143428"/>
                  </a:moveTo>
                  <a:lnTo>
                    <a:pt x="2589529" y="974090"/>
                  </a:lnTo>
                  <a:lnTo>
                    <a:pt x="142240" y="974090"/>
                  </a:lnTo>
                  <a:lnTo>
                    <a:pt x="146050" y="977900"/>
                  </a:lnTo>
                  <a:lnTo>
                    <a:pt x="2593340" y="977900"/>
                  </a:lnTo>
                  <a:lnTo>
                    <a:pt x="2593340" y="147269"/>
                  </a:lnTo>
                  <a:lnTo>
                    <a:pt x="2589529" y="143428"/>
                  </a:lnTo>
                  <a:close/>
                </a:path>
                <a:path w="2593340" h="977900">
                  <a:moveTo>
                    <a:pt x="2447239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09" y="835660"/>
                  </a:lnTo>
                  <a:lnTo>
                    <a:pt x="3809" y="3810"/>
                  </a:lnTo>
                  <a:lnTo>
                    <a:pt x="2451019" y="3810"/>
                  </a:lnTo>
                  <a:lnTo>
                    <a:pt x="2447239" y="0"/>
                  </a:lnTo>
                  <a:close/>
                </a:path>
              </a:pathLst>
            </a:custGeom>
            <a:solidFill>
              <a:srgbClr val="02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772159" y="4810760"/>
              <a:ext cx="2585720" cy="970280"/>
            </a:xfrm>
            <a:custGeom>
              <a:avLst/>
              <a:gdLst/>
              <a:ahLst/>
              <a:cxnLst/>
              <a:rect l="l" t="t" r="r" b="b"/>
              <a:pathLst>
                <a:path w="2585720" h="970279">
                  <a:moveTo>
                    <a:pt x="2581910" y="135778"/>
                  </a:moveTo>
                  <a:lnTo>
                    <a:pt x="2581910" y="966469"/>
                  </a:lnTo>
                  <a:lnTo>
                    <a:pt x="134619" y="966469"/>
                  </a:lnTo>
                  <a:lnTo>
                    <a:pt x="138429" y="970279"/>
                  </a:lnTo>
                  <a:lnTo>
                    <a:pt x="2585719" y="970279"/>
                  </a:lnTo>
                  <a:lnTo>
                    <a:pt x="2585719" y="139618"/>
                  </a:lnTo>
                  <a:lnTo>
                    <a:pt x="2581910" y="135778"/>
                  </a:lnTo>
                  <a:close/>
                </a:path>
                <a:path w="2585720" h="970279">
                  <a:moveTo>
                    <a:pt x="2447209" y="0"/>
                  </a:moveTo>
                  <a:lnTo>
                    <a:pt x="0" y="0"/>
                  </a:lnTo>
                  <a:lnTo>
                    <a:pt x="0" y="831849"/>
                  </a:lnTo>
                  <a:lnTo>
                    <a:pt x="3810" y="835660"/>
                  </a:lnTo>
                  <a:lnTo>
                    <a:pt x="3810" y="3809"/>
                  </a:lnTo>
                  <a:lnTo>
                    <a:pt x="2450989" y="3809"/>
                  </a:lnTo>
                  <a:lnTo>
                    <a:pt x="2447209" y="0"/>
                  </a:lnTo>
                  <a:close/>
                </a:path>
              </a:pathLst>
            </a:custGeom>
            <a:solidFill>
              <a:srgbClr val="04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775969" y="4814570"/>
              <a:ext cx="2578100" cy="962660"/>
            </a:xfrm>
            <a:custGeom>
              <a:avLst/>
              <a:gdLst/>
              <a:ahLst/>
              <a:cxnLst/>
              <a:rect l="l" t="t" r="r" b="b"/>
              <a:pathLst>
                <a:path w="2578100" h="962660">
                  <a:moveTo>
                    <a:pt x="2574290" y="128127"/>
                  </a:moveTo>
                  <a:lnTo>
                    <a:pt x="2574290" y="958849"/>
                  </a:lnTo>
                  <a:lnTo>
                    <a:pt x="126999" y="958849"/>
                  </a:lnTo>
                  <a:lnTo>
                    <a:pt x="130810" y="962659"/>
                  </a:lnTo>
                  <a:lnTo>
                    <a:pt x="2578100" y="962659"/>
                  </a:lnTo>
                  <a:lnTo>
                    <a:pt x="2578100" y="131968"/>
                  </a:lnTo>
                  <a:lnTo>
                    <a:pt x="2574290" y="128127"/>
                  </a:lnTo>
                  <a:close/>
                </a:path>
                <a:path w="2578100" h="962660">
                  <a:moveTo>
                    <a:pt x="2447179" y="0"/>
                  </a:moveTo>
                  <a:lnTo>
                    <a:pt x="0" y="0"/>
                  </a:lnTo>
                  <a:lnTo>
                    <a:pt x="0" y="831849"/>
                  </a:lnTo>
                  <a:lnTo>
                    <a:pt x="3809" y="835659"/>
                  </a:lnTo>
                  <a:lnTo>
                    <a:pt x="3809" y="3809"/>
                  </a:lnTo>
                  <a:lnTo>
                    <a:pt x="2450958" y="3809"/>
                  </a:lnTo>
                  <a:lnTo>
                    <a:pt x="2447179" y="0"/>
                  </a:lnTo>
                  <a:close/>
                </a:path>
              </a:pathLst>
            </a:custGeom>
            <a:solidFill>
              <a:srgbClr val="06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779779" y="4818380"/>
              <a:ext cx="2570480" cy="955040"/>
            </a:xfrm>
            <a:custGeom>
              <a:avLst/>
              <a:gdLst/>
              <a:ahLst/>
              <a:cxnLst/>
              <a:rect l="l" t="t" r="r" b="b"/>
              <a:pathLst>
                <a:path w="2570479" h="955039">
                  <a:moveTo>
                    <a:pt x="2566670" y="120477"/>
                  </a:moveTo>
                  <a:lnTo>
                    <a:pt x="2566670" y="951230"/>
                  </a:lnTo>
                  <a:lnTo>
                    <a:pt x="119379" y="951230"/>
                  </a:lnTo>
                  <a:lnTo>
                    <a:pt x="123189" y="955040"/>
                  </a:lnTo>
                  <a:lnTo>
                    <a:pt x="2570480" y="955040"/>
                  </a:lnTo>
                  <a:lnTo>
                    <a:pt x="2570480" y="124317"/>
                  </a:lnTo>
                  <a:lnTo>
                    <a:pt x="2566670" y="120477"/>
                  </a:lnTo>
                  <a:close/>
                </a:path>
                <a:path w="2570479" h="955039">
                  <a:moveTo>
                    <a:pt x="2447148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10" y="835660"/>
                  </a:lnTo>
                  <a:lnTo>
                    <a:pt x="3810" y="3810"/>
                  </a:lnTo>
                  <a:lnTo>
                    <a:pt x="2450928" y="3810"/>
                  </a:lnTo>
                  <a:lnTo>
                    <a:pt x="2447148" y="0"/>
                  </a:lnTo>
                  <a:close/>
                </a:path>
              </a:pathLst>
            </a:custGeom>
            <a:solidFill>
              <a:srgbClr val="08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783589" y="4822190"/>
              <a:ext cx="2562860" cy="947419"/>
            </a:xfrm>
            <a:custGeom>
              <a:avLst/>
              <a:gdLst/>
              <a:ahLst/>
              <a:cxnLst/>
              <a:rect l="l" t="t" r="r" b="b"/>
              <a:pathLst>
                <a:path w="2562860" h="947420">
                  <a:moveTo>
                    <a:pt x="2560320" y="114106"/>
                  </a:moveTo>
                  <a:lnTo>
                    <a:pt x="2560320" y="944880"/>
                  </a:lnTo>
                  <a:lnTo>
                    <a:pt x="113029" y="944880"/>
                  </a:lnTo>
                  <a:lnTo>
                    <a:pt x="115569" y="947420"/>
                  </a:lnTo>
                  <a:lnTo>
                    <a:pt x="2562860" y="947420"/>
                  </a:lnTo>
                  <a:lnTo>
                    <a:pt x="2562860" y="116667"/>
                  </a:lnTo>
                  <a:lnTo>
                    <a:pt x="2560320" y="114106"/>
                  </a:lnTo>
                  <a:close/>
                </a:path>
                <a:path w="2562860" h="947420">
                  <a:moveTo>
                    <a:pt x="2447118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2539" y="834390"/>
                  </a:lnTo>
                  <a:lnTo>
                    <a:pt x="2539" y="3810"/>
                  </a:lnTo>
                  <a:lnTo>
                    <a:pt x="2450898" y="3810"/>
                  </a:lnTo>
                  <a:lnTo>
                    <a:pt x="2447118" y="0"/>
                  </a:lnTo>
                  <a:close/>
                </a:path>
              </a:pathLst>
            </a:custGeom>
            <a:solidFill>
              <a:srgbClr val="0A9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786129" y="4826000"/>
              <a:ext cx="2557780" cy="941069"/>
            </a:xfrm>
            <a:custGeom>
              <a:avLst/>
              <a:gdLst/>
              <a:ahLst/>
              <a:cxnLst/>
              <a:rect l="l" t="t" r="r" b="b"/>
              <a:pathLst>
                <a:path w="2557779" h="941070">
                  <a:moveTo>
                    <a:pt x="2553970" y="106456"/>
                  </a:moveTo>
                  <a:lnTo>
                    <a:pt x="2553970" y="937260"/>
                  </a:lnTo>
                  <a:lnTo>
                    <a:pt x="106680" y="937260"/>
                  </a:lnTo>
                  <a:lnTo>
                    <a:pt x="110490" y="941069"/>
                  </a:lnTo>
                  <a:lnTo>
                    <a:pt x="2557780" y="941069"/>
                  </a:lnTo>
                  <a:lnTo>
                    <a:pt x="2557780" y="110296"/>
                  </a:lnTo>
                  <a:lnTo>
                    <a:pt x="2553970" y="106456"/>
                  </a:lnTo>
                  <a:close/>
                </a:path>
                <a:path w="2557779" h="941070">
                  <a:moveTo>
                    <a:pt x="2448358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3810" y="834390"/>
                  </a:lnTo>
                  <a:lnTo>
                    <a:pt x="3810" y="2539"/>
                  </a:lnTo>
                  <a:lnTo>
                    <a:pt x="2450878" y="2539"/>
                  </a:lnTo>
                  <a:lnTo>
                    <a:pt x="2448358" y="0"/>
                  </a:lnTo>
                  <a:close/>
                </a:path>
              </a:pathLst>
            </a:custGeom>
            <a:solidFill>
              <a:srgbClr val="0B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789939" y="4828540"/>
              <a:ext cx="2550160" cy="934719"/>
            </a:xfrm>
            <a:custGeom>
              <a:avLst/>
              <a:gdLst/>
              <a:ahLst/>
              <a:cxnLst/>
              <a:rect l="l" t="t" r="r" b="b"/>
              <a:pathLst>
                <a:path w="2550160" h="934720">
                  <a:moveTo>
                    <a:pt x="2546350" y="100076"/>
                  </a:moveTo>
                  <a:lnTo>
                    <a:pt x="2546350" y="930910"/>
                  </a:lnTo>
                  <a:lnTo>
                    <a:pt x="99059" y="930910"/>
                  </a:lnTo>
                  <a:lnTo>
                    <a:pt x="102869" y="934720"/>
                  </a:lnTo>
                  <a:lnTo>
                    <a:pt x="2550160" y="934720"/>
                  </a:lnTo>
                  <a:lnTo>
                    <a:pt x="2550160" y="103916"/>
                  </a:lnTo>
                  <a:lnTo>
                    <a:pt x="2546350" y="100076"/>
                  </a:lnTo>
                  <a:close/>
                </a:path>
                <a:path w="2550160" h="934720">
                  <a:moveTo>
                    <a:pt x="2447068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09" y="835660"/>
                  </a:lnTo>
                  <a:lnTo>
                    <a:pt x="3809" y="3810"/>
                  </a:lnTo>
                  <a:lnTo>
                    <a:pt x="2450848" y="3810"/>
                  </a:lnTo>
                  <a:lnTo>
                    <a:pt x="2447068" y="0"/>
                  </a:lnTo>
                  <a:close/>
                </a:path>
              </a:pathLst>
            </a:custGeom>
            <a:solidFill>
              <a:srgbClr val="0D9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793749" y="4832350"/>
              <a:ext cx="2542540" cy="927100"/>
            </a:xfrm>
            <a:custGeom>
              <a:avLst/>
              <a:gdLst/>
              <a:ahLst/>
              <a:cxnLst/>
              <a:rect l="l" t="t" r="r" b="b"/>
              <a:pathLst>
                <a:path w="2542540" h="927100">
                  <a:moveTo>
                    <a:pt x="2538729" y="92425"/>
                  </a:moveTo>
                  <a:lnTo>
                    <a:pt x="2538729" y="923290"/>
                  </a:lnTo>
                  <a:lnTo>
                    <a:pt x="91440" y="923290"/>
                  </a:lnTo>
                  <a:lnTo>
                    <a:pt x="95250" y="927100"/>
                  </a:lnTo>
                  <a:lnTo>
                    <a:pt x="2542540" y="927100"/>
                  </a:lnTo>
                  <a:lnTo>
                    <a:pt x="2542540" y="96265"/>
                  </a:lnTo>
                  <a:lnTo>
                    <a:pt x="2538729" y="92425"/>
                  </a:lnTo>
                  <a:close/>
                </a:path>
                <a:path w="2542540" h="927100">
                  <a:moveTo>
                    <a:pt x="2447038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09" y="835660"/>
                  </a:lnTo>
                  <a:lnTo>
                    <a:pt x="3809" y="3810"/>
                  </a:lnTo>
                  <a:lnTo>
                    <a:pt x="2450817" y="3810"/>
                  </a:lnTo>
                  <a:lnTo>
                    <a:pt x="2447038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797559" y="4836160"/>
              <a:ext cx="2534920" cy="919480"/>
            </a:xfrm>
            <a:custGeom>
              <a:avLst/>
              <a:gdLst/>
              <a:ahLst/>
              <a:cxnLst/>
              <a:rect l="l" t="t" r="r" b="b"/>
              <a:pathLst>
                <a:path w="2534920" h="919479">
                  <a:moveTo>
                    <a:pt x="2531110" y="84775"/>
                  </a:moveTo>
                  <a:lnTo>
                    <a:pt x="2531110" y="915669"/>
                  </a:lnTo>
                  <a:lnTo>
                    <a:pt x="83819" y="915669"/>
                  </a:lnTo>
                  <a:lnTo>
                    <a:pt x="87629" y="919479"/>
                  </a:lnTo>
                  <a:lnTo>
                    <a:pt x="2534919" y="919479"/>
                  </a:lnTo>
                  <a:lnTo>
                    <a:pt x="2534919" y="88615"/>
                  </a:lnTo>
                  <a:lnTo>
                    <a:pt x="2531110" y="84775"/>
                  </a:lnTo>
                  <a:close/>
                </a:path>
                <a:path w="2534920" h="919479">
                  <a:moveTo>
                    <a:pt x="2447007" y="0"/>
                  </a:moveTo>
                  <a:lnTo>
                    <a:pt x="0" y="0"/>
                  </a:lnTo>
                  <a:lnTo>
                    <a:pt x="0" y="831849"/>
                  </a:lnTo>
                  <a:lnTo>
                    <a:pt x="3810" y="835659"/>
                  </a:lnTo>
                  <a:lnTo>
                    <a:pt x="3810" y="3809"/>
                  </a:lnTo>
                  <a:lnTo>
                    <a:pt x="2450787" y="3809"/>
                  </a:lnTo>
                  <a:lnTo>
                    <a:pt x="2447007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801369" y="4839970"/>
              <a:ext cx="2527300" cy="911860"/>
            </a:xfrm>
            <a:custGeom>
              <a:avLst/>
              <a:gdLst/>
              <a:ahLst/>
              <a:cxnLst/>
              <a:rect l="l" t="t" r="r" b="b"/>
              <a:pathLst>
                <a:path w="2527300" h="911860">
                  <a:moveTo>
                    <a:pt x="2523490" y="77124"/>
                  </a:moveTo>
                  <a:lnTo>
                    <a:pt x="2523490" y="908049"/>
                  </a:lnTo>
                  <a:lnTo>
                    <a:pt x="76199" y="908049"/>
                  </a:lnTo>
                  <a:lnTo>
                    <a:pt x="80009" y="911859"/>
                  </a:lnTo>
                  <a:lnTo>
                    <a:pt x="2527300" y="911859"/>
                  </a:lnTo>
                  <a:lnTo>
                    <a:pt x="2527300" y="80965"/>
                  </a:lnTo>
                  <a:lnTo>
                    <a:pt x="2523490" y="77124"/>
                  </a:lnTo>
                  <a:close/>
                </a:path>
                <a:path w="2527300" h="911860">
                  <a:moveTo>
                    <a:pt x="2446977" y="0"/>
                  </a:moveTo>
                  <a:lnTo>
                    <a:pt x="0" y="0"/>
                  </a:lnTo>
                  <a:lnTo>
                    <a:pt x="0" y="831849"/>
                  </a:lnTo>
                  <a:lnTo>
                    <a:pt x="3810" y="835659"/>
                  </a:lnTo>
                  <a:lnTo>
                    <a:pt x="3809" y="3809"/>
                  </a:lnTo>
                  <a:lnTo>
                    <a:pt x="2450757" y="3809"/>
                  </a:lnTo>
                  <a:lnTo>
                    <a:pt x="2446977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805179" y="4843780"/>
              <a:ext cx="2519680" cy="904240"/>
            </a:xfrm>
            <a:custGeom>
              <a:avLst/>
              <a:gdLst/>
              <a:ahLst/>
              <a:cxnLst/>
              <a:rect l="l" t="t" r="r" b="b"/>
              <a:pathLst>
                <a:path w="2519679" h="904239">
                  <a:moveTo>
                    <a:pt x="2517140" y="70754"/>
                  </a:moveTo>
                  <a:lnTo>
                    <a:pt x="2517140" y="901700"/>
                  </a:lnTo>
                  <a:lnTo>
                    <a:pt x="69850" y="901700"/>
                  </a:lnTo>
                  <a:lnTo>
                    <a:pt x="72389" y="904240"/>
                  </a:lnTo>
                  <a:lnTo>
                    <a:pt x="2519680" y="904240"/>
                  </a:lnTo>
                  <a:lnTo>
                    <a:pt x="2519680" y="73314"/>
                  </a:lnTo>
                  <a:lnTo>
                    <a:pt x="2517140" y="70754"/>
                  </a:lnTo>
                  <a:close/>
                </a:path>
                <a:path w="2519679" h="904239">
                  <a:moveTo>
                    <a:pt x="2446947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2540" y="834390"/>
                  </a:lnTo>
                  <a:lnTo>
                    <a:pt x="2540" y="3810"/>
                  </a:lnTo>
                  <a:lnTo>
                    <a:pt x="2450727" y="3810"/>
                  </a:lnTo>
                  <a:lnTo>
                    <a:pt x="2446947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807719" y="4847590"/>
              <a:ext cx="2514600" cy="897890"/>
            </a:xfrm>
            <a:custGeom>
              <a:avLst/>
              <a:gdLst/>
              <a:ahLst/>
              <a:cxnLst/>
              <a:rect l="l" t="t" r="r" b="b"/>
              <a:pathLst>
                <a:path w="2514600" h="897889">
                  <a:moveTo>
                    <a:pt x="2510790" y="63103"/>
                  </a:moveTo>
                  <a:lnTo>
                    <a:pt x="2510790" y="894080"/>
                  </a:lnTo>
                  <a:lnTo>
                    <a:pt x="63499" y="894080"/>
                  </a:lnTo>
                  <a:lnTo>
                    <a:pt x="67310" y="897890"/>
                  </a:lnTo>
                  <a:lnTo>
                    <a:pt x="2514600" y="897890"/>
                  </a:lnTo>
                  <a:lnTo>
                    <a:pt x="2514600" y="66944"/>
                  </a:lnTo>
                  <a:lnTo>
                    <a:pt x="2510790" y="63103"/>
                  </a:lnTo>
                  <a:close/>
                </a:path>
                <a:path w="2514600" h="897889">
                  <a:moveTo>
                    <a:pt x="244818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3810" y="834390"/>
                  </a:lnTo>
                  <a:lnTo>
                    <a:pt x="3809" y="2540"/>
                  </a:lnTo>
                  <a:lnTo>
                    <a:pt x="2450706" y="2540"/>
                  </a:lnTo>
                  <a:lnTo>
                    <a:pt x="2448187" y="0"/>
                  </a:lnTo>
                  <a:close/>
                </a:path>
              </a:pathLst>
            </a:custGeom>
            <a:solidFill>
              <a:srgbClr val="179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811529" y="4850130"/>
              <a:ext cx="2506980" cy="891540"/>
            </a:xfrm>
            <a:custGeom>
              <a:avLst/>
              <a:gdLst/>
              <a:ahLst/>
              <a:cxnLst/>
              <a:rect l="l" t="t" r="r" b="b"/>
              <a:pathLst>
                <a:path w="2506979" h="891539">
                  <a:moveTo>
                    <a:pt x="2503170" y="56723"/>
                  </a:moveTo>
                  <a:lnTo>
                    <a:pt x="2503170" y="887730"/>
                  </a:lnTo>
                  <a:lnTo>
                    <a:pt x="55880" y="887730"/>
                  </a:lnTo>
                  <a:lnTo>
                    <a:pt x="59690" y="891540"/>
                  </a:lnTo>
                  <a:lnTo>
                    <a:pt x="2506980" y="891540"/>
                  </a:lnTo>
                  <a:lnTo>
                    <a:pt x="2506980" y="60563"/>
                  </a:lnTo>
                  <a:lnTo>
                    <a:pt x="2503170" y="56723"/>
                  </a:lnTo>
                  <a:close/>
                </a:path>
                <a:path w="2506979" h="891539">
                  <a:moveTo>
                    <a:pt x="2446896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10" y="835660"/>
                  </a:lnTo>
                  <a:lnTo>
                    <a:pt x="3810" y="3810"/>
                  </a:lnTo>
                  <a:lnTo>
                    <a:pt x="2450676" y="3810"/>
                  </a:lnTo>
                  <a:lnTo>
                    <a:pt x="2446896" y="0"/>
                  </a:lnTo>
                  <a:close/>
                </a:path>
              </a:pathLst>
            </a:custGeom>
            <a:solidFill>
              <a:srgbClr val="18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815339" y="4853940"/>
              <a:ext cx="2499360" cy="883919"/>
            </a:xfrm>
            <a:custGeom>
              <a:avLst/>
              <a:gdLst/>
              <a:ahLst/>
              <a:cxnLst/>
              <a:rect l="l" t="t" r="r" b="b"/>
              <a:pathLst>
                <a:path w="2499360" h="883920">
                  <a:moveTo>
                    <a:pt x="2495550" y="49072"/>
                  </a:moveTo>
                  <a:lnTo>
                    <a:pt x="2495550" y="880110"/>
                  </a:lnTo>
                  <a:lnTo>
                    <a:pt x="48259" y="880110"/>
                  </a:lnTo>
                  <a:lnTo>
                    <a:pt x="52069" y="883920"/>
                  </a:lnTo>
                  <a:lnTo>
                    <a:pt x="2499360" y="883920"/>
                  </a:lnTo>
                  <a:lnTo>
                    <a:pt x="2499360" y="52913"/>
                  </a:lnTo>
                  <a:lnTo>
                    <a:pt x="2495550" y="49072"/>
                  </a:lnTo>
                  <a:close/>
                </a:path>
                <a:path w="2499360" h="883920">
                  <a:moveTo>
                    <a:pt x="2446866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09" y="835660"/>
                  </a:lnTo>
                  <a:lnTo>
                    <a:pt x="3809" y="3810"/>
                  </a:lnTo>
                  <a:lnTo>
                    <a:pt x="2450646" y="3810"/>
                  </a:lnTo>
                  <a:lnTo>
                    <a:pt x="2446866" y="0"/>
                  </a:lnTo>
                  <a:close/>
                </a:path>
              </a:pathLst>
            </a:custGeom>
            <a:solidFill>
              <a:srgbClr val="1AA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819149" y="4857750"/>
              <a:ext cx="2491740" cy="876300"/>
            </a:xfrm>
            <a:custGeom>
              <a:avLst/>
              <a:gdLst/>
              <a:ahLst/>
              <a:cxnLst/>
              <a:rect l="l" t="t" r="r" b="b"/>
              <a:pathLst>
                <a:path w="2491740" h="876300">
                  <a:moveTo>
                    <a:pt x="2487929" y="41422"/>
                  </a:moveTo>
                  <a:lnTo>
                    <a:pt x="2487929" y="872490"/>
                  </a:lnTo>
                  <a:lnTo>
                    <a:pt x="40640" y="872490"/>
                  </a:lnTo>
                  <a:lnTo>
                    <a:pt x="44450" y="876300"/>
                  </a:lnTo>
                  <a:lnTo>
                    <a:pt x="2491740" y="876300"/>
                  </a:lnTo>
                  <a:lnTo>
                    <a:pt x="2491740" y="45262"/>
                  </a:lnTo>
                  <a:lnTo>
                    <a:pt x="2487929" y="41422"/>
                  </a:lnTo>
                  <a:close/>
                </a:path>
                <a:path w="2491740" h="876300">
                  <a:moveTo>
                    <a:pt x="2446836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09" y="835660"/>
                  </a:lnTo>
                  <a:lnTo>
                    <a:pt x="3809" y="3810"/>
                  </a:lnTo>
                  <a:lnTo>
                    <a:pt x="2450616" y="3810"/>
                  </a:lnTo>
                  <a:lnTo>
                    <a:pt x="2446836" y="0"/>
                  </a:lnTo>
                  <a:close/>
                </a:path>
              </a:pathLst>
            </a:custGeom>
            <a:solidFill>
              <a:srgbClr val="1CA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822959" y="4861560"/>
              <a:ext cx="2484120" cy="868680"/>
            </a:xfrm>
            <a:custGeom>
              <a:avLst/>
              <a:gdLst/>
              <a:ahLst/>
              <a:cxnLst/>
              <a:rect l="l" t="t" r="r" b="b"/>
              <a:pathLst>
                <a:path w="2484120" h="868679">
                  <a:moveTo>
                    <a:pt x="2480310" y="33771"/>
                  </a:moveTo>
                  <a:lnTo>
                    <a:pt x="2480310" y="864869"/>
                  </a:lnTo>
                  <a:lnTo>
                    <a:pt x="33019" y="864869"/>
                  </a:lnTo>
                  <a:lnTo>
                    <a:pt x="36829" y="868679"/>
                  </a:lnTo>
                  <a:lnTo>
                    <a:pt x="2484119" y="868679"/>
                  </a:lnTo>
                  <a:lnTo>
                    <a:pt x="2484119" y="37612"/>
                  </a:lnTo>
                  <a:lnTo>
                    <a:pt x="2480310" y="33771"/>
                  </a:lnTo>
                  <a:close/>
                </a:path>
                <a:path w="2484120" h="868679">
                  <a:moveTo>
                    <a:pt x="2446806" y="0"/>
                  </a:moveTo>
                  <a:lnTo>
                    <a:pt x="0" y="0"/>
                  </a:lnTo>
                  <a:lnTo>
                    <a:pt x="0" y="831849"/>
                  </a:lnTo>
                  <a:lnTo>
                    <a:pt x="3809" y="835659"/>
                  </a:lnTo>
                  <a:lnTo>
                    <a:pt x="3809" y="3809"/>
                  </a:lnTo>
                  <a:lnTo>
                    <a:pt x="2450585" y="3809"/>
                  </a:lnTo>
                  <a:lnTo>
                    <a:pt x="2446806" y="0"/>
                  </a:lnTo>
                  <a:close/>
                </a:path>
              </a:pathLst>
            </a:custGeom>
            <a:solidFill>
              <a:srgbClr val="1E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826769" y="4865370"/>
              <a:ext cx="2476500" cy="861060"/>
            </a:xfrm>
            <a:custGeom>
              <a:avLst/>
              <a:gdLst/>
              <a:ahLst/>
              <a:cxnLst/>
              <a:rect l="l" t="t" r="r" b="b"/>
              <a:pathLst>
                <a:path w="2476500" h="861060">
                  <a:moveTo>
                    <a:pt x="2472690" y="26121"/>
                  </a:moveTo>
                  <a:lnTo>
                    <a:pt x="2472690" y="857249"/>
                  </a:lnTo>
                  <a:lnTo>
                    <a:pt x="25400" y="857249"/>
                  </a:lnTo>
                  <a:lnTo>
                    <a:pt x="29210" y="861059"/>
                  </a:lnTo>
                  <a:lnTo>
                    <a:pt x="2476500" y="861059"/>
                  </a:lnTo>
                  <a:lnTo>
                    <a:pt x="2476500" y="29961"/>
                  </a:lnTo>
                  <a:lnTo>
                    <a:pt x="2472690" y="26121"/>
                  </a:lnTo>
                  <a:close/>
                </a:path>
                <a:path w="2476500" h="861060">
                  <a:moveTo>
                    <a:pt x="2446775" y="0"/>
                  </a:moveTo>
                  <a:lnTo>
                    <a:pt x="0" y="0"/>
                  </a:lnTo>
                  <a:lnTo>
                    <a:pt x="0" y="831849"/>
                  </a:lnTo>
                  <a:lnTo>
                    <a:pt x="3810" y="835659"/>
                  </a:lnTo>
                  <a:lnTo>
                    <a:pt x="3810" y="3809"/>
                  </a:lnTo>
                  <a:lnTo>
                    <a:pt x="2450555" y="3809"/>
                  </a:lnTo>
                  <a:lnTo>
                    <a:pt x="2446775" y="0"/>
                  </a:lnTo>
                  <a:close/>
                </a:path>
              </a:pathLst>
            </a:custGeom>
            <a:solidFill>
              <a:srgbClr val="20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830579" y="4869180"/>
              <a:ext cx="2468880" cy="853440"/>
            </a:xfrm>
            <a:custGeom>
              <a:avLst/>
              <a:gdLst/>
              <a:ahLst/>
              <a:cxnLst/>
              <a:rect l="l" t="t" r="r" b="b"/>
              <a:pathLst>
                <a:path w="2468879" h="853439">
                  <a:moveTo>
                    <a:pt x="2465070" y="18470"/>
                  </a:moveTo>
                  <a:lnTo>
                    <a:pt x="2465070" y="849630"/>
                  </a:lnTo>
                  <a:lnTo>
                    <a:pt x="17779" y="849630"/>
                  </a:lnTo>
                  <a:lnTo>
                    <a:pt x="21589" y="853440"/>
                  </a:lnTo>
                  <a:lnTo>
                    <a:pt x="2468880" y="853440"/>
                  </a:lnTo>
                  <a:lnTo>
                    <a:pt x="2468880" y="22311"/>
                  </a:lnTo>
                  <a:lnTo>
                    <a:pt x="2465070" y="18470"/>
                  </a:lnTo>
                  <a:close/>
                </a:path>
                <a:path w="2468879" h="853439">
                  <a:moveTo>
                    <a:pt x="2446745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3809" y="835660"/>
                  </a:lnTo>
                  <a:lnTo>
                    <a:pt x="3809" y="3810"/>
                  </a:lnTo>
                  <a:lnTo>
                    <a:pt x="2450525" y="3810"/>
                  </a:lnTo>
                  <a:lnTo>
                    <a:pt x="2446745" y="0"/>
                  </a:lnTo>
                  <a:close/>
                </a:path>
              </a:pathLst>
            </a:custGeom>
            <a:solidFill>
              <a:srgbClr val="22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834389" y="4872990"/>
              <a:ext cx="2461260" cy="845819"/>
            </a:xfrm>
            <a:custGeom>
              <a:avLst/>
              <a:gdLst/>
              <a:ahLst/>
              <a:cxnLst/>
              <a:rect l="l" t="t" r="r" b="b"/>
              <a:pathLst>
                <a:path w="2461260" h="845820">
                  <a:moveTo>
                    <a:pt x="2458720" y="12100"/>
                  </a:moveTo>
                  <a:lnTo>
                    <a:pt x="2458720" y="843280"/>
                  </a:lnTo>
                  <a:lnTo>
                    <a:pt x="11429" y="843280"/>
                  </a:lnTo>
                  <a:lnTo>
                    <a:pt x="13969" y="845820"/>
                  </a:lnTo>
                  <a:lnTo>
                    <a:pt x="2461260" y="845820"/>
                  </a:lnTo>
                  <a:lnTo>
                    <a:pt x="2461260" y="14660"/>
                  </a:lnTo>
                  <a:lnTo>
                    <a:pt x="2458720" y="12100"/>
                  </a:lnTo>
                  <a:close/>
                </a:path>
                <a:path w="2461260" h="845820">
                  <a:moveTo>
                    <a:pt x="2446715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2540" y="834390"/>
                  </a:lnTo>
                  <a:lnTo>
                    <a:pt x="2540" y="3810"/>
                  </a:lnTo>
                  <a:lnTo>
                    <a:pt x="2450495" y="3810"/>
                  </a:lnTo>
                  <a:lnTo>
                    <a:pt x="2446715" y="0"/>
                  </a:lnTo>
                  <a:close/>
                </a:path>
              </a:pathLst>
            </a:custGeom>
            <a:solidFill>
              <a:srgbClr val="24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836929" y="4876800"/>
              <a:ext cx="2456180" cy="839469"/>
            </a:xfrm>
            <a:custGeom>
              <a:avLst/>
              <a:gdLst/>
              <a:ahLst/>
              <a:cxnLst/>
              <a:rect l="l" t="t" r="r" b="b"/>
              <a:pathLst>
                <a:path w="2456179" h="839470">
                  <a:moveTo>
                    <a:pt x="2452370" y="4450"/>
                  </a:moveTo>
                  <a:lnTo>
                    <a:pt x="2452370" y="835660"/>
                  </a:lnTo>
                  <a:lnTo>
                    <a:pt x="5079" y="835660"/>
                  </a:lnTo>
                  <a:lnTo>
                    <a:pt x="8889" y="839469"/>
                  </a:lnTo>
                  <a:lnTo>
                    <a:pt x="2456180" y="839469"/>
                  </a:lnTo>
                  <a:lnTo>
                    <a:pt x="2456180" y="8290"/>
                  </a:lnTo>
                  <a:lnTo>
                    <a:pt x="2452370" y="4450"/>
                  </a:lnTo>
                  <a:close/>
                </a:path>
                <a:path w="2456179" h="839470">
                  <a:moveTo>
                    <a:pt x="2447955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3809" y="834390"/>
                  </a:lnTo>
                  <a:lnTo>
                    <a:pt x="3809" y="2539"/>
                  </a:lnTo>
                  <a:lnTo>
                    <a:pt x="2450475" y="2539"/>
                  </a:lnTo>
                  <a:lnTo>
                    <a:pt x="2447955" y="0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840740" y="4883150"/>
              <a:ext cx="2448560" cy="829310"/>
            </a:xfrm>
            <a:custGeom>
              <a:avLst/>
              <a:gdLst/>
              <a:ahLst/>
              <a:cxnLst/>
              <a:rect l="l" t="t" r="r" b="b"/>
              <a:pathLst>
                <a:path w="2448560" h="829310">
                  <a:moveTo>
                    <a:pt x="2448560" y="0"/>
                  </a:moveTo>
                  <a:lnTo>
                    <a:pt x="2444750" y="0"/>
                  </a:lnTo>
                  <a:lnTo>
                    <a:pt x="2444750" y="825500"/>
                  </a:lnTo>
                  <a:lnTo>
                    <a:pt x="3810" y="82550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825500"/>
                  </a:lnTo>
                  <a:lnTo>
                    <a:pt x="0" y="828040"/>
                  </a:lnTo>
                  <a:lnTo>
                    <a:pt x="635" y="828040"/>
                  </a:lnTo>
                  <a:lnTo>
                    <a:pt x="635" y="829310"/>
                  </a:lnTo>
                  <a:lnTo>
                    <a:pt x="2448560" y="829310"/>
                  </a:lnTo>
                  <a:lnTo>
                    <a:pt x="2448560" y="828040"/>
                  </a:lnTo>
                  <a:lnTo>
                    <a:pt x="2448560" y="825500"/>
                  </a:lnTo>
                  <a:lnTo>
                    <a:pt x="2448560" y="0"/>
                  </a:lnTo>
                  <a:close/>
                </a:path>
              </a:pathLst>
            </a:custGeom>
            <a:solidFill>
              <a:srgbClr val="27A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844550" y="4886960"/>
              <a:ext cx="2440940" cy="821690"/>
            </a:xfrm>
            <a:custGeom>
              <a:avLst/>
              <a:gdLst/>
              <a:ahLst/>
              <a:cxnLst/>
              <a:rect l="l" t="t" r="r" b="b"/>
              <a:pathLst>
                <a:path w="2440940" h="821689">
                  <a:moveTo>
                    <a:pt x="2440940" y="0"/>
                  </a:moveTo>
                  <a:lnTo>
                    <a:pt x="2437117" y="0"/>
                  </a:lnTo>
                  <a:lnTo>
                    <a:pt x="2437117" y="817880"/>
                  </a:lnTo>
                  <a:lnTo>
                    <a:pt x="3810" y="81788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817880"/>
                  </a:lnTo>
                  <a:lnTo>
                    <a:pt x="0" y="821690"/>
                  </a:lnTo>
                  <a:lnTo>
                    <a:pt x="2440940" y="821690"/>
                  </a:lnTo>
                  <a:lnTo>
                    <a:pt x="2440940" y="817880"/>
                  </a:lnTo>
                  <a:lnTo>
                    <a:pt x="2440940" y="0"/>
                  </a:lnTo>
                  <a:close/>
                </a:path>
              </a:pathLst>
            </a:custGeom>
            <a:solidFill>
              <a:srgbClr val="29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848360" y="4890770"/>
              <a:ext cx="2433320" cy="814069"/>
            </a:xfrm>
            <a:custGeom>
              <a:avLst/>
              <a:gdLst/>
              <a:ahLst/>
              <a:cxnLst/>
              <a:rect l="l" t="t" r="r" b="b"/>
              <a:pathLst>
                <a:path w="2433320" h="814070">
                  <a:moveTo>
                    <a:pt x="2433307" y="0"/>
                  </a:moveTo>
                  <a:lnTo>
                    <a:pt x="2429510" y="0"/>
                  </a:lnTo>
                  <a:lnTo>
                    <a:pt x="2429510" y="810260"/>
                  </a:lnTo>
                  <a:lnTo>
                    <a:pt x="3810" y="81026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810260"/>
                  </a:lnTo>
                  <a:lnTo>
                    <a:pt x="0" y="814070"/>
                  </a:lnTo>
                  <a:lnTo>
                    <a:pt x="2433307" y="814070"/>
                  </a:lnTo>
                  <a:lnTo>
                    <a:pt x="2433307" y="810260"/>
                  </a:lnTo>
                  <a:lnTo>
                    <a:pt x="2433307" y="0"/>
                  </a:lnTo>
                  <a:close/>
                </a:path>
              </a:pathLst>
            </a:custGeom>
            <a:solidFill>
              <a:srgbClr val="2B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852170" y="4894580"/>
              <a:ext cx="2425700" cy="806450"/>
            </a:xfrm>
            <a:custGeom>
              <a:avLst/>
              <a:gdLst/>
              <a:ahLst/>
              <a:cxnLst/>
              <a:rect l="l" t="t" r="r" b="b"/>
              <a:pathLst>
                <a:path w="2425700" h="806450">
                  <a:moveTo>
                    <a:pt x="2425700" y="0"/>
                  </a:moveTo>
                  <a:lnTo>
                    <a:pt x="2421890" y="0"/>
                  </a:lnTo>
                  <a:lnTo>
                    <a:pt x="2421890" y="802640"/>
                  </a:lnTo>
                  <a:lnTo>
                    <a:pt x="3810" y="80264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802640"/>
                  </a:lnTo>
                  <a:lnTo>
                    <a:pt x="0" y="806450"/>
                  </a:lnTo>
                  <a:lnTo>
                    <a:pt x="2425700" y="806450"/>
                  </a:lnTo>
                  <a:lnTo>
                    <a:pt x="2425700" y="802640"/>
                  </a:lnTo>
                  <a:lnTo>
                    <a:pt x="2425700" y="0"/>
                  </a:lnTo>
                  <a:close/>
                </a:path>
              </a:pathLst>
            </a:custGeom>
            <a:solidFill>
              <a:srgbClr val="2D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855980" y="4894580"/>
              <a:ext cx="2418080" cy="802640"/>
            </a:xfrm>
            <a:custGeom>
              <a:avLst/>
              <a:gdLst/>
              <a:ahLst/>
              <a:cxnLst/>
              <a:rect l="l" t="t" r="r" b="b"/>
              <a:pathLst>
                <a:path w="2418079" h="802639">
                  <a:moveTo>
                    <a:pt x="2418080" y="0"/>
                  </a:moveTo>
                  <a:lnTo>
                    <a:pt x="2415540" y="0"/>
                  </a:lnTo>
                  <a:lnTo>
                    <a:pt x="2415540" y="3810"/>
                  </a:lnTo>
                  <a:lnTo>
                    <a:pt x="2415540" y="800100"/>
                  </a:lnTo>
                  <a:lnTo>
                    <a:pt x="2540" y="800100"/>
                  </a:lnTo>
                  <a:lnTo>
                    <a:pt x="2540" y="3810"/>
                  </a:lnTo>
                  <a:lnTo>
                    <a:pt x="2415540" y="3810"/>
                  </a:lnTo>
                  <a:lnTo>
                    <a:pt x="2415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00100"/>
                  </a:lnTo>
                  <a:lnTo>
                    <a:pt x="0" y="802640"/>
                  </a:lnTo>
                  <a:lnTo>
                    <a:pt x="2418080" y="802640"/>
                  </a:lnTo>
                  <a:lnTo>
                    <a:pt x="2418080" y="800100"/>
                  </a:lnTo>
                  <a:lnTo>
                    <a:pt x="2418080" y="3810"/>
                  </a:lnTo>
                  <a:lnTo>
                    <a:pt x="2418080" y="0"/>
                  </a:lnTo>
                  <a:close/>
                </a:path>
              </a:pathLst>
            </a:custGeom>
            <a:solidFill>
              <a:srgbClr val="2FA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858520" y="4898390"/>
              <a:ext cx="2413000" cy="796290"/>
            </a:xfrm>
            <a:custGeom>
              <a:avLst/>
              <a:gdLst/>
              <a:ahLst/>
              <a:cxnLst/>
              <a:rect l="l" t="t" r="r" b="b"/>
              <a:pathLst>
                <a:path w="2413000" h="796289">
                  <a:moveTo>
                    <a:pt x="2413000" y="0"/>
                  </a:moveTo>
                  <a:lnTo>
                    <a:pt x="2409190" y="0"/>
                  </a:lnTo>
                  <a:lnTo>
                    <a:pt x="2409190" y="2540"/>
                  </a:lnTo>
                  <a:lnTo>
                    <a:pt x="2409190" y="792480"/>
                  </a:lnTo>
                  <a:lnTo>
                    <a:pt x="3810" y="792480"/>
                  </a:lnTo>
                  <a:lnTo>
                    <a:pt x="3810" y="2540"/>
                  </a:lnTo>
                  <a:lnTo>
                    <a:pt x="2409190" y="2540"/>
                  </a:lnTo>
                  <a:lnTo>
                    <a:pt x="24091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92480"/>
                  </a:lnTo>
                  <a:lnTo>
                    <a:pt x="0" y="796290"/>
                  </a:lnTo>
                  <a:lnTo>
                    <a:pt x="2413000" y="796290"/>
                  </a:lnTo>
                  <a:lnTo>
                    <a:pt x="2413000" y="792480"/>
                  </a:lnTo>
                  <a:lnTo>
                    <a:pt x="2413000" y="2540"/>
                  </a:lnTo>
                  <a:lnTo>
                    <a:pt x="2413000" y="0"/>
                  </a:lnTo>
                  <a:close/>
                </a:path>
              </a:pathLst>
            </a:custGeom>
            <a:solidFill>
              <a:srgbClr val="31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862330" y="4900930"/>
              <a:ext cx="2405380" cy="789940"/>
            </a:xfrm>
            <a:custGeom>
              <a:avLst/>
              <a:gdLst/>
              <a:ahLst/>
              <a:cxnLst/>
              <a:rect l="l" t="t" r="r" b="b"/>
              <a:pathLst>
                <a:path w="2405379" h="789939">
                  <a:moveTo>
                    <a:pt x="2405380" y="0"/>
                  </a:moveTo>
                  <a:lnTo>
                    <a:pt x="2401570" y="0"/>
                  </a:lnTo>
                  <a:lnTo>
                    <a:pt x="2401570" y="3810"/>
                  </a:lnTo>
                  <a:lnTo>
                    <a:pt x="2401570" y="786130"/>
                  </a:lnTo>
                  <a:lnTo>
                    <a:pt x="3810" y="786130"/>
                  </a:lnTo>
                  <a:lnTo>
                    <a:pt x="3810" y="3810"/>
                  </a:lnTo>
                  <a:lnTo>
                    <a:pt x="2401570" y="3810"/>
                  </a:lnTo>
                  <a:lnTo>
                    <a:pt x="2401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86130"/>
                  </a:lnTo>
                  <a:lnTo>
                    <a:pt x="0" y="789940"/>
                  </a:lnTo>
                  <a:lnTo>
                    <a:pt x="2405380" y="789940"/>
                  </a:lnTo>
                  <a:lnTo>
                    <a:pt x="2405380" y="786130"/>
                  </a:lnTo>
                  <a:lnTo>
                    <a:pt x="2405380" y="3810"/>
                  </a:lnTo>
                  <a:lnTo>
                    <a:pt x="2405380" y="0"/>
                  </a:lnTo>
                  <a:close/>
                </a:path>
              </a:pathLst>
            </a:custGeom>
            <a:solidFill>
              <a:srgbClr val="33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866140" y="4904740"/>
              <a:ext cx="2397760" cy="782320"/>
            </a:xfrm>
            <a:custGeom>
              <a:avLst/>
              <a:gdLst/>
              <a:ahLst/>
              <a:cxnLst/>
              <a:rect l="l" t="t" r="r" b="b"/>
              <a:pathLst>
                <a:path w="2397760" h="782320">
                  <a:moveTo>
                    <a:pt x="2397760" y="0"/>
                  </a:moveTo>
                  <a:lnTo>
                    <a:pt x="2393950" y="0"/>
                  </a:lnTo>
                  <a:lnTo>
                    <a:pt x="2393950" y="3810"/>
                  </a:lnTo>
                  <a:lnTo>
                    <a:pt x="2393950" y="778510"/>
                  </a:lnTo>
                  <a:lnTo>
                    <a:pt x="3810" y="778510"/>
                  </a:lnTo>
                  <a:lnTo>
                    <a:pt x="3810" y="3810"/>
                  </a:lnTo>
                  <a:lnTo>
                    <a:pt x="2393950" y="3810"/>
                  </a:lnTo>
                  <a:lnTo>
                    <a:pt x="2393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78510"/>
                  </a:lnTo>
                  <a:lnTo>
                    <a:pt x="0" y="782320"/>
                  </a:lnTo>
                  <a:lnTo>
                    <a:pt x="2397760" y="782320"/>
                  </a:lnTo>
                  <a:lnTo>
                    <a:pt x="2397760" y="778510"/>
                  </a:lnTo>
                  <a:lnTo>
                    <a:pt x="2397760" y="3810"/>
                  </a:lnTo>
                  <a:lnTo>
                    <a:pt x="2397760" y="0"/>
                  </a:lnTo>
                  <a:close/>
                </a:path>
              </a:pathLst>
            </a:custGeom>
            <a:solidFill>
              <a:srgbClr val="34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869950" y="4908550"/>
              <a:ext cx="2390140" cy="774700"/>
            </a:xfrm>
            <a:custGeom>
              <a:avLst/>
              <a:gdLst/>
              <a:ahLst/>
              <a:cxnLst/>
              <a:rect l="l" t="t" r="r" b="b"/>
              <a:pathLst>
                <a:path w="2390140" h="774700">
                  <a:moveTo>
                    <a:pt x="2390140" y="0"/>
                  </a:moveTo>
                  <a:lnTo>
                    <a:pt x="2386317" y="0"/>
                  </a:lnTo>
                  <a:lnTo>
                    <a:pt x="2386317" y="3810"/>
                  </a:lnTo>
                  <a:lnTo>
                    <a:pt x="2386317" y="770890"/>
                  </a:lnTo>
                  <a:lnTo>
                    <a:pt x="3810" y="770890"/>
                  </a:lnTo>
                  <a:lnTo>
                    <a:pt x="3810" y="3810"/>
                  </a:lnTo>
                  <a:lnTo>
                    <a:pt x="2386317" y="3810"/>
                  </a:lnTo>
                  <a:lnTo>
                    <a:pt x="238631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70890"/>
                  </a:lnTo>
                  <a:lnTo>
                    <a:pt x="0" y="774700"/>
                  </a:lnTo>
                  <a:lnTo>
                    <a:pt x="2390140" y="774700"/>
                  </a:lnTo>
                  <a:lnTo>
                    <a:pt x="2390140" y="770890"/>
                  </a:lnTo>
                  <a:lnTo>
                    <a:pt x="2390140" y="3810"/>
                  </a:lnTo>
                  <a:lnTo>
                    <a:pt x="239014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873760" y="4912360"/>
              <a:ext cx="2382520" cy="767080"/>
            </a:xfrm>
            <a:custGeom>
              <a:avLst/>
              <a:gdLst/>
              <a:ahLst/>
              <a:cxnLst/>
              <a:rect l="l" t="t" r="r" b="b"/>
              <a:pathLst>
                <a:path w="2382520" h="767079">
                  <a:moveTo>
                    <a:pt x="2382507" y="0"/>
                  </a:moveTo>
                  <a:lnTo>
                    <a:pt x="2378710" y="0"/>
                  </a:lnTo>
                  <a:lnTo>
                    <a:pt x="2378710" y="3810"/>
                  </a:lnTo>
                  <a:lnTo>
                    <a:pt x="2378710" y="763270"/>
                  </a:lnTo>
                  <a:lnTo>
                    <a:pt x="3810" y="763270"/>
                  </a:lnTo>
                  <a:lnTo>
                    <a:pt x="3810" y="3810"/>
                  </a:lnTo>
                  <a:lnTo>
                    <a:pt x="2378710" y="3810"/>
                  </a:lnTo>
                  <a:lnTo>
                    <a:pt x="2378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3270"/>
                  </a:lnTo>
                  <a:lnTo>
                    <a:pt x="0" y="767080"/>
                  </a:lnTo>
                  <a:lnTo>
                    <a:pt x="2382507" y="767080"/>
                  </a:lnTo>
                  <a:lnTo>
                    <a:pt x="2382507" y="763270"/>
                  </a:lnTo>
                  <a:lnTo>
                    <a:pt x="2382507" y="3810"/>
                  </a:lnTo>
                  <a:lnTo>
                    <a:pt x="2382507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877570" y="4916170"/>
              <a:ext cx="2374900" cy="759460"/>
            </a:xfrm>
            <a:custGeom>
              <a:avLst/>
              <a:gdLst/>
              <a:ahLst/>
              <a:cxnLst/>
              <a:rect l="l" t="t" r="r" b="b"/>
              <a:pathLst>
                <a:path w="2374900" h="759460">
                  <a:moveTo>
                    <a:pt x="2374900" y="0"/>
                  </a:moveTo>
                  <a:lnTo>
                    <a:pt x="2372360" y="0"/>
                  </a:lnTo>
                  <a:lnTo>
                    <a:pt x="2372360" y="3810"/>
                  </a:lnTo>
                  <a:lnTo>
                    <a:pt x="2372360" y="756920"/>
                  </a:lnTo>
                  <a:lnTo>
                    <a:pt x="2540" y="756920"/>
                  </a:lnTo>
                  <a:lnTo>
                    <a:pt x="2540" y="3810"/>
                  </a:lnTo>
                  <a:lnTo>
                    <a:pt x="2372360" y="3810"/>
                  </a:lnTo>
                  <a:lnTo>
                    <a:pt x="2372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56920"/>
                  </a:lnTo>
                  <a:lnTo>
                    <a:pt x="0" y="759460"/>
                  </a:lnTo>
                  <a:lnTo>
                    <a:pt x="2374900" y="759460"/>
                  </a:lnTo>
                  <a:lnTo>
                    <a:pt x="2374900" y="756920"/>
                  </a:lnTo>
                  <a:lnTo>
                    <a:pt x="2374900" y="3810"/>
                  </a:lnTo>
                  <a:lnTo>
                    <a:pt x="237490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880110" y="4919980"/>
              <a:ext cx="2369820" cy="753110"/>
            </a:xfrm>
            <a:custGeom>
              <a:avLst/>
              <a:gdLst/>
              <a:ahLst/>
              <a:cxnLst/>
              <a:rect l="l" t="t" r="r" b="b"/>
              <a:pathLst>
                <a:path w="2369820" h="753110">
                  <a:moveTo>
                    <a:pt x="2369820" y="0"/>
                  </a:moveTo>
                  <a:lnTo>
                    <a:pt x="2366010" y="0"/>
                  </a:lnTo>
                  <a:lnTo>
                    <a:pt x="2366010" y="2540"/>
                  </a:lnTo>
                  <a:lnTo>
                    <a:pt x="2366010" y="749300"/>
                  </a:lnTo>
                  <a:lnTo>
                    <a:pt x="3810" y="749300"/>
                  </a:lnTo>
                  <a:lnTo>
                    <a:pt x="3810" y="2540"/>
                  </a:lnTo>
                  <a:lnTo>
                    <a:pt x="2366010" y="2540"/>
                  </a:lnTo>
                  <a:lnTo>
                    <a:pt x="23660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49300"/>
                  </a:lnTo>
                  <a:lnTo>
                    <a:pt x="0" y="753110"/>
                  </a:lnTo>
                  <a:lnTo>
                    <a:pt x="2369820" y="753110"/>
                  </a:lnTo>
                  <a:lnTo>
                    <a:pt x="2369820" y="749300"/>
                  </a:lnTo>
                  <a:lnTo>
                    <a:pt x="2369820" y="2540"/>
                  </a:lnTo>
                  <a:lnTo>
                    <a:pt x="236982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883920" y="4922520"/>
              <a:ext cx="2362200" cy="746760"/>
            </a:xfrm>
            <a:custGeom>
              <a:avLst/>
              <a:gdLst/>
              <a:ahLst/>
              <a:cxnLst/>
              <a:rect l="l" t="t" r="r" b="b"/>
              <a:pathLst>
                <a:path w="2362200" h="746760">
                  <a:moveTo>
                    <a:pt x="2362200" y="0"/>
                  </a:moveTo>
                  <a:lnTo>
                    <a:pt x="2358390" y="0"/>
                  </a:lnTo>
                  <a:lnTo>
                    <a:pt x="2358390" y="3810"/>
                  </a:lnTo>
                  <a:lnTo>
                    <a:pt x="2358390" y="742950"/>
                  </a:lnTo>
                  <a:lnTo>
                    <a:pt x="3810" y="742950"/>
                  </a:lnTo>
                  <a:lnTo>
                    <a:pt x="3810" y="3810"/>
                  </a:lnTo>
                  <a:lnTo>
                    <a:pt x="2358390" y="3810"/>
                  </a:lnTo>
                  <a:lnTo>
                    <a:pt x="2358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2950"/>
                  </a:lnTo>
                  <a:lnTo>
                    <a:pt x="0" y="746760"/>
                  </a:lnTo>
                  <a:lnTo>
                    <a:pt x="2362200" y="746760"/>
                  </a:lnTo>
                  <a:lnTo>
                    <a:pt x="2362200" y="742950"/>
                  </a:lnTo>
                  <a:lnTo>
                    <a:pt x="2362200" y="381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3EA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887730" y="4926330"/>
              <a:ext cx="2354580" cy="739140"/>
            </a:xfrm>
            <a:custGeom>
              <a:avLst/>
              <a:gdLst/>
              <a:ahLst/>
              <a:cxnLst/>
              <a:rect l="l" t="t" r="r" b="b"/>
              <a:pathLst>
                <a:path w="2354580" h="739139">
                  <a:moveTo>
                    <a:pt x="2354580" y="0"/>
                  </a:moveTo>
                  <a:lnTo>
                    <a:pt x="2350770" y="0"/>
                  </a:lnTo>
                  <a:lnTo>
                    <a:pt x="2350770" y="3810"/>
                  </a:lnTo>
                  <a:lnTo>
                    <a:pt x="2350770" y="735330"/>
                  </a:lnTo>
                  <a:lnTo>
                    <a:pt x="3810" y="735330"/>
                  </a:lnTo>
                  <a:lnTo>
                    <a:pt x="3810" y="3810"/>
                  </a:lnTo>
                  <a:lnTo>
                    <a:pt x="2350770" y="3810"/>
                  </a:lnTo>
                  <a:lnTo>
                    <a:pt x="2350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35330"/>
                  </a:lnTo>
                  <a:lnTo>
                    <a:pt x="0" y="739140"/>
                  </a:lnTo>
                  <a:lnTo>
                    <a:pt x="2354580" y="739140"/>
                  </a:lnTo>
                  <a:lnTo>
                    <a:pt x="2354580" y="735330"/>
                  </a:lnTo>
                  <a:lnTo>
                    <a:pt x="2354580" y="3810"/>
                  </a:lnTo>
                  <a:lnTo>
                    <a:pt x="2354580" y="0"/>
                  </a:lnTo>
                  <a:close/>
                </a:path>
              </a:pathLst>
            </a:custGeom>
            <a:solidFill>
              <a:srgbClr val="3F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891540" y="4930140"/>
              <a:ext cx="2346960" cy="731520"/>
            </a:xfrm>
            <a:custGeom>
              <a:avLst/>
              <a:gdLst/>
              <a:ahLst/>
              <a:cxnLst/>
              <a:rect l="l" t="t" r="r" b="b"/>
              <a:pathLst>
                <a:path w="2346960" h="731520">
                  <a:moveTo>
                    <a:pt x="2346960" y="0"/>
                  </a:moveTo>
                  <a:lnTo>
                    <a:pt x="2343150" y="0"/>
                  </a:lnTo>
                  <a:lnTo>
                    <a:pt x="2343150" y="3810"/>
                  </a:lnTo>
                  <a:lnTo>
                    <a:pt x="2343150" y="727710"/>
                  </a:lnTo>
                  <a:lnTo>
                    <a:pt x="3810" y="727710"/>
                  </a:lnTo>
                  <a:lnTo>
                    <a:pt x="3810" y="3810"/>
                  </a:lnTo>
                  <a:lnTo>
                    <a:pt x="2343150" y="3810"/>
                  </a:lnTo>
                  <a:lnTo>
                    <a:pt x="2343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7710"/>
                  </a:lnTo>
                  <a:lnTo>
                    <a:pt x="0" y="731520"/>
                  </a:lnTo>
                  <a:lnTo>
                    <a:pt x="2346960" y="731520"/>
                  </a:lnTo>
                  <a:lnTo>
                    <a:pt x="2346960" y="727710"/>
                  </a:lnTo>
                  <a:lnTo>
                    <a:pt x="2346960" y="3810"/>
                  </a:lnTo>
                  <a:lnTo>
                    <a:pt x="2346960" y="0"/>
                  </a:lnTo>
                  <a:close/>
                </a:path>
              </a:pathLst>
            </a:custGeom>
            <a:solidFill>
              <a:srgbClr val="41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895350" y="4933950"/>
              <a:ext cx="2339340" cy="723900"/>
            </a:xfrm>
            <a:custGeom>
              <a:avLst/>
              <a:gdLst/>
              <a:ahLst/>
              <a:cxnLst/>
              <a:rect l="l" t="t" r="r" b="b"/>
              <a:pathLst>
                <a:path w="2339340" h="723900">
                  <a:moveTo>
                    <a:pt x="2339340" y="0"/>
                  </a:moveTo>
                  <a:lnTo>
                    <a:pt x="2335530" y="0"/>
                  </a:lnTo>
                  <a:lnTo>
                    <a:pt x="2335530" y="3810"/>
                  </a:lnTo>
                  <a:lnTo>
                    <a:pt x="2335530" y="720090"/>
                  </a:lnTo>
                  <a:lnTo>
                    <a:pt x="3810" y="720090"/>
                  </a:lnTo>
                  <a:lnTo>
                    <a:pt x="3810" y="3810"/>
                  </a:lnTo>
                  <a:lnTo>
                    <a:pt x="2335530" y="3810"/>
                  </a:lnTo>
                  <a:lnTo>
                    <a:pt x="2335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0090"/>
                  </a:lnTo>
                  <a:lnTo>
                    <a:pt x="0" y="723900"/>
                  </a:lnTo>
                  <a:lnTo>
                    <a:pt x="2339340" y="723900"/>
                  </a:lnTo>
                  <a:lnTo>
                    <a:pt x="2339340" y="720102"/>
                  </a:lnTo>
                  <a:lnTo>
                    <a:pt x="2339340" y="3810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43B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899160" y="4937760"/>
              <a:ext cx="2331720" cy="716280"/>
            </a:xfrm>
            <a:custGeom>
              <a:avLst/>
              <a:gdLst/>
              <a:ahLst/>
              <a:cxnLst/>
              <a:rect l="l" t="t" r="r" b="b"/>
              <a:pathLst>
                <a:path w="2331720" h="716279">
                  <a:moveTo>
                    <a:pt x="2331720" y="0"/>
                  </a:moveTo>
                  <a:lnTo>
                    <a:pt x="2327910" y="0"/>
                  </a:lnTo>
                  <a:lnTo>
                    <a:pt x="2327910" y="3810"/>
                  </a:lnTo>
                  <a:lnTo>
                    <a:pt x="2327910" y="712470"/>
                  </a:lnTo>
                  <a:lnTo>
                    <a:pt x="3810" y="712470"/>
                  </a:lnTo>
                  <a:lnTo>
                    <a:pt x="3810" y="3810"/>
                  </a:lnTo>
                  <a:lnTo>
                    <a:pt x="2327910" y="3810"/>
                  </a:lnTo>
                  <a:lnTo>
                    <a:pt x="2327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2470"/>
                  </a:lnTo>
                  <a:lnTo>
                    <a:pt x="0" y="716280"/>
                  </a:lnTo>
                  <a:lnTo>
                    <a:pt x="2331720" y="716280"/>
                  </a:lnTo>
                  <a:lnTo>
                    <a:pt x="2331720" y="712470"/>
                  </a:lnTo>
                  <a:lnTo>
                    <a:pt x="2331720" y="3810"/>
                  </a:lnTo>
                  <a:lnTo>
                    <a:pt x="2331720" y="0"/>
                  </a:lnTo>
                  <a:close/>
                </a:path>
              </a:pathLst>
            </a:custGeom>
            <a:solidFill>
              <a:srgbClr val="45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902970" y="4941570"/>
              <a:ext cx="2324100" cy="708660"/>
            </a:xfrm>
            <a:custGeom>
              <a:avLst/>
              <a:gdLst/>
              <a:ahLst/>
              <a:cxnLst/>
              <a:rect l="l" t="t" r="r" b="b"/>
              <a:pathLst>
                <a:path w="2324100" h="708660">
                  <a:moveTo>
                    <a:pt x="2324100" y="0"/>
                  </a:moveTo>
                  <a:lnTo>
                    <a:pt x="2320290" y="0"/>
                  </a:lnTo>
                  <a:lnTo>
                    <a:pt x="2320290" y="3810"/>
                  </a:lnTo>
                  <a:lnTo>
                    <a:pt x="2320290" y="704850"/>
                  </a:lnTo>
                  <a:lnTo>
                    <a:pt x="2540" y="704850"/>
                  </a:lnTo>
                  <a:lnTo>
                    <a:pt x="2540" y="3810"/>
                  </a:lnTo>
                  <a:lnTo>
                    <a:pt x="2320290" y="3810"/>
                  </a:lnTo>
                  <a:lnTo>
                    <a:pt x="2320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4850"/>
                  </a:lnTo>
                  <a:lnTo>
                    <a:pt x="0" y="708660"/>
                  </a:lnTo>
                  <a:lnTo>
                    <a:pt x="2324100" y="708660"/>
                  </a:lnTo>
                  <a:lnTo>
                    <a:pt x="2324100" y="704850"/>
                  </a:lnTo>
                  <a:lnTo>
                    <a:pt x="2324100" y="3810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47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905510" y="4945380"/>
              <a:ext cx="2317750" cy="701040"/>
            </a:xfrm>
            <a:custGeom>
              <a:avLst/>
              <a:gdLst/>
              <a:ahLst/>
              <a:cxnLst/>
              <a:rect l="l" t="t" r="r" b="b"/>
              <a:pathLst>
                <a:path w="2317750" h="701039">
                  <a:moveTo>
                    <a:pt x="2317750" y="0"/>
                  </a:moveTo>
                  <a:lnTo>
                    <a:pt x="2315210" y="0"/>
                  </a:lnTo>
                  <a:lnTo>
                    <a:pt x="2315210" y="3810"/>
                  </a:lnTo>
                  <a:lnTo>
                    <a:pt x="2315210" y="698500"/>
                  </a:lnTo>
                  <a:lnTo>
                    <a:pt x="3810" y="698500"/>
                  </a:lnTo>
                  <a:lnTo>
                    <a:pt x="3810" y="3810"/>
                  </a:lnTo>
                  <a:lnTo>
                    <a:pt x="2315210" y="3810"/>
                  </a:lnTo>
                  <a:lnTo>
                    <a:pt x="2315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8500"/>
                  </a:lnTo>
                  <a:lnTo>
                    <a:pt x="0" y="701040"/>
                  </a:lnTo>
                  <a:lnTo>
                    <a:pt x="2317750" y="701040"/>
                  </a:lnTo>
                  <a:lnTo>
                    <a:pt x="2317750" y="698500"/>
                  </a:lnTo>
                  <a:lnTo>
                    <a:pt x="2317750" y="3810"/>
                  </a:lnTo>
                  <a:lnTo>
                    <a:pt x="2317750" y="0"/>
                  </a:lnTo>
                  <a:close/>
                </a:path>
              </a:pathLst>
            </a:custGeom>
            <a:solidFill>
              <a:srgbClr val="49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909320" y="4949190"/>
              <a:ext cx="2311400" cy="694690"/>
            </a:xfrm>
            <a:custGeom>
              <a:avLst/>
              <a:gdLst/>
              <a:ahLst/>
              <a:cxnLst/>
              <a:rect l="l" t="t" r="r" b="b"/>
              <a:pathLst>
                <a:path w="2311400" h="694689">
                  <a:moveTo>
                    <a:pt x="2311400" y="0"/>
                  </a:moveTo>
                  <a:lnTo>
                    <a:pt x="2307590" y="0"/>
                  </a:lnTo>
                  <a:lnTo>
                    <a:pt x="2307590" y="2540"/>
                  </a:lnTo>
                  <a:lnTo>
                    <a:pt x="2307590" y="690880"/>
                  </a:lnTo>
                  <a:lnTo>
                    <a:pt x="3810" y="690880"/>
                  </a:lnTo>
                  <a:lnTo>
                    <a:pt x="3810" y="2540"/>
                  </a:lnTo>
                  <a:lnTo>
                    <a:pt x="2307590" y="2540"/>
                  </a:lnTo>
                  <a:lnTo>
                    <a:pt x="23075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90880"/>
                  </a:lnTo>
                  <a:lnTo>
                    <a:pt x="0" y="694690"/>
                  </a:lnTo>
                  <a:lnTo>
                    <a:pt x="2311400" y="694690"/>
                  </a:lnTo>
                  <a:lnTo>
                    <a:pt x="2311400" y="690880"/>
                  </a:lnTo>
                  <a:lnTo>
                    <a:pt x="2311400" y="2540"/>
                  </a:lnTo>
                  <a:lnTo>
                    <a:pt x="2311400" y="0"/>
                  </a:lnTo>
                  <a:close/>
                </a:path>
              </a:pathLst>
            </a:custGeom>
            <a:solidFill>
              <a:srgbClr val="4B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913130" y="4951730"/>
              <a:ext cx="2303780" cy="688340"/>
            </a:xfrm>
            <a:custGeom>
              <a:avLst/>
              <a:gdLst/>
              <a:ahLst/>
              <a:cxnLst/>
              <a:rect l="l" t="t" r="r" b="b"/>
              <a:pathLst>
                <a:path w="2303780" h="688339">
                  <a:moveTo>
                    <a:pt x="2303780" y="0"/>
                  </a:moveTo>
                  <a:lnTo>
                    <a:pt x="2299970" y="0"/>
                  </a:lnTo>
                  <a:lnTo>
                    <a:pt x="2299970" y="3810"/>
                  </a:lnTo>
                  <a:lnTo>
                    <a:pt x="2299970" y="684530"/>
                  </a:lnTo>
                  <a:lnTo>
                    <a:pt x="3810" y="684530"/>
                  </a:lnTo>
                  <a:lnTo>
                    <a:pt x="3810" y="3810"/>
                  </a:lnTo>
                  <a:lnTo>
                    <a:pt x="2299970" y="3810"/>
                  </a:lnTo>
                  <a:lnTo>
                    <a:pt x="2299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4530"/>
                  </a:lnTo>
                  <a:lnTo>
                    <a:pt x="0" y="688340"/>
                  </a:lnTo>
                  <a:lnTo>
                    <a:pt x="2303780" y="688340"/>
                  </a:lnTo>
                  <a:lnTo>
                    <a:pt x="2303780" y="684530"/>
                  </a:lnTo>
                  <a:lnTo>
                    <a:pt x="2303780" y="3810"/>
                  </a:lnTo>
                  <a:lnTo>
                    <a:pt x="230378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916940" y="4955540"/>
              <a:ext cx="2296160" cy="680720"/>
            </a:xfrm>
            <a:custGeom>
              <a:avLst/>
              <a:gdLst/>
              <a:ahLst/>
              <a:cxnLst/>
              <a:rect l="l" t="t" r="r" b="b"/>
              <a:pathLst>
                <a:path w="2296160" h="680720">
                  <a:moveTo>
                    <a:pt x="2296160" y="0"/>
                  </a:moveTo>
                  <a:lnTo>
                    <a:pt x="2292350" y="0"/>
                  </a:lnTo>
                  <a:lnTo>
                    <a:pt x="2292350" y="3810"/>
                  </a:lnTo>
                  <a:lnTo>
                    <a:pt x="2292350" y="676910"/>
                  </a:lnTo>
                  <a:lnTo>
                    <a:pt x="3810" y="676910"/>
                  </a:lnTo>
                  <a:lnTo>
                    <a:pt x="3810" y="3810"/>
                  </a:lnTo>
                  <a:lnTo>
                    <a:pt x="2292350" y="3810"/>
                  </a:lnTo>
                  <a:lnTo>
                    <a:pt x="2292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6910"/>
                  </a:lnTo>
                  <a:lnTo>
                    <a:pt x="0" y="680720"/>
                  </a:lnTo>
                  <a:lnTo>
                    <a:pt x="2296160" y="680720"/>
                  </a:lnTo>
                  <a:lnTo>
                    <a:pt x="2296160" y="676910"/>
                  </a:lnTo>
                  <a:lnTo>
                    <a:pt x="2296160" y="3810"/>
                  </a:lnTo>
                  <a:lnTo>
                    <a:pt x="229616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920750" y="4959350"/>
              <a:ext cx="2288540" cy="673100"/>
            </a:xfrm>
            <a:custGeom>
              <a:avLst/>
              <a:gdLst/>
              <a:ahLst/>
              <a:cxnLst/>
              <a:rect l="l" t="t" r="r" b="b"/>
              <a:pathLst>
                <a:path w="2288540" h="673100">
                  <a:moveTo>
                    <a:pt x="2288540" y="0"/>
                  </a:moveTo>
                  <a:lnTo>
                    <a:pt x="2284730" y="0"/>
                  </a:lnTo>
                  <a:lnTo>
                    <a:pt x="2284730" y="3810"/>
                  </a:lnTo>
                  <a:lnTo>
                    <a:pt x="2284730" y="669290"/>
                  </a:lnTo>
                  <a:lnTo>
                    <a:pt x="3810" y="669290"/>
                  </a:lnTo>
                  <a:lnTo>
                    <a:pt x="3810" y="3810"/>
                  </a:lnTo>
                  <a:lnTo>
                    <a:pt x="2284730" y="3810"/>
                  </a:lnTo>
                  <a:lnTo>
                    <a:pt x="2284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9290"/>
                  </a:lnTo>
                  <a:lnTo>
                    <a:pt x="0" y="673100"/>
                  </a:lnTo>
                  <a:lnTo>
                    <a:pt x="2288540" y="673100"/>
                  </a:lnTo>
                  <a:lnTo>
                    <a:pt x="2288540" y="669290"/>
                  </a:lnTo>
                  <a:lnTo>
                    <a:pt x="2288540" y="3810"/>
                  </a:lnTo>
                  <a:lnTo>
                    <a:pt x="2288540" y="0"/>
                  </a:lnTo>
                  <a:close/>
                </a:path>
              </a:pathLst>
            </a:custGeom>
            <a:solidFill>
              <a:srgbClr val="50B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924560" y="4963160"/>
              <a:ext cx="2280920" cy="665480"/>
            </a:xfrm>
            <a:custGeom>
              <a:avLst/>
              <a:gdLst/>
              <a:ahLst/>
              <a:cxnLst/>
              <a:rect l="l" t="t" r="r" b="b"/>
              <a:pathLst>
                <a:path w="2280920" h="665479">
                  <a:moveTo>
                    <a:pt x="2280920" y="0"/>
                  </a:moveTo>
                  <a:lnTo>
                    <a:pt x="2277110" y="0"/>
                  </a:lnTo>
                  <a:lnTo>
                    <a:pt x="2277110" y="3810"/>
                  </a:lnTo>
                  <a:lnTo>
                    <a:pt x="2277110" y="661670"/>
                  </a:lnTo>
                  <a:lnTo>
                    <a:pt x="2540" y="661670"/>
                  </a:lnTo>
                  <a:lnTo>
                    <a:pt x="2540" y="3810"/>
                  </a:lnTo>
                  <a:lnTo>
                    <a:pt x="2277110" y="3810"/>
                  </a:lnTo>
                  <a:lnTo>
                    <a:pt x="2277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1670"/>
                  </a:lnTo>
                  <a:lnTo>
                    <a:pt x="0" y="665480"/>
                  </a:lnTo>
                  <a:lnTo>
                    <a:pt x="2280920" y="665480"/>
                  </a:lnTo>
                  <a:lnTo>
                    <a:pt x="2280920" y="661670"/>
                  </a:lnTo>
                  <a:lnTo>
                    <a:pt x="2280920" y="3810"/>
                  </a:lnTo>
                  <a:lnTo>
                    <a:pt x="2280920" y="0"/>
                  </a:lnTo>
                  <a:close/>
                </a:path>
              </a:pathLst>
            </a:custGeom>
            <a:solidFill>
              <a:srgbClr val="52B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927100" y="4966970"/>
              <a:ext cx="2274570" cy="657860"/>
            </a:xfrm>
            <a:custGeom>
              <a:avLst/>
              <a:gdLst/>
              <a:ahLst/>
              <a:cxnLst/>
              <a:rect l="l" t="t" r="r" b="b"/>
              <a:pathLst>
                <a:path w="2274570" h="657860">
                  <a:moveTo>
                    <a:pt x="2274570" y="0"/>
                  </a:moveTo>
                  <a:lnTo>
                    <a:pt x="2272030" y="0"/>
                  </a:lnTo>
                  <a:lnTo>
                    <a:pt x="2272030" y="3810"/>
                  </a:lnTo>
                  <a:lnTo>
                    <a:pt x="2272030" y="655320"/>
                  </a:lnTo>
                  <a:lnTo>
                    <a:pt x="3810" y="655320"/>
                  </a:lnTo>
                  <a:lnTo>
                    <a:pt x="3810" y="3810"/>
                  </a:lnTo>
                  <a:lnTo>
                    <a:pt x="2272030" y="3810"/>
                  </a:lnTo>
                  <a:lnTo>
                    <a:pt x="2272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5320"/>
                  </a:lnTo>
                  <a:lnTo>
                    <a:pt x="0" y="657860"/>
                  </a:lnTo>
                  <a:lnTo>
                    <a:pt x="2274570" y="657860"/>
                  </a:lnTo>
                  <a:lnTo>
                    <a:pt x="2274570" y="655320"/>
                  </a:lnTo>
                  <a:lnTo>
                    <a:pt x="2274570" y="3810"/>
                  </a:lnTo>
                  <a:lnTo>
                    <a:pt x="2274570" y="0"/>
                  </a:lnTo>
                  <a:close/>
                </a:path>
              </a:pathLst>
            </a:custGeom>
            <a:solidFill>
              <a:srgbClr val="54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930910" y="4970780"/>
              <a:ext cx="2268220" cy="651510"/>
            </a:xfrm>
            <a:custGeom>
              <a:avLst/>
              <a:gdLst/>
              <a:ahLst/>
              <a:cxnLst/>
              <a:rect l="l" t="t" r="r" b="b"/>
              <a:pathLst>
                <a:path w="2268220" h="651510">
                  <a:moveTo>
                    <a:pt x="2268220" y="0"/>
                  </a:moveTo>
                  <a:lnTo>
                    <a:pt x="2264410" y="0"/>
                  </a:lnTo>
                  <a:lnTo>
                    <a:pt x="2264410" y="2540"/>
                  </a:lnTo>
                  <a:lnTo>
                    <a:pt x="2264410" y="647700"/>
                  </a:lnTo>
                  <a:lnTo>
                    <a:pt x="3810" y="647700"/>
                  </a:lnTo>
                  <a:lnTo>
                    <a:pt x="3810" y="2540"/>
                  </a:lnTo>
                  <a:lnTo>
                    <a:pt x="2264410" y="2540"/>
                  </a:lnTo>
                  <a:lnTo>
                    <a:pt x="22644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47700"/>
                  </a:lnTo>
                  <a:lnTo>
                    <a:pt x="0" y="651510"/>
                  </a:lnTo>
                  <a:lnTo>
                    <a:pt x="2268220" y="651510"/>
                  </a:lnTo>
                  <a:lnTo>
                    <a:pt x="2268220" y="647700"/>
                  </a:lnTo>
                  <a:lnTo>
                    <a:pt x="2268220" y="2540"/>
                  </a:lnTo>
                  <a:lnTo>
                    <a:pt x="2268220" y="0"/>
                  </a:lnTo>
                  <a:close/>
                </a:path>
              </a:pathLst>
            </a:custGeom>
            <a:solidFill>
              <a:srgbClr val="56B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934720" y="4973320"/>
              <a:ext cx="2260600" cy="645160"/>
            </a:xfrm>
            <a:custGeom>
              <a:avLst/>
              <a:gdLst/>
              <a:ahLst/>
              <a:cxnLst/>
              <a:rect l="l" t="t" r="r" b="b"/>
              <a:pathLst>
                <a:path w="2260600" h="645160">
                  <a:moveTo>
                    <a:pt x="2260600" y="0"/>
                  </a:moveTo>
                  <a:lnTo>
                    <a:pt x="2256790" y="0"/>
                  </a:lnTo>
                  <a:lnTo>
                    <a:pt x="2256790" y="3810"/>
                  </a:lnTo>
                  <a:lnTo>
                    <a:pt x="2256790" y="641350"/>
                  </a:lnTo>
                  <a:lnTo>
                    <a:pt x="3810" y="641350"/>
                  </a:lnTo>
                  <a:lnTo>
                    <a:pt x="3810" y="3810"/>
                  </a:lnTo>
                  <a:lnTo>
                    <a:pt x="2256790" y="3810"/>
                  </a:lnTo>
                  <a:lnTo>
                    <a:pt x="2256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1350"/>
                  </a:lnTo>
                  <a:lnTo>
                    <a:pt x="0" y="645160"/>
                  </a:lnTo>
                  <a:lnTo>
                    <a:pt x="2260600" y="645160"/>
                  </a:lnTo>
                  <a:lnTo>
                    <a:pt x="2260600" y="641350"/>
                  </a:lnTo>
                  <a:lnTo>
                    <a:pt x="2260600" y="3810"/>
                  </a:lnTo>
                  <a:lnTo>
                    <a:pt x="2260600" y="0"/>
                  </a:lnTo>
                  <a:close/>
                </a:path>
              </a:pathLst>
            </a:custGeom>
            <a:solidFill>
              <a:srgbClr val="57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938530" y="4977130"/>
              <a:ext cx="2252980" cy="637540"/>
            </a:xfrm>
            <a:custGeom>
              <a:avLst/>
              <a:gdLst/>
              <a:ahLst/>
              <a:cxnLst/>
              <a:rect l="l" t="t" r="r" b="b"/>
              <a:pathLst>
                <a:path w="2252980" h="637539">
                  <a:moveTo>
                    <a:pt x="2252980" y="0"/>
                  </a:moveTo>
                  <a:lnTo>
                    <a:pt x="2249170" y="0"/>
                  </a:lnTo>
                  <a:lnTo>
                    <a:pt x="2249170" y="3810"/>
                  </a:lnTo>
                  <a:lnTo>
                    <a:pt x="2249170" y="633730"/>
                  </a:lnTo>
                  <a:lnTo>
                    <a:pt x="3810" y="633730"/>
                  </a:lnTo>
                  <a:lnTo>
                    <a:pt x="3810" y="3810"/>
                  </a:lnTo>
                  <a:lnTo>
                    <a:pt x="2249170" y="3810"/>
                  </a:lnTo>
                  <a:lnTo>
                    <a:pt x="2249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3730"/>
                  </a:lnTo>
                  <a:lnTo>
                    <a:pt x="0" y="637540"/>
                  </a:lnTo>
                  <a:lnTo>
                    <a:pt x="2252980" y="637540"/>
                  </a:lnTo>
                  <a:lnTo>
                    <a:pt x="2252980" y="633730"/>
                  </a:lnTo>
                  <a:lnTo>
                    <a:pt x="2252980" y="3810"/>
                  </a:lnTo>
                  <a:lnTo>
                    <a:pt x="2252980" y="0"/>
                  </a:lnTo>
                  <a:close/>
                </a:path>
              </a:pathLst>
            </a:custGeom>
            <a:solidFill>
              <a:srgbClr val="59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942340" y="4980940"/>
              <a:ext cx="2245360" cy="629920"/>
            </a:xfrm>
            <a:custGeom>
              <a:avLst/>
              <a:gdLst/>
              <a:ahLst/>
              <a:cxnLst/>
              <a:rect l="l" t="t" r="r" b="b"/>
              <a:pathLst>
                <a:path w="2245360" h="629920">
                  <a:moveTo>
                    <a:pt x="2245360" y="0"/>
                  </a:moveTo>
                  <a:lnTo>
                    <a:pt x="2241550" y="0"/>
                  </a:lnTo>
                  <a:lnTo>
                    <a:pt x="2241550" y="3810"/>
                  </a:lnTo>
                  <a:lnTo>
                    <a:pt x="2241550" y="626110"/>
                  </a:lnTo>
                  <a:lnTo>
                    <a:pt x="3810" y="626110"/>
                  </a:lnTo>
                  <a:lnTo>
                    <a:pt x="3810" y="3810"/>
                  </a:lnTo>
                  <a:lnTo>
                    <a:pt x="2241550" y="3810"/>
                  </a:lnTo>
                  <a:lnTo>
                    <a:pt x="2241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6110"/>
                  </a:lnTo>
                  <a:lnTo>
                    <a:pt x="0" y="629920"/>
                  </a:lnTo>
                  <a:lnTo>
                    <a:pt x="2245360" y="629920"/>
                  </a:lnTo>
                  <a:lnTo>
                    <a:pt x="2245360" y="626110"/>
                  </a:lnTo>
                  <a:lnTo>
                    <a:pt x="2245360" y="3810"/>
                  </a:lnTo>
                  <a:lnTo>
                    <a:pt x="2245360" y="0"/>
                  </a:lnTo>
                  <a:close/>
                </a:path>
              </a:pathLst>
            </a:custGeom>
            <a:solidFill>
              <a:srgbClr val="5BB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946150" y="4984750"/>
              <a:ext cx="2237740" cy="622300"/>
            </a:xfrm>
            <a:custGeom>
              <a:avLst/>
              <a:gdLst/>
              <a:ahLst/>
              <a:cxnLst/>
              <a:rect l="l" t="t" r="r" b="b"/>
              <a:pathLst>
                <a:path w="2237740" h="622300">
                  <a:moveTo>
                    <a:pt x="2237740" y="0"/>
                  </a:moveTo>
                  <a:lnTo>
                    <a:pt x="2233930" y="0"/>
                  </a:lnTo>
                  <a:lnTo>
                    <a:pt x="2233930" y="3810"/>
                  </a:lnTo>
                  <a:lnTo>
                    <a:pt x="2233930" y="618490"/>
                  </a:lnTo>
                  <a:lnTo>
                    <a:pt x="3810" y="618490"/>
                  </a:lnTo>
                  <a:lnTo>
                    <a:pt x="3810" y="3810"/>
                  </a:lnTo>
                  <a:lnTo>
                    <a:pt x="2233930" y="3810"/>
                  </a:lnTo>
                  <a:lnTo>
                    <a:pt x="2233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8490"/>
                  </a:lnTo>
                  <a:lnTo>
                    <a:pt x="0" y="622300"/>
                  </a:lnTo>
                  <a:lnTo>
                    <a:pt x="2237740" y="622300"/>
                  </a:lnTo>
                  <a:lnTo>
                    <a:pt x="2237740" y="618502"/>
                  </a:lnTo>
                  <a:lnTo>
                    <a:pt x="2237740" y="3810"/>
                  </a:lnTo>
                  <a:lnTo>
                    <a:pt x="223774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949960" y="4988560"/>
              <a:ext cx="2230120" cy="614680"/>
            </a:xfrm>
            <a:custGeom>
              <a:avLst/>
              <a:gdLst/>
              <a:ahLst/>
              <a:cxnLst/>
              <a:rect l="l" t="t" r="r" b="b"/>
              <a:pathLst>
                <a:path w="2230120" h="614679">
                  <a:moveTo>
                    <a:pt x="2230120" y="0"/>
                  </a:moveTo>
                  <a:lnTo>
                    <a:pt x="2226310" y="0"/>
                  </a:lnTo>
                  <a:lnTo>
                    <a:pt x="2226310" y="3810"/>
                  </a:lnTo>
                  <a:lnTo>
                    <a:pt x="2226310" y="610870"/>
                  </a:lnTo>
                  <a:lnTo>
                    <a:pt x="3810" y="610870"/>
                  </a:lnTo>
                  <a:lnTo>
                    <a:pt x="3810" y="3810"/>
                  </a:lnTo>
                  <a:lnTo>
                    <a:pt x="2226310" y="3810"/>
                  </a:lnTo>
                  <a:lnTo>
                    <a:pt x="2226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0870"/>
                  </a:lnTo>
                  <a:lnTo>
                    <a:pt x="0" y="614680"/>
                  </a:lnTo>
                  <a:lnTo>
                    <a:pt x="2230120" y="614680"/>
                  </a:lnTo>
                  <a:lnTo>
                    <a:pt x="2230120" y="610870"/>
                  </a:lnTo>
                  <a:lnTo>
                    <a:pt x="2230120" y="3810"/>
                  </a:lnTo>
                  <a:lnTo>
                    <a:pt x="223012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953770" y="4992370"/>
              <a:ext cx="2222500" cy="607060"/>
            </a:xfrm>
            <a:custGeom>
              <a:avLst/>
              <a:gdLst/>
              <a:ahLst/>
              <a:cxnLst/>
              <a:rect l="l" t="t" r="r" b="b"/>
              <a:pathLst>
                <a:path w="2222500" h="607060">
                  <a:moveTo>
                    <a:pt x="2222500" y="0"/>
                  </a:moveTo>
                  <a:lnTo>
                    <a:pt x="2218690" y="0"/>
                  </a:lnTo>
                  <a:lnTo>
                    <a:pt x="2218690" y="3810"/>
                  </a:lnTo>
                  <a:lnTo>
                    <a:pt x="2218690" y="603250"/>
                  </a:lnTo>
                  <a:lnTo>
                    <a:pt x="2540" y="603250"/>
                  </a:lnTo>
                  <a:lnTo>
                    <a:pt x="2540" y="3810"/>
                  </a:lnTo>
                  <a:lnTo>
                    <a:pt x="2218690" y="3810"/>
                  </a:lnTo>
                  <a:lnTo>
                    <a:pt x="2218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3250"/>
                  </a:lnTo>
                  <a:lnTo>
                    <a:pt x="0" y="607060"/>
                  </a:lnTo>
                  <a:lnTo>
                    <a:pt x="2222500" y="607060"/>
                  </a:lnTo>
                  <a:lnTo>
                    <a:pt x="2222500" y="603250"/>
                  </a:lnTo>
                  <a:lnTo>
                    <a:pt x="2222500" y="3810"/>
                  </a:lnTo>
                  <a:lnTo>
                    <a:pt x="222250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956310" y="4996180"/>
              <a:ext cx="2216150" cy="599440"/>
            </a:xfrm>
            <a:custGeom>
              <a:avLst/>
              <a:gdLst/>
              <a:ahLst/>
              <a:cxnLst/>
              <a:rect l="l" t="t" r="r" b="b"/>
              <a:pathLst>
                <a:path w="2216150" h="599439">
                  <a:moveTo>
                    <a:pt x="2216150" y="0"/>
                  </a:moveTo>
                  <a:lnTo>
                    <a:pt x="2213610" y="0"/>
                  </a:lnTo>
                  <a:lnTo>
                    <a:pt x="2213610" y="2540"/>
                  </a:lnTo>
                  <a:lnTo>
                    <a:pt x="2213610" y="596900"/>
                  </a:lnTo>
                  <a:lnTo>
                    <a:pt x="3810" y="596900"/>
                  </a:lnTo>
                  <a:lnTo>
                    <a:pt x="3810" y="2540"/>
                  </a:lnTo>
                  <a:lnTo>
                    <a:pt x="2213610" y="2540"/>
                  </a:lnTo>
                  <a:lnTo>
                    <a:pt x="22136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96900"/>
                  </a:lnTo>
                  <a:lnTo>
                    <a:pt x="0" y="599440"/>
                  </a:lnTo>
                  <a:lnTo>
                    <a:pt x="2216150" y="599440"/>
                  </a:lnTo>
                  <a:lnTo>
                    <a:pt x="2216150" y="596900"/>
                  </a:lnTo>
                  <a:lnTo>
                    <a:pt x="2216150" y="2540"/>
                  </a:lnTo>
                  <a:lnTo>
                    <a:pt x="2216150" y="0"/>
                  </a:lnTo>
                  <a:close/>
                </a:path>
              </a:pathLst>
            </a:custGeom>
            <a:solidFill>
              <a:srgbClr val="63B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960120" y="4998720"/>
              <a:ext cx="2209800" cy="594360"/>
            </a:xfrm>
            <a:custGeom>
              <a:avLst/>
              <a:gdLst/>
              <a:ahLst/>
              <a:cxnLst/>
              <a:rect l="l" t="t" r="r" b="b"/>
              <a:pathLst>
                <a:path w="2209800" h="594360">
                  <a:moveTo>
                    <a:pt x="2209800" y="0"/>
                  </a:moveTo>
                  <a:lnTo>
                    <a:pt x="2205990" y="0"/>
                  </a:lnTo>
                  <a:lnTo>
                    <a:pt x="2205990" y="3810"/>
                  </a:lnTo>
                  <a:lnTo>
                    <a:pt x="2205990" y="590550"/>
                  </a:lnTo>
                  <a:lnTo>
                    <a:pt x="3810" y="590550"/>
                  </a:lnTo>
                  <a:lnTo>
                    <a:pt x="3810" y="3810"/>
                  </a:lnTo>
                  <a:lnTo>
                    <a:pt x="2205990" y="3810"/>
                  </a:lnTo>
                  <a:lnTo>
                    <a:pt x="2205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0550"/>
                  </a:lnTo>
                  <a:lnTo>
                    <a:pt x="0" y="594360"/>
                  </a:lnTo>
                  <a:lnTo>
                    <a:pt x="2209800" y="594360"/>
                  </a:lnTo>
                  <a:lnTo>
                    <a:pt x="2209800" y="590550"/>
                  </a:lnTo>
                  <a:lnTo>
                    <a:pt x="2209800" y="381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64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963930" y="5002530"/>
              <a:ext cx="2202180" cy="586740"/>
            </a:xfrm>
            <a:custGeom>
              <a:avLst/>
              <a:gdLst/>
              <a:ahLst/>
              <a:cxnLst/>
              <a:rect l="l" t="t" r="r" b="b"/>
              <a:pathLst>
                <a:path w="2202180" h="586739">
                  <a:moveTo>
                    <a:pt x="2202180" y="0"/>
                  </a:moveTo>
                  <a:lnTo>
                    <a:pt x="2198370" y="0"/>
                  </a:lnTo>
                  <a:lnTo>
                    <a:pt x="2198370" y="3810"/>
                  </a:lnTo>
                  <a:lnTo>
                    <a:pt x="2198370" y="582930"/>
                  </a:lnTo>
                  <a:lnTo>
                    <a:pt x="3810" y="582930"/>
                  </a:lnTo>
                  <a:lnTo>
                    <a:pt x="3810" y="3810"/>
                  </a:lnTo>
                  <a:lnTo>
                    <a:pt x="2198370" y="3810"/>
                  </a:lnTo>
                  <a:lnTo>
                    <a:pt x="2198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2930"/>
                  </a:lnTo>
                  <a:lnTo>
                    <a:pt x="0" y="586740"/>
                  </a:lnTo>
                  <a:lnTo>
                    <a:pt x="2202180" y="586740"/>
                  </a:lnTo>
                  <a:lnTo>
                    <a:pt x="2202180" y="582942"/>
                  </a:lnTo>
                  <a:lnTo>
                    <a:pt x="2202180" y="3810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66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967740" y="5006340"/>
              <a:ext cx="2194560" cy="579120"/>
            </a:xfrm>
            <a:custGeom>
              <a:avLst/>
              <a:gdLst/>
              <a:ahLst/>
              <a:cxnLst/>
              <a:rect l="l" t="t" r="r" b="b"/>
              <a:pathLst>
                <a:path w="2194560" h="579120">
                  <a:moveTo>
                    <a:pt x="2194560" y="0"/>
                  </a:moveTo>
                  <a:lnTo>
                    <a:pt x="2190750" y="0"/>
                  </a:lnTo>
                  <a:lnTo>
                    <a:pt x="2190750" y="3810"/>
                  </a:lnTo>
                  <a:lnTo>
                    <a:pt x="2190750" y="575310"/>
                  </a:lnTo>
                  <a:lnTo>
                    <a:pt x="3810" y="575310"/>
                  </a:lnTo>
                  <a:lnTo>
                    <a:pt x="3810" y="3810"/>
                  </a:lnTo>
                  <a:lnTo>
                    <a:pt x="2190750" y="3810"/>
                  </a:lnTo>
                  <a:lnTo>
                    <a:pt x="2190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5310"/>
                  </a:lnTo>
                  <a:lnTo>
                    <a:pt x="0" y="579120"/>
                  </a:lnTo>
                  <a:lnTo>
                    <a:pt x="2194560" y="579120"/>
                  </a:lnTo>
                  <a:lnTo>
                    <a:pt x="2194560" y="575310"/>
                  </a:lnTo>
                  <a:lnTo>
                    <a:pt x="2194560" y="3810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68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971550" y="5010150"/>
              <a:ext cx="2186940" cy="571500"/>
            </a:xfrm>
            <a:custGeom>
              <a:avLst/>
              <a:gdLst/>
              <a:ahLst/>
              <a:cxnLst/>
              <a:rect l="l" t="t" r="r" b="b"/>
              <a:pathLst>
                <a:path w="2186940" h="571500">
                  <a:moveTo>
                    <a:pt x="2186940" y="0"/>
                  </a:moveTo>
                  <a:lnTo>
                    <a:pt x="2183130" y="0"/>
                  </a:lnTo>
                  <a:lnTo>
                    <a:pt x="2183130" y="3810"/>
                  </a:lnTo>
                  <a:lnTo>
                    <a:pt x="2183130" y="567690"/>
                  </a:lnTo>
                  <a:lnTo>
                    <a:pt x="3810" y="567690"/>
                  </a:lnTo>
                  <a:lnTo>
                    <a:pt x="3810" y="3810"/>
                  </a:lnTo>
                  <a:lnTo>
                    <a:pt x="2183130" y="3810"/>
                  </a:lnTo>
                  <a:lnTo>
                    <a:pt x="2183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2186940" y="571500"/>
                  </a:lnTo>
                  <a:lnTo>
                    <a:pt x="2186940" y="567690"/>
                  </a:lnTo>
                  <a:lnTo>
                    <a:pt x="2186940" y="3810"/>
                  </a:lnTo>
                  <a:lnTo>
                    <a:pt x="2186940" y="0"/>
                  </a:lnTo>
                  <a:close/>
                </a:path>
              </a:pathLst>
            </a:custGeom>
            <a:solidFill>
              <a:srgbClr val="6AC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975360" y="5013960"/>
              <a:ext cx="2179320" cy="563880"/>
            </a:xfrm>
            <a:custGeom>
              <a:avLst/>
              <a:gdLst/>
              <a:ahLst/>
              <a:cxnLst/>
              <a:rect l="l" t="t" r="r" b="b"/>
              <a:pathLst>
                <a:path w="2179320" h="563879">
                  <a:moveTo>
                    <a:pt x="2179320" y="0"/>
                  </a:moveTo>
                  <a:lnTo>
                    <a:pt x="2175510" y="0"/>
                  </a:lnTo>
                  <a:lnTo>
                    <a:pt x="2175510" y="3810"/>
                  </a:lnTo>
                  <a:lnTo>
                    <a:pt x="2175510" y="560070"/>
                  </a:lnTo>
                  <a:lnTo>
                    <a:pt x="2540" y="560070"/>
                  </a:lnTo>
                  <a:lnTo>
                    <a:pt x="2540" y="3810"/>
                  </a:lnTo>
                  <a:lnTo>
                    <a:pt x="2175510" y="3810"/>
                  </a:lnTo>
                  <a:lnTo>
                    <a:pt x="2175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0070"/>
                  </a:lnTo>
                  <a:lnTo>
                    <a:pt x="0" y="563880"/>
                  </a:lnTo>
                  <a:lnTo>
                    <a:pt x="2179320" y="563880"/>
                  </a:lnTo>
                  <a:lnTo>
                    <a:pt x="2179320" y="560070"/>
                  </a:lnTo>
                  <a:lnTo>
                    <a:pt x="2179320" y="3810"/>
                  </a:lnTo>
                  <a:lnTo>
                    <a:pt x="2179320" y="0"/>
                  </a:lnTo>
                  <a:close/>
                </a:path>
              </a:pathLst>
            </a:custGeom>
            <a:solidFill>
              <a:srgbClr val="6C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977900" y="5017770"/>
              <a:ext cx="2172970" cy="556260"/>
            </a:xfrm>
            <a:custGeom>
              <a:avLst/>
              <a:gdLst/>
              <a:ahLst/>
              <a:cxnLst/>
              <a:rect l="l" t="t" r="r" b="b"/>
              <a:pathLst>
                <a:path w="2172970" h="556260">
                  <a:moveTo>
                    <a:pt x="2172970" y="0"/>
                  </a:moveTo>
                  <a:lnTo>
                    <a:pt x="2170430" y="0"/>
                  </a:lnTo>
                  <a:lnTo>
                    <a:pt x="2170430" y="2540"/>
                  </a:lnTo>
                  <a:lnTo>
                    <a:pt x="2170430" y="553720"/>
                  </a:lnTo>
                  <a:lnTo>
                    <a:pt x="3810" y="553720"/>
                  </a:lnTo>
                  <a:lnTo>
                    <a:pt x="3810" y="2540"/>
                  </a:lnTo>
                  <a:lnTo>
                    <a:pt x="2170430" y="2540"/>
                  </a:lnTo>
                  <a:lnTo>
                    <a:pt x="21704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53720"/>
                  </a:lnTo>
                  <a:lnTo>
                    <a:pt x="0" y="556260"/>
                  </a:lnTo>
                  <a:lnTo>
                    <a:pt x="2172970" y="556260"/>
                  </a:lnTo>
                  <a:lnTo>
                    <a:pt x="2172970" y="553720"/>
                  </a:lnTo>
                  <a:lnTo>
                    <a:pt x="2172970" y="2540"/>
                  </a:lnTo>
                  <a:lnTo>
                    <a:pt x="2172970" y="0"/>
                  </a:lnTo>
                  <a:close/>
                </a:path>
              </a:pathLst>
            </a:custGeom>
            <a:solidFill>
              <a:srgbClr val="6E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981710" y="5020310"/>
              <a:ext cx="2166620" cy="551180"/>
            </a:xfrm>
            <a:custGeom>
              <a:avLst/>
              <a:gdLst/>
              <a:ahLst/>
              <a:cxnLst/>
              <a:rect l="l" t="t" r="r" b="b"/>
              <a:pathLst>
                <a:path w="2166620" h="551179">
                  <a:moveTo>
                    <a:pt x="2166620" y="0"/>
                  </a:moveTo>
                  <a:lnTo>
                    <a:pt x="2162810" y="0"/>
                  </a:lnTo>
                  <a:lnTo>
                    <a:pt x="2162810" y="3810"/>
                  </a:lnTo>
                  <a:lnTo>
                    <a:pt x="2162810" y="547370"/>
                  </a:lnTo>
                  <a:lnTo>
                    <a:pt x="3810" y="547370"/>
                  </a:lnTo>
                  <a:lnTo>
                    <a:pt x="3810" y="3810"/>
                  </a:lnTo>
                  <a:lnTo>
                    <a:pt x="2162810" y="3810"/>
                  </a:lnTo>
                  <a:lnTo>
                    <a:pt x="2162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7370"/>
                  </a:lnTo>
                  <a:lnTo>
                    <a:pt x="0" y="551180"/>
                  </a:lnTo>
                  <a:lnTo>
                    <a:pt x="2166620" y="551180"/>
                  </a:lnTo>
                  <a:lnTo>
                    <a:pt x="2166620" y="547370"/>
                  </a:lnTo>
                  <a:lnTo>
                    <a:pt x="2166620" y="3810"/>
                  </a:lnTo>
                  <a:lnTo>
                    <a:pt x="2166620" y="0"/>
                  </a:lnTo>
                  <a:close/>
                </a:path>
              </a:pathLst>
            </a:custGeom>
            <a:solidFill>
              <a:srgbClr val="70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985520" y="5024120"/>
              <a:ext cx="2159000" cy="543560"/>
            </a:xfrm>
            <a:custGeom>
              <a:avLst/>
              <a:gdLst/>
              <a:ahLst/>
              <a:cxnLst/>
              <a:rect l="l" t="t" r="r" b="b"/>
              <a:pathLst>
                <a:path w="2159000" h="543560">
                  <a:moveTo>
                    <a:pt x="2159000" y="0"/>
                  </a:moveTo>
                  <a:lnTo>
                    <a:pt x="2155190" y="0"/>
                  </a:lnTo>
                  <a:lnTo>
                    <a:pt x="2155190" y="3810"/>
                  </a:lnTo>
                  <a:lnTo>
                    <a:pt x="2155190" y="539750"/>
                  </a:lnTo>
                  <a:lnTo>
                    <a:pt x="3810" y="539750"/>
                  </a:lnTo>
                  <a:lnTo>
                    <a:pt x="3810" y="3810"/>
                  </a:lnTo>
                  <a:lnTo>
                    <a:pt x="2155190" y="3810"/>
                  </a:lnTo>
                  <a:lnTo>
                    <a:pt x="2155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9750"/>
                  </a:lnTo>
                  <a:lnTo>
                    <a:pt x="0" y="543560"/>
                  </a:lnTo>
                  <a:lnTo>
                    <a:pt x="2159000" y="543560"/>
                  </a:lnTo>
                  <a:lnTo>
                    <a:pt x="2159000" y="539750"/>
                  </a:lnTo>
                  <a:lnTo>
                    <a:pt x="2159000" y="3810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71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989330" y="5027930"/>
              <a:ext cx="2151380" cy="535940"/>
            </a:xfrm>
            <a:custGeom>
              <a:avLst/>
              <a:gdLst/>
              <a:ahLst/>
              <a:cxnLst/>
              <a:rect l="l" t="t" r="r" b="b"/>
              <a:pathLst>
                <a:path w="2151380" h="535939">
                  <a:moveTo>
                    <a:pt x="2151380" y="0"/>
                  </a:moveTo>
                  <a:lnTo>
                    <a:pt x="2147570" y="0"/>
                  </a:lnTo>
                  <a:lnTo>
                    <a:pt x="2147570" y="3810"/>
                  </a:lnTo>
                  <a:lnTo>
                    <a:pt x="2147570" y="532130"/>
                  </a:lnTo>
                  <a:lnTo>
                    <a:pt x="3810" y="532130"/>
                  </a:lnTo>
                  <a:lnTo>
                    <a:pt x="3810" y="3810"/>
                  </a:lnTo>
                  <a:lnTo>
                    <a:pt x="2147570" y="3810"/>
                  </a:lnTo>
                  <a:lnTo>
                    <a:pt x="2147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2130"/>
                  </a:lnTo>
                  <a:lnTo>
                    <a:pt x="0" y="535940"/>
                  </a:lnTo>
                  <a:lnTo>
                    <a:pt x="2151380" y="535940"/>
                  </a:lnTo>
                  <a:lnTo>
                    <a:pt x="2151380" y="532130"/>
                  </a:lnTo>
                  <a:lnTo>
                    <a:pt x="2151380" y="3810"/>
                  </a:lnTo>
                  <a:lnTo>
                    <a:pt x="215138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993140" y="5031740"/>
              <a:ext cx="2143760" cy="528320"/>
            </a:xfrm>
            <a:custGeom>
              <a:avLst/>
              <a:gdLst/>
              <a:ahLst/>
              <a:cxnLst/>
              <a:rect l="l" t="t" r="r" b="b"/>
              <a:pathLst>
                <a:path w="2143760" h="528320">
                  <a:moveTo>
                    <a:pt x="2143760" y="0"/>
                  </a:moveTo>
                  <a:lnTo>
                    <a:pt x="2139950" y="0"/>
                  </a:lnTo>
                  <a:lnTo>
                    <a:pt x="2139950" y="3810"/>
                  </a:lnTo>
                  <a:lnTo>
                    <a:pt x="2139950" y="524510"/>
                  </a:lnTo>
                  <a:lnTo>
                    <a:pt x="3810" y="524510"/>
                  </a:lnTo>
                  <a:lnTo>
                    <a:pt x="3810" y="3810"/>
                  </a:lnTo>
                  <a:lnTo>
                    <a:pt x="2139950" y="3810"/>
                  </a:lnTo>
                  <a:lnTo>
                    <a:pt x="2139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4510"/>
                  </a:lnTo>
                  <a:lnTo>
                    <a:pt x="0" y="528320"/>
                  </a:lnTo>
                  <a:lnTo>
                    <a:pt x="2143760" y="528320"/>
                  </a:lnTo>
                  <a:lnTo>
                    <a:pt x="2143760" y="524510"/>
                  </a:lnTo>
                  <a:lnTo>
                    <a:pt x="2143760" y="3810"/>
                  </a:lnTo>
                  <a:lnTo>
                    <a:pt x="214376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996950" y="5035550"/>
              <a:ext cx="2136140" cy="520700"/>
            </a:xfrm>
            <a:custGeom>
              <a:avLst/>
              <a:gdLst/>
              <a:ahLst/>
              <a:cxnLst/>
              <a:rect l="l" t="t" r="r" b="b"/>
              <a:pathLst>
                <a:path w="2136140" h="520700">
                  <a:moveTo>
                    <a:pt x="2136140" y="0"/>
                  </a:moveTo>
                  <a:lnTo>
                    <a:pt x="2132330" y="0"/>
                  </a:lnTo>
                  <a:lnTo>
                    <a:pt x="2132330" y="3810"/>
                  </a:lnTo>
                  <a:lnTo>
                    <a:pt x="2132330" y="516890"/>
                  </a:lnTo>
                  <a:lnTo>
                    <a:pt x="2540" y="516890"/>
                  </a:lnTo>
                  <a:lnTo>
                    <a:pt x="2540" y="3810"/>
                  </a:lnTo>
                  <a:lnTo>
                    <a:pt x="2132330" y="3810"/>
                  </a:lnTo>
                  <a:lnTo>
                    <a:pt x="2132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6890"/>
                  </a:lnTo>
                  <a:lnTo>
                    <a:pt x="0" y="520700"/>
                  </a:lnTo>
                  <a:lnTo>
                    <a:pt x="2136140" y="520700"/>
                  </a:lnTo>
                  <a:lnTo>
                    <a:pt x="2136140" y="516890"/>
                  </a:lnTo>
                  <a:lnTo>
                    <a:pt x="2136140" y="3810"/>
                  </a:lnTo>
                  <a:lnTo>
                    <a:pt x="2136140" y="0"/>
                  </a:lnTo>
                  <a:close/>
                </a:path>
              </a:pathLst>
            </a:custGeom>
            <a:solidFill>
              <a:srgbClr val="77C6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999490" y="5039360"/>
              <a:ext cx="2129790" cy="513080"/>
            </a:xfrm>
            <a:custGeom>
              <a:avLst/>
              <a:gdLst/>
              <a:ahLst/>
              <a:cxnLst/>
              <a:rect l="l" t="t" r="r" b="b"/>
              <a:pathLst>
                <a:path w="2129790" h="513079">
                  <a:moveTo>
                    <a:pt x="2129790" y="2540"/>
                  </a:moveTo>
                  <a:lnTo>
                    <a:pt x="2129777" y="0"/>
                  </a:lnTo>
                  <a:lnTo>
                    <a:pt x="2127250" y="0"/>
                  </a:lnTo>
                  <a:lnTo>
                    <a:pt x="2127250" y="2540"/>
                  </a:lnTo>
                  <a:lnTo>
                    <a:pt x="2127250" y="510540"/>
                  </a:lnTo>
                  <a:lnTo>
                    <a:pt x="3810" y="510540"/>
                  </a:lnTo>
                  <a:lnTo>
                    <a:pt x="3810" y="2540"/>
                  </a:lnTo>
                  <a:lnTo>
                    <a:pt x="2127250" y="2540"/>
                  </a:lnTo>
                  <a:lnTo>
                    <a:pt x="21272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10540"/>
                  </a:lnTo>
                  <a:lnTo>
                    <a:pt x="0" y="513080"/>
                  </a:lnTo>
                  <a:lnTo>
                    <a:pt x="2129777" y="513080"/>
                  </a:lnTo>
                  <a:lnTo>
                    <a:pt x="2129777" y="510540"/>
                  </a:lnTo>
                  <a:lnTo>
                    <a:pt x="2129790" y="2540"/>
                  </a:lnTo>
                  <a:close/>
                </a:path>
              </a:pathLst>
            </a:custGeom>
            <a:solidFill>
              <a:srgbClr val="79C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1003300" y="5041900"/>
              <a:ext cx="2123440" cy="508000"/>
            </a:xfrm>
            <a:custGeom>
              <a:avLst/>
              <a:gdLst/>
              <a:ahLst/>
              <a:cxnLst/>
              <a:rect l="l" t="t" r="r" b="b"/>
              <a:pathLst>
                <a:path w="2123440" h="508000">
                  <a:moveTo>
                    <a:pt x="2123440" y="0"/>
                  </a:moveTo>
                  <a:lnTo>
                    <a:pt x="2119630" y="0"/>
                  </a:lnTo>
                  <a:lnTo>
                    <a:pt x="2119630" y="3810"/>
                  </a:lnTo>
                  <a:lnTo>
                    <a:pt x="2119630" y="504190"/>
                  </a:lnTo>
                  <a:lnTo>
                    <a:pt x="3810" y="504190"/>
                  </a:lnTo>
                  <a:lnTo>
                    <a:pt x="3810" y="3810"/>
                  </a:lnTo>
                  <a:lnTo>
                    <a:pt x="2119630" y="3810"/>
                  </a:lnTo>
                  <a:lnTo>
                    <a:pt x="2119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4190"/>
                  </a:lnTo>
                  <a:lnTo>
                    <a:pt x="0" y="508000"/>
                  </a:lnTo>
                  <a:lnTo>
                    <a:pt x="2123440" y="508000"/>
                  </a:lnTo>
                  <a:lnTo>
                    <a:pt x="2123440" y="504190"/>
                  </a:lnTo>
                  <a:lnTo>
                    <a:pt x="2123440" y="3810"/>
                  </a:lnTo>
                  <a:lnTo>
                    <a:pt x="2123440" y="0"/>
                  </a:lnTo>
                  <a:close/>
                </a:path>
              </a:pathLst>
            </a:custGeom>
            <a:solidFill>
              <a:srgbClr val="7B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1007110" y="5045710"/>
              <a:ext cx="2115820" cy="500380"/>
            </a:xfrm>
            <a:custGeom>
              <a:avLst/>
              <a:gdLst/>
              <a:ahLst/>
              <a:cxnLst/>
              <a:rect l="l" t="t" r="r" b="b"/>
              <a:pathLst>
                <a:path w="2115820" h="500379">
                  <a:moveTo>
                    <a:pt x="2115820" y="0"/>
                  </a:moveTo>
                  <a:lnTo>
                    <a:pt x="2112010" y="0"/>
                  </a:lnTo>
                  <a:lnTo>
                    <a:pt x="2112010" y="3810"/>
                  </a:lnTo>
                  <a:lnTo>
                    <a:pt x="2112010" y="496570"/>
                  </a:lnTo>
                  <a:lnTo>
                    <a:pt x="3810" y="496570"/>
                  </a:lnTo>
                  <a:lnTo>
                    <a:pt x="3810" y="3810"/>
                  </a:lnTo>
                  <a:lnTo>
                    <a:pt x="2112010" y="3810"/>
                  </a:lnTo>
                  <a:lnTo>
                    <a:pt x="2112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6570"/>
                  </a:lnTo>
                  <a:lnTo>
                    <a:pt x="0" y="500380"/>
                  </a:lnTo>
                  <a:lnTo>
                    <a:pt x="2115820" y="500380"/>
                  </a:lnTo>
                  <a:lnTo>
                    <a:pt x="2115820" y="496570"/>
                  </a:lnTo>
                  <a:lnTo>
                    <a:pt x="2115820" y="3810"/>
                  </a:lnTo>
                  <a:lnTo>
                    <a:pt x="2115820" y="0"/>
                  </a:lnTo>
                  <a:close/>
                </a:path>
              </a:pathLst>
            </a:custGeom>
            <a:solidFill>
              <a:srgbClr val="7D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1010920" y="5049520"/>
              <a:ext cx="2108200" cy="492759"/>
            </a:xfrm>
            <a:custGeom>
              <a:avLst/>
              <a:gdLst/>
              <a:ahLst/>
              <a:cxnLst/>
              <a:rect l="l" t="t" r="r" b="b"/>
              <a:pathLst>
                <a:path w="2108200" h="492760">
                  <a:moveTo>
                    <a:pt x="2108200" y="0"/>
                  </a:moveTo>
                  <a:lnTo>
                    <a:pt x="2104390" y="0"/>
                  </a:lnTo>
                  <a:lnTo>
                    <a:pt x="2104390" y="3810"/>
                  </a:lnTo>
                  <a:lnTo>
                    <a:pt x="2104390" y="488950"/>
                  </a:lnTo>
                  <a:lnTo>
                    <a:pt x="3810" y="488950"/>
                  </a:lnTo>
                  <a:lnTo>
                    <a:pt x="3810" y="3810"/>
                  </a:lnTo>
                  <a:lnTo>
                    <a:pt x="2104390" y="3810"/>
                  </a:lnTo>
                  <a:lnTo>
                    <a:pt x="2104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8950"/>
                  </a:lnTo>
                  <a:lnTo>
                    <a:pt x="0" y="492760"/>
                  </a:lnTo>
                  <a:lnTo>
                    <a:pt x="2108200" y="492760"/>
                  </a:lnTo>
                  <a:lnTo>
                    <a:pt x="2108200" y="488950"/>
                  </a:lnTo>
                  <a:lnTo>
                    <a:pt x="2108200" y="3810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1014730" y="5053330"/>
              <a:ext cx="2100580" cy="485140"/>
            </a:xfrm>
            <a:custGeom>
              <a:avLst/>
              <a:gdLst/>
              <a:ahLst/>
              <a:cxnLst/>
              <a:rect l="l" t="t" r="r" b="b"/>
              <a:pathLst>
                <a:path w="2100580" h="485139">
                  <a:moveTo>
                    <a:pt x="2100580" y="0"/>
                  </a:moveTo>
                  <a:lnTo>
                    <a:pt x="2096770" y="0"/>
                  </a:lnTo>
                  <a:lnTo>
                    <a:pt x="2096770" y="3810"/>
                  </a:lnTo>
                  <a:lnTo>
                    <a:pt x="2096770" y="481330"/>
                  </a:lnTo>
                  <a:lnTo>
                    <a:pt x="3810" y="481330"/>
                  </a:lnTo>
                  <a:lnTo>
                    <a:pt x="3810" y="3810"/>
                  </a:lnTo>
                  <a:lnTo>
                    <a:pt x="2096770" y="3810"/>
                  </a:lnTo>
                  <a:lnTo>
                    <a:pt x="2096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1330"/>
                  </a:lnTo>
                  <a:lnTo>
                    <a:pt x="0" y="485140"/>
                  </a:lnTo>
                  <a:lnTo>
                    <a:pt x="2100580" y="485140"/>
                  </a:lnTo>
                  <a:lnTo>
                    <a:pt x="2100580" y="481330"/>
                  </a:lnTo>
                  <a:lnTo>
                    <a:pt x="2100580" y="3810"/>
                  </a:lnTo>
                  <a:lnTo>
                    <a:pt x="2100580" y="0"/>
                  </a:lnTo>
                  <a:close/>
                </a:path>
              </a:pathLst>
            </a:custGeom>
            <a:solidFill>
              <a:srgbClr val="80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1018540" y="5057140"/>
              <a:ext cx="2092960" cy="477520"/>
            </a:xfrm>
            <a:custGeom>
              <a:avLst/>
              <a:gdLst/>
              <a:ahLst/>
              <a:cxnLst/>
              <a:rect l="l" t="t" r="r" b="b"/>
              <a:pathLst>
                <a:path w="2092960" h="477520">
                  <a:moveTo>
                    <a:pt x="2092960" y="0"/>
                  </a:moveTo>
                  <a:lnTo>
                    <a:pt x="2089150" y="0"/>
                  </a:lnTo>
                  <a:lnTo>
                    <a:pt x="2089150" y="3810"/>
                  </a:lnTo>
                  <a:lnTo>
                    <a:pt x="2089150" y="473710"/>
                  </a:lnTo>
                  <a:lnTo>
                    <a:pt x="3810" y="473710"/>
                  </a:lnTo>
                  <a:lnTo>
                    <a:pt x="3810" y="3810"/>
                  </a:lnTo>
                  <a:lnTo>
                    <a:pt x="2089150" y="3810"/>
                  </a:lnTo>
                  <a:lnTo>
                    <a:pt x="2089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3710"/>
                  </a:lnTo>
                  <a:lnTo>
                    <a:pt x="0" y="477520"/>
                  </a:lnTo>
                  <a:lnTo>
                    <a:pt x="2092960" y="477520"/>
                  </a:lnTo>
                  <a:lnTo>
                    <a:pt x="2092960" y="473710"/>
                  </a:lnTo>
                  <a:lnTo>
                    <a:pt x="2092960" y="3810"/>
                  </a:lnTo>
                  <a:lnTo>
                    <a:pt x="2092960" y="0"/>
                  </a:lnTo>
                  <a:close/>
                </a:path>
              </a:pathLst>
            </a:custGeom>
            <a:solidFill>
              <a:srgbClr val="82C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1022350" y="5060950"/>
              <a:ext cx="2085339" cy="469900"/>
            </a:xfrm>
            <a:custGeom>
              <a:avLst/>
              <a:gdLst/>
              <a:ahLst/>
              <a:cxnLst/>
              <a:rect l="l" t="t" r="r" b="b"/>
              <a:pathLst>
                <a:path w="2085339" h="469900">
                  <a:moveTo>
                    <a:pt x="2085340" y="0"/>
                  </a:moveTo>
                  <a:lnTo>
                    <a:pt x="2081530" y="0"/>
                  </a:lnTo>
                  <a:lnTo>
                    <a:pt x="2081530" y="3810"/>
                  </a:lnTo>
                  <a:lnTo>
                    <a:pt x="2081530" y="466090"/>
                  </a:lnTo>
                  <a:lnTo>
                    <a:pt x="3810" y="466090"/>
                  </a:lnTo>
                  <a:lnTo>
                    <a:pt x="3810" y="3810"/>
                  </a:lnTo>
                  <a:lnTo>
                    <a:pt x="2081530" y="3810"/>
                  </a:lnTo>
                  <a:lnTo>
                    <a:pt x="2081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2085340" y="469900"/>
                  </a:lnTo>
                  <a:lnTo>
                    <a:pt x="2085340" y="466090"/>
                  </a:lnTo>
                  <a:lnTo>
                    <a:pt x="2085340" y="3810"/>
                  </a:lnTo>
                  <a:lnTo>
                    <a:pt x="2085340" y="0"/>
                  </a:lnTo>
                  <a:close/>
                </a:path>
              </a:pathLst>
            </a:custGeom>
            <a:solidFill>
              <a:srgbClr val="84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1026160" y="5064760"/>
              <a:ext cx="2077720" cy="462280"/>
            </a:xfrm>
            <a:custGeom>
              <a:avLst/>
              <a:gdLst/>
              <a:ahLst/>
              <a:cxnLst/>
              <a:rect l="l" t="t" r="r" b="b"/>
              <a:pathLst>
                <a:path w="2077720" h="462279">
                  <a:moveTo>
                    <a:pt x="2077720" y="0"/>
                  </a:moveTo>
                  <a:lnTo>
                    <a:pt x="2073910" y="0"/>
                  </a:lnTo>
                  <a:lnTo>
                    <a:pt x="2073910" y="3810"/>
                  </a:lnTo>
                  <a:lnTo>
                    <a:pt x="2073910" y="458470"/>
                  </a:lnTo>
                  <a:lnTo>
                    <a:pt x="2540" y="458470"/>
                  </a:lnTo>
                  <a:lnTo>
                    <a:pt x="2540" y="3810"/>
                  </a:lnTo>
                  <a:lnTo>
                    <a:pt x="2073910" y="3810"/>
                  </a:lnTo>
                  <a:lnTo>
                    <a:pt x="2073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8470"/>
                  </a:lnTo>
                  <a:lnTo>
                    <a:pt x="0" y="462280"/>
                  </a:lnTo>
                  <a:lnTo>
                    <a:pt x="2077720" y="462280"/>
                  </a:lnTo>
                  <a:lnTo>
                    <a:pt x="2077720" y="458470"/>
                  </a:lnTo>
                  <a:lnTo>
                    <a:pt x="2077720" y="3810"/>
                  </a:lnTo>
                  <a:lnTo>
                    <a:pt x="207772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1028700" y="5068570"/>
              <a:ext cx="2071370" cy="454659"/>
            </a:xfrm>
            <a:custGeom>
              <a:avLst/>
              <a:gdLst/>
              <a:ahLst/>
              <a:cxnLst/>
              <a:rect l="l" t="t" r="r" b="b"/>
              <a:pathLst>
                <a:path w="2071370" h="454660">
                  <a:moveTo>
                    <a:pt x="2071370" y="0"/>
                  </a:moveTo>
                  <a:lnTo>
                    <a:pt x="2068830" y="0"/>
                  </a:lnTo>
                  <a:lnTo>
                    <a:pt x="2068830" y="2540"/>
                  </a:lnTo>
                  <a:lnTo>
                    <a:pt x="2068830" y="452120"/>
                  </a:lnTo>
                  <a:lnTo>
                    <a:pt x="3810" y="452120"/>
                  </a:lnTo>
                  <a:lnTo>
                    <a:pt x="3810" y="2540"/>
                  </a:lnTo>
                  <a:lnTo>
                    <a:pt x="2068830" y="2540"/>
                  </a:lnTo>
                  <a:lnTo>
                    <a:pt x="20688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2120"/>
                  </a:lnTo>
                  <a:lnTo>
                    <a:pt x="0" y="454660"/>
                  </a:lnTo>
                  <a:lnTo>
                    <a:pt x="2071370" y="454660"/>
                  </a:lnTo>
                  <a:lnTo>
                    <a:pt x="2071370" y="452120"/>
                  </a:lnTo>
                  <a:lnTo>
                    <a:pt x="2071370" y="2540"/>
                  </a:lnTo>
                  <a:lnTo>
                    <a:pt x="207137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1032510" y="5071110"/>
              <a:ext cx="2065020" cy="449580"/>
            </a:xfrm>
            <a:custGeom>
              <a:avLst/>
              <a:gdLst/>
              <a:ahLst/>
              <a:cxnLst/>
              <a:rect l="l" t="t" r="r" b="b"/>
              <a:pathLst>
                <a:path w="2065020" h="449579">
                  <a:moveTo>
                    <a:pt x="2065020" y="0"/>
                  </a:moveTo>
                  <a:lnTo>
                    <a:pt x="2061210" y="0"/>
                  </a:lnTo>
                  <a:lnTo>
                    <a:pt x="2061210" y="3810"/>
                  </a:lnTo>
                  <a:lnTo>
                    <a:pt x="2061210" y="445770"/>
                  </a:lnTo>
                  <a:lnTo>
                    <a:pt x="3810" y="445770"/>
                  </a:lnTo>
                  <a:lnTo>
                    <a:pt x="3810" y="3810"/>
                  </a:lnTo>
                  <a:lnTo>
                    <a:pt x="2061210" y="3810"/>
                  </a:lnTo>
                  <a:lnTo>
                    <a:pt x="2061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5770"/>
                  </a:lnTo>
                  <a:lnTo>
                    <a:pt x="0" y="449580"/>
                  </a:lnTo>
                  <a:lnTo>
                    <a:pt x="2065020" y="449580"/>
                  </a:lnTo>
                  <a:lnTo>
                    <a:pt x="2065020" y="445770"/>
                  </a:lnTo>
                  <a:lnTo>
                    <a:pt x="2065020" y="3810"/>
                  </a:lnTo>
                  <a:lnTo>
                    <a:pt x="2065020" y="0"/>
                  </a:lnTo>
                  <a:close/>
                </a:path>
              </a:pathLst>
            </a:custGeom>
            <a:solidFill>
              <a:srgbClr val="8AC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1036320" y="5074920"/>
              <a:ext cx="2057400" cy="441959"/>
            </a:xfrm>
            <a:custGeom>
              <a:avLst/>
              <a:gdLst/>
              <a:ahLst/>
              <a:cxnLst/>
              <a:rect l="l" t="t" r="r" b="b"/>
              <a:pathLst>
                <a:path w="2057400" h="441960">
                  <a:moveTo>
                    <a:pt x="2057400" y="0"/>
                  </a:moveTo>
                  <a:lnTo>
                    <a:pt x="2053590" y="0"/>
                  </a:lnTo>
                  <a:lnTo>
                    <a:pt x="2053590" y="3810"/>
                  </a:lnTo>
                  <a:lnTo>
                    <a:pt x="2053590" y="438150"/>
                  </a:lnTo>
                  <a:lnTo>
                    <a:pt x="3810" y="438150"/>
                  </a:lnTo>
                  <a:lnTo>
                    <a:pt x="3810" y="3810"/>
                  </a:lnTo>
                  <a:lnTo>
                    <a:pt x="2053590" y="3810"/>
                  </a:lnTo>
                  <a:lnTo>
                    <a:pt x="2053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8150"/>
                  </a:lnTo>
                  <a:lnTo>
                    <a:pt x="0" y="441960"/>
                  </a:lnTo>
                  <a:lnTo>
                    <a:pt x="2057400" y="441960"/>
                  </a:lnTo>
                  <a:lnTo>
                    <a:pt x="2057400" y="438150"/>
                  </a:lnTo>
                  <a:lnTo>
                    <a:pt x="2057400" y="381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8B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1040130" y="5078730"/>
              <a:ext cx="2049780" cy="434340"/>
            </a:xfrm>
            <a:custGeom>
              <a:avLst/>
              <a:gdLst/>
              <a:ahLst/>
              <a:cxnLst/>
              <a:rect l="l" t="t" r="r" b="b"/>
              <a:pathLst>
                <a:path w="2049780" h="434339">
                  <a:moveTo>
                    <a:pt x="2049780" y="0"/>
                  </a:moveTo>
                  <a:lnTo>
                    <a:pt x="2045970" y="0"/>
                  </a:lnTo>
                  <a:lnTo>
                    <a:pt x="2045970" y="3810"/>
                  </a:lnTo>
                  <a:lnTo>
                    <a:pt x="2045970" y="430530"/>
                  </a:lnTo>
                  <a:lnTo>
                    <a:pt x="3810" y="430530"/>
                  </a:lnTo>
                  <a:lnTo>
                    <a:pt x="3810" y="3810"/>
                  </a:lnTo>
                  <a:lnTo>
                    <a:pt x="2045970" y="3810"/>
                  </a:lnTo>
                  <a:lnTo>
                    <a:pt x="2045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0530"/>
                  </a:lnTo>
                  <a:lnTo>
                    <a:pt x="0" y="434340"/>
                  </a:lnTo>
                  <a:lnTo>
                    <a:pt x="2049780" y="434340"/>
                  </a:lnTo>
                  <a:lnTo>
                    <a:pt x="2049780" y="430530"/>
                  </a:lnTo>
                  <a:lnTo>
                    <a:pt x="2049780" y="3810"/>
                  </a:lnTo>
                  <a:lnTo>
                    <a:pt x="2049780" y="0"/>
                  </a:lnTo>
                  <a:close/>
                </a:path>
              </a:pathLst>
            </a:custGeom>
            <a:solidFill>
              <a:srgbClr val="8D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1043940" y="5082540"/>
              <a:ext cx="2042160" cy="426720"/>
            </a:xfrm>
            <a:custGeom>
              <a:avLst/>
              <a:gdLst/>
              <a:ahLst/>
              <a:cxnLst/>
              <a:rect l="l" t="t" r="r" b="b"/>
              <a:pathLst>
                <a:path w="2042160" h="426720">
                  <a:moveTo>
                    <a:pt x="2042160" y="0"/>
                  </a:moveTo>
                  <a:lnTo>
                    <a:pt x="2038350" y="0"/>
                  </a:lnTo>
                  <a:lnTo>
                    <a:pt x="2038350" y="3810"/>
                  </a:lnTo>
                  <a:lnTo>
                    <a:pt x="2038350" y="422910"/>
                  </a:lnTo>
                  <a:lnTo>
                    <a:pt x="3810" y="422910"/>
                  </a:lnTo>
                  <a:lnTo>
                    <a:pt x="3810" y="3810"/>
                  </a:lnTo>
                  <a:lnTo>
                    <a:pt x="2038350" y="3810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2042160" y="426720"/>
                  </a:lnTo>
                  <a:lnTo>
                    <a:pt x="2042160" y="422910"/>
                  </a:lnTo>
                  <a:lnTo>
                    <a:pt x="2042160" y="3810"/>
                  </a:lnTo>
                  <a:lnTo>
                    <a:pt x="2042160" y="0"/>
                  </a:lnTo>
                  <a:close/>
                </a:path>
              </a:pathLst>
            </a:custGeom>
            <a:solidFill>
              <a:srgbClr val="8F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1047750" y="5086350"/>
              <a:ext cx="2034539" cy="419100"/>
            </a:xfrm>
            <a:custGeom>
              <a:avLst/>
              <a:gdLst/>
              <a:ahLst/>
              <a:cxnLst/>
              <a:rect l="l" t="t" r="r" b="b"/>
              <a:pathLst>
                <a:path w="2034539" h="419100">
                  <a:moveTo>
                    <a:pt x="2034540" y="0"/>
                  </a:moveTo>
                  <a:lnTo>
                    <a:pt x="2030730" y="0"/>
                  </a:lnTo>
                  <a:lnTo>
                    <a:pt x="2030730" y="3810"/>
                  </a:lnTo>
                  <a:lnTo>
                    <a:pt x="2030730" y="415290"/>
                  </a:lnTo>
                  <a:lnTo>
                    <a:pt x="2540" y="415290"/>
                  </a:lnTo>
                  <a:lnTo>
                    <a:pt x="2540" y="3810"/>
                  </a:lnTo>
                  <a:lnTo>
                    <a:pt x="2030730" y="3810"/>
                  </a:lnTo>
                  <a:lnTo>
                    <a:pt x="2030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5290"/>
                  </a:lnTo>
                  <a:lnTo>
                    <a:pt x="0" y="419100"/>
                  </a:lnTo>
                  <a:lnTo>
                    <a:pt x="2034540" y="419100"/>
                  </a:lnTo>
                  <a:lnTo>
                    <a:pt x="2034540" y="415290"/>
                  </a:lnTo>
                  <a:lnTo>
                    <a:pt x="2034540" y="3810"/>
                  </a:lnTo>
                  <a:lnTo>
                    <a:pt x="2034540" y="0"/>
                  </a:lnTo>
                  <a:close/>
                </a:path>
              </a:pathLst>
            </a:custGeom>
            <a:solidFill>
              <a:srgbClr val="91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1050290" y="5090160"/>
              <a:ext cx="2028189" cy="411480"/>
            </a:xfrm>
            <a:custGeom>
              <a:avLst/>
              <a:gdLst/>
              <a:ahLst/>
              <a:cxnLst/>
              <a:rect l="l" t="t" r="r" b="b"/>
              <a:pathLst>
                <a:path w="2028189" h="411479">
                  <a:moveTo>
                    <a:pt x="2028190" y="2540"/>
                  </a:moveTo>
                  <a:lnTo>
                    <a:pt x="2028177" y="0"/>
                  </a:lnTo>
                  <a:lnTo>
                    <a:pt x="2025650" y="0"/>
                  </a:lnTo>
                  <a:lnTo>
                    <a:pt x="2025650" y="2540"/>
                  </a:lnTo>
                  <a:lnTo>
                    <a:pt x="2025650" y="408940"/>
                  </a:lnTo>
                  <a:lnTo>
                    <a:pt x="3810" y="408940"/>
                  </a:lnTo>
                  <a:lnTo>
                    <a:pt x="3810" y="2540"/>
                  </a:lnTo>
                  <a:lnTo>
                    <a:pt x="2025650" y="2540"/>
                  </a:lnTo>
                  <a:lnTo>
                    <a:pt x="2025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08940"/>
                  </a:lnTo>
                  <a:lnTo>
                    <a:pt x="0" y="411480"/>
                  </a:lnTo>
                  <a:lnTo>
                    <a:pt x="2028177" y="411480"/>
                  </a:lnTo>
                  <a:lnTo>
                    <a:pt x="2028177" y="408940"/>
                  </a:lnTo>
                  <a:lnTo>
                    <a:pt x="2028190" y="2540"/>
                  </a:lnTo>
                  <a:close/>
                </a:path>
              </a:pathLst>
            </a:custGeom>
            <a:solidFill>
              <a:srgbClr val="93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1054100" y="5092700"/>
              <a:ext cx="2021839" cy="406400"/>
            </a:xfrm>
            <a:custGeom>
              <a:avLst/>
              <a:gdLst/>
              <a:ahLst/>
              <a:cxnLst/>
              <a:rect l="l" t="t" r="r" b="b"/>
              <a:pathLst>
                <a:path w="2021839" h="406400">
                  <a:moveTo>
                    <a:pt x="2021840" y="0"/>
                  </a:moveTo>
                  <a:lnTo>
                    <a:pt x="2018030" y="0"/>
                  </a:lnTo>
                  <a:lnTo>
                    <a:pt x="2018030" y="3810"/>
                  </a:lnTo>
                  <a:lnTo>
                    <a:pt x="2018030" y="402590"/>
                  </a:lnTo>
                  <a:lnTo>
                    <a:pt x="3810" y="402590"/>
                  </a:lnTo>
                  <a:lnTo>
                    <a:pt x="3810" y="3810"/>
                  </a:lnTo>
                  <a:lnTo>
                    <a:pt x="2018030" y="3810"/>
                  </a:lnTo>
                  <a:lnTo>
                    <a:pt x="2018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2590"/>
                  </a:lnTo>
                  <a:lnTo>
                    <a:pt x="0" y="406400"/>
                  </a:lnTo>
                  <a:lnTo>
                    <a:pt x="2021840" y="406400"/>
                  </a:lnTo>
                  <a:lnTo>
                    <a:pt x="2021840" y="402590"/>
                  </a:lnTo>
                  <a:lnTo>
                    <a:pt x="2021840" y="3810"/>
                  </a:lnTo>
                  <a:lnTo>
                    <a:pt x="2021840" y="0"/>
                  </a:lnTo>
                  <a:close/>
                </a:path>
              </a:pathLst>
            </a:custGeom>
            <a:solidFill>
              <a:srgbClr val="95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1057910" y="5096510"/>
              <a:ext cx="2014220" cy="398780"/>
            </a:xfrm>
            <a:custGeom>
              <a:avLst/>
              <a:gdLst/>
              <a:ahLst/>
              <a:cxnLst/>
              <a:rect l="l" t="t" r="r" b="b"/>
              <a:pathLst>
                <a:path w="2014220" h="398779">
                  <a:moveTo>
                    <a:pt x="2014220" y="0"/>
                  </a:moveTo>
                  <a:lnTo>
                    <a:pt x="2010410" y="0"/>
                  </a:lnTo>
                  <a:lnTo>
                    <a:pt x="2010410" y="3810"/>
                  </a:lnTo>
                  <a:lnTo>
                    <a:pt x="2010410" y="394970"/>
                  </a:lnTo>
                  <a:lnTo>
                    <a:pt x="3810" y="394970"/>
                  </a:lnTo>
                  <a:lnTo>
                    <a:pt x="3810" y="3810"/>
                  </a:lnTo>
                  <a:lnTo>
                    <a:pt x="2010410" y="3810"/>
                  </a:lnTo>
                  <a:lnTo>
                    <a:pt x="2010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4970"/>
                  </a:lnTo>
                  <a:lnTo>
                    <a:pt x="0" y="398780"/>
                  </a:lnTo>
                  <a:lnTo>
                    <a:pt x="2014220" y="398780"/>
                  </a:lnTo>
                  <a:lnTo>
                    <a:pt x="2014220" y="394970"/>
                  </a:lnTo>
                  <a:lnTo>
                    <a:pt x="2014220" y="3810"/>
                  </a:lnTo>
                  <a:lnTo>
                    <a:pt x="2014220" y="0"/>
                  </a:lnTo>
                  <a:close/>
                </a:path>
              </a:pathLst>
            </a:custGeom>
            <a:solidFill>
              <a:srgbClr val="97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1061720" y="5100320"/>
              <a:ext cx="2006600" cy="391160"/>
            </a:xfrm>
            <a:custGeom>
              <a:avLst/>
              <a:gdLst/>
              <a:ahLst/>
              <a:cxnLst/>
              <a:rect l="l" t="t" r="r" b="b"/>
              <a:pathLst>
                <a:path w="2006600" h="391160">
                  <a:moveTo>
                    <a:pt x="2006600" y="0"/>
                  </a:moveTo>
                  <a:lnTo>
                    <a:pt x="2002790" y="0"/>
                  </a:lnTo>
                  <a:lnTo>
                    <a:pt x="2002790" y="3810"/>
                  </a:lnTo>
                  <a:lnTo>
                    <a:pt x="2002790" y="387350"/>
                  </a:lnTo>
                  <a:lnTo>
                    <a:pt x="3810" y="387350"/>
                  </a:lnTo>
                  <a:lnTo>
                    <a:pt x="3810" y="3810"/>
                  </a:lnTo>
                  <a:lnTo>
                    <a:pt x="2002790" y="3810"/>
                  </a:lnTo>
                  <a:lnTo>
                    <a:pt x="2002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7350"/>
                  </a:lnTo>
                  <a:lnTo>
                    <a:pt x="0" y="391160"/>
                  </a:lnTo>
                  <a:lnTo>
                    <a:pt x="2006600" y="391160"/>
                  </a:lnTo>
                  <a:lnTo>
                    <a:pt x="2006600" y="387350"/>
                  </a:lnTo>
                  <a:lnTo>
                    <a:pt x="2006600" y="3810"/>
                  </a:lnTo>
                  <a:lnTo>
                    <a:pt x="2006600" y="0"/>
                  </a:lnTo>
                  <a:close/>
                </a:path>
              </a:pathLst>
            </a:custGeom>
            <a:solidFill>
              <a:srgbClr val="99D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1065530" y="5104130"/>
              <a:ext cx="1998980" cy="383540"/>
            </a:xfrm>
            <a:custGeom>
              <a:avLst/>
              <a:gdLst/>
              <a:ahLst/>
              <a:cxnLst/>
              <a:rect l="l" t="t" r="r" b="b"/>
              <a:pathLst>
                <a:path w="1998980" h="383539">
                  <a:moveTo>
                    <a:pt x="1998980" y="0"/>
                  </a:moveTo>
                  <a:lnTo>
                    <a:pt x="1995170" y="0"/>
                  </a:lnTo>
                  <a:lnTo>
                    <a:pt x="1995170" y="3810"/>
                  </a:lnTo>
                  <a:lnTo>
                    <a:pt x="1995170" y="379730"/>
                  </a:lnTo>
                  <a:lnTo>
                    <a:pt x="3810" y="379730"/>
                  </a:lnTo>
                  <a:lnTo>
                    <a:pt x="3810" y="3810"/>
                  </a:lnTo>
                  <a:lnTo>
                    <a:pt x="1995170" y="3810"/>
                  </a:lnTo>
                  <a:lnTo>
                    <a:pt x="1995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9730"/>
                  </a:lnTo>
                  <a:lnTo>
                    <a:pt x="0" y="383540"/>
                  </a:lnTo>
                  <a:lnTo>
                    <a:pt x="1998980" y="383540"/>
                  </a:lnTo>
                  <a:lnTo>
                    <a:pt x="1998980" y="379730"/>
                  </a:lnTo>
                  <a:lnTo>
                    <a:pt x="1998980" y="3810"/>
                  </a:lnTo>
                  <a:lnTo>
                    <a:pt x="199898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1069340" y="5107940"/>
              <a:ext cx="1991360" cy="375920"/>
            </a:xfrm>
            <a:custGeom>
              <a:avLst/>
              <a:gdLst/>
              <a:ahLst/>
              <a:cxnLst/>
              <a:rect l="l" t="t" r="r" b="b"/>
              <a:pathLst>
                <a:path w="1991360" h="375920">
                  <a:moveTo>
                    <a:pt x="1991360" y="0"/>
                  </a:moveTo>
                  <a:lnTo>
                    <a:pt x="1987550" y="0"/>
                  </a:lnTo>
                  <a:lnTo>
                    <a:pt x="1987550" y="3810"/>
                  </a:lnTo>
                  <a:lnTo>
                    <a:pt x="1987550" y="372110"/>
                  </a:lnTo>
                  <a:lnTo>
                    <a:pt x="3810" y="372110"/>
                  </a:lnTo>
                  <a:lnTo>
                    <a:pt x="3810" y="3810"/>
                  </a:lnTo>
                  <a:lnTo>
                    <a:pt x="1987550" y="381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1991360" y="375920"/>
                  </a:lnTo>
                  <a:lnTo>
                    <a:pt x="1991360" y="372110"/>
                  </a:lnTo>
                  <a:lnTo>
                    <a:pt x="1991360" y="3810"/>
                  </a:lnTo>
                  <a:lnTo>
                    <a:pt x="1991360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1073150" y="5111750"/>
              <a:ext cx="1983739" cy="368300"/>
            </a:xfrm>
            <a:custGeom>
              <a:avLst/>
              <a:gdLst/>
              <a:ahLst/>
              <a:cxnLst/>
              <a:rect l="l" t="t" r="r" b="b"/>
              <a:pathLst>
                <a:path w="1983739" h="368300">
                  <a:moveTo>
                    <a:pt x="1983740" y="0"/>
                  </a:moveTo>
                  <a:lnTo>
                    <a:pt x="1979930" y="0"/>
                  </a:lnTo>
                  <a:lnTo>
                    <a:pt x="1979930" y="3810"/>
                  </a:lnTo>
                  <a:lnTo>
                    <a:pt x="197993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979930" y="3810"/>
                  </a:lnTo>
                  <a:lnTo>
                    <a:pt x="1979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1983740" y="368300"/>
                  </a:lnTo>
                  <a:lnTo>
                    <a:pt x="1983740" y="364490"/>
                  </a:lnTo>
                  <a:lnTo>
                    <a:pt x="1983740" y="3810"/>
                  </a:lnTo>
                  <a:lnTo>
                    <a:pt x="1983740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1076960" y="5115560"/>
              <a:ext cx="1976120" cy="360680"/>
            </a:xfrm>
            <a:custGeom>
              <a:avLst/>
              <a:gdLst/>
              <a:ahLst/>
              <a:cxnLst/>
              <a:rect l="l" t="t" r="r" b="b"/>
              <a:pathLst>
                <a:path w="1976120" h="360679">
                  <a:moveTo>
                    <a:pt x="1976120" y="0"/>
                  </a:moveTo>
                  <a:lnTo>
                    <a:pt x="1973580" y="0"/>
                  </a:lnTo>
                  <a:lnTo>
                    <a:pt x="1973580" y="3810"/>
                  </a:lnTo>
                  <a:lnTo>
                    <a:pt x="1973580" y="358140"/>
                  </a:lnTo>
                  <a:lnTo>
                    <a:pt x="2540" y="358140"/>
                  </a:lnTo>
                  <a:lnTo>
                    <a:pt x="2540" y="3810"/>
                  </a:lnTo>
                  <a:lnTo>
                    <a:pt x="1973580" y="3810"/>
                  </a:lnTo>
                  <a:lnTo>
                    <a:pt x="1973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0680"/>
                  </a:lnTo>
                  <a:lnTo>
                    <a:pt x="1976120" y="360680"/>
                  </a:lnTo>
                  <a:lnTo>
                    <a:pt x="1976120" y="358140"/>
                  </a:lnTo>
                  <a:lnTo>
                    <a:pt x="1976120" y="3810"/>
                  </a:lnTo>
                  <a:lnTo>
                    <a:pt x="1976120" y="0"/>
                  </a:lnTo>
                  <a:close/>
                </a:path>
              </a:pathLst>
            </a:custGeom>
            <a:solidFill>
              <a:srgbClr val="A0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1079500" y="5119370"/>
              <a:ext cx="1971039" cy="354330"/>
            </a:xfrm>
            <a:custGeom>
              <a:avLst/>
              <a:gdLst/>
              <a:ahLst/>
              <a:cxnLst/>
              <a:rect l="l" t="t" r="r" b="b"/>
              <a:pathLst>
                <a:path w="1971039" h="354329">
                  <a:moveTo>
                    <a:pt x="1971040" y="0"/>
                  </a:moveTo>
                  <a:lnTo>
                    <a:pt x="1967230" y="0"/>
                  </a:lnTo>
                  <a:lnTo>
                    <a:pt x="1967230" y="2540"/>
                  </a:lnTo>
                  <a:lnTo>
                    <a:pt x="1967230" y="350520"/>
                  </a:lnTo>
                  <a:lnTo>
                    <a:pt x="3810" y="350520"/>
                  </a:lnTo>
                  <a:lnTo>
                    <a:pt x="3810" y="2540"/>
                  </a:lnTo>
                  <a:lnTo>
                    <a:pt x="1967230" y="2540"/>
                  </a:lnTo>
                  <a:lnTo>
                    <a:pt x="19672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971040" y="354330"/>
                  </a:lnTo>
                  <a:lnTo>
                    <a:pt x="1971040" y="350520"/>
                  </a:lnTo>
                  <a:lnTo>
                    <a:pt x="1971040" y="2540"/>
                  </a:lnTo>
                  <a:lnTo>
                    <a:pt x="1971040" y="0"/>
                  </a:lnTo>
                  <a:close/>
                </a:path>
              </a:pathLst>
            </a:custGeom>
            <a:solidFill>
              <a:srgbClr val="A2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1083310" y="5121910"/>
              <a:ext cx="1963420" cy="347980"/>
            </a:xfrm>
            <a:custGeom>
              <a:avLst/>
              <a:gdLst/>
              <a:ahLst/>
              <a:cxnLst/>
              <a:rect l="l" t="t" r="r" b="b"/>
              <a:pathLst>
                <a:path w="1963420" h="347979">
                  <a:moveTo>
                    <a:pt x="1963420" y="0"/>
                  </a:moveTo>
                  <a:lnTo>
                    <a:pt x="1959610" y="0"/>
                  </a:lnTo>
                  <a:lnTo>
                    <a:pt x="1959610" y="3810"/>
                  </a:lnTo>
                  <a:lnTo>
                    <a:pt x="1959610" y="344170"/>
                  </a:lnTo>
                  <a:lnTo>
                    <a:pt x="3810" y="344170"/>
                  </a:lnTo>
                  <a:lnTo>
                    <a:pt x="3810" y="3810"/>
                  </a:lnTo>
                  <a:lnTo>
                    <a:pt x="1959610" y="3810"/>
                  </a:lnTo>
                  <a:lnTo>
                    <a:pt x="1959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4170"/>
                  </a:lnTo>
                  <a:lnTo>
                    <a:pt x="0" y="347980"/>
                  </a:lnTo>
                  <a:lnTo>
                    <a:pt x="1963420" y="347980"/>
                  </a:lnTo>
                  <a:lnTo>
                    <a:pt x="1963420" y="344170"/>
                  </a:lnTo>
                  <a:lnTo>
                    <a:pt x="1963420" y="3810"/>
                  </a:lnTo>
                  <a:lnTo>
                    <a:pt x="1963420" y="0"/>
                  </a:lnTo>
                  <a:close/>
                </a:path>
              </a:pathLst>
            </a:custGeom>
            <a:solidFill>
              <a:srgbClr val="A4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1087120" y="5125720"/>
              <a:ext cx="1955800" cy="340360"/>
            </a:xfrm>
            <a:custGeom>
              <a:avLst/>
              <a:gdLst/>
              <a:ahLst/>
              <a:cxnLst/>
              <a:rect l="l" t="t" r="r" b="b"/>
              <a:pathLst>
                <a:path w="1955800" h="340360">
                  <a:moveTo>
                    <a:pt x="1955800" y="0"/>
                  </a:moveTo>
                  <a:lnTo>
                    <a:pt x="1951990" y="0"/>
                  </a:lnTo>
                  <a:lnTo>
                    <a:pt x="1951990" y="3810"/>
                  </a:lnTo>
                  <a:lnTo>
                    <a:pt x="1951990" y="336550"/>
                  </a:lnTo>
                  <a:lnTo>
                    <a:pt x="3810" y="336550"/>
                  </a:lnTo>
                  <a:lnTo>
                    <a:pt x="3810" y="3810"/>
                  </a:lnTo>
                  <a:lnTo>
                    <a:pt x="1951990" y="3810"/>
                  </a:lnTo>
                  <a:lnTo>
                    <a:pt x="1951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6550"/>
                  </a:lnTo>
                  <a:lnTo>
                    <a:pt x="0" y="340360"/>
                  </a:lnTo>
                  <a:lnTo>
                    <a:pt x="1955800" y="340360"/>
                  </a:lnTo>
                  <a:lnTo>
                    <a:pt x="1955800" y="336550"/>
                  </a:lnTo>
                  <a:lnTo>
                    <a:pt x="1955800" y="3810"/>
                  </a:lnTo>
                  <a:lnTo>
                    <a:pt x="1955800" y="0"/>
                  </a:lnTo>
                  <a:close/>
                </a:path>
              </a:pathLst>
            </a:custGeom>
            <a:solidFill>
              <a:srgbClr val="A5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1090930" y="5129530"/>
              <a:ext cx="1948180" cy="332740"/>
            </a:xfrm>
            <a:custGeom>
              <a:avLst/>
              <a:gdLst/>
              <a:ahLst/>
              <a:cxnLst/>
              <a:rect l="l" t="t" r="r" b="b"/>
              <a:pathLst>
                <a:path w="1948180" h="332739">
                  <a:moveTo>
                    <a:pt x="1948180" y="0"/>
                  </a:moveTo>
                  <a:lnTo>
                    <a:pt x="1944370" y="0"/>
                  </a:lnTo>
                  <a:lnTo>
                    <a:pt x="1944370" y="3810"/>
                  </a:lnTo>
                  <a:lnTo>
                    <a:pt x="194437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1944370" y="3810"/>
                  </a:lnTo>
                  <a:lnTo>
                    <a:pt x="1944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1948180" y="332740"/>
                  </a:lnTo>
                  <a:lnTo>
                    <a:pt x="1948180" y="328930"/>
                  </a:lnTo>
                  <a:lnTo>
                    <a:pt x="1948180" y="3810"/>
                  </a:lnTo>
                  <a:lnTo>
                    <a:pt x="1948180" y="0"/>
                  </a:lnTo>
                  <a:close/>
                </a:path>
              </a:pathLst>
            </a:custGeom>
            <a:solidFill>
              <a:srgbClr val="A7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1094740" y="5133340"/>
              <a:ext cx="1940560" cy="325120"/>
            </a:xfrm>
            <a:custGeom>
              <a:avLst/>
              <a:gdLst/>
              <a:ahLst/>
              <a:cxnLst/>
              <a:rect l="l" t="t" r="r" b="b"/>
              <a:pathLst>
                <a:path w="1940560" h="325120">
                  <a:moveTo>
                    <a:pt x="1940560" y="0"/>
                  </a:moveTo>
                  <a:lnTo>
                    <a:pt x="1936750" y="0"/>
                  </a:lnTo>
                  <a:lnTo>
                    <a:pt x="1936750" y="3810"/>
                  </a:lnTo>
                  <a:lnTo>
                    <a:pt x="193675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936750" y="3810"/>
                  </a:lnTo>
                  <a:lnTo>
                    <a:pt x="1936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1940560" y="325120"/>
                  </a:lnTo>
                  <a:lnTo>
                    <a:pt x="1940560" y="321310"/>
                  </a:lnTo>
                  <a:lnTo>
                    <a:pt x="1940560" y="3810"/>
                  </a:lnTo>
                  <a:lnTo>
                    <a:pt x="1940560" y="0"/>
                  </a:lnTo>
                  <a:close/>
                </a:path>
              </a:pathLst>
            </a:custGeom>
            <a:solidFill>
              <a:srgbClr val="A9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1098550" y="5137150"/>
              <a:ext cx="1932939" cy="317500"/>
            </a:xfrm>
            <a:custGeom>
              <a:avLst/>
              <a:gdLst/>
              <a:ahLst/>
              <a:cxnLst/>
              <a:rect l="l" t="t" r="r" b="b"/>
              <a:pathLst>
                <a:path w="1932939" h="317500">
                  <a:moveTo>
                    <a:pt x="1932940" y="0"/>
                  </a:moveTo>
                  <a:lnTo>
                    <a:pt x="1930400" y="0"/>
                  </a:lnTo>
                  <a:lnTo>
                    <a:pt x="1930400" y="3810"/>
                  </a:lnTo>
                  <a:lnTo>
                    <a:pt x="1930400" y="314960"/>
                  </a:lnTo>
                  <a:lnTo>
                    <a:pt x="2540" y="314960"/>
                  </a:lnTo>
                  <a:lnTo>
                    <a:pt x="2540" y="3810"/>
                  </a:lnTo>
                  <a:lnTo>
                    <a:pt x="1930400" y="3810"/>
                  </a:lnTo>
                  <a:lnTo>
                    <a:pt x="1930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7500"/>
                  </a:lnTo>
                  <a:lnTo>
                    <a:pt x="1932940" y="317500"/>
                  </a:lnTo>
                  <a:lnTo>
                    <a:pt x="1932940" y="314960"/>
                  </a:lnTo>
                  <a:lnTo>
                    <a:pt x="1932940" y="3810"/>
                  </a:lnTo>
                  <a:lnTo>
                    <a:pt x="1932940" y="0"/>
                  </a:lnTo>
                  <a:close/>
                </a:path>
              </a:pathLst>
            </a:custGeom>
            <a:solidFill>
              <a:srgbClr val="ABDB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1101090" y="5140960"/>
              <a:ext cx="1927860" cy="311150"/>
            </a:xfrm>
            <a:custGeom>
              <a:avLst/>
              <a:gdLst/>
              <a:ahLst/>
              <a:cxnLst/>
              <a:rect l="l" t="t" r="r" b="b"/>
              <a:pathLst>
                <a:path w="1927860" h="311150">
                  <a:moveTo>
                    <a:pt x="1927860" y="0"/>
                  </a:moveTo>
                  <a:lnTo>
                    <a:pt x="1924050" y="0"/>
                  </a:lnTo>
                  <a:lnTo>
                    <a:pt x="1924050" y="2540"/>
                  </a:lnTo>
                  <a:lnTo>
                    <a:pt x="1924050" y="307340"/>
                  </a:lnTo>
                  <a:lnTo>
                    <a:pt x="3810" y="307340"/>
                  </a:lnTo>
                  <a:lnTo>
                    <a:pt x="3810" y="2540"/>
                  </a:lnTo>
                  <a:lnTo>
                    <a:pt x="1924050" y="2540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927860" y="311150"/>
                  </a:lnTo>
                  <a:lnTo>
                    <a:pt x="1927860" y="307340"/>
                  </a:lnTo>
                  <a:lnTo>
                    <a:pt x="1927860" y="2540"/>
                  </a:lnTo>
                  <a:lnTo>
                    <a:pt x="192786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1104900" y="5143500"/>
              <a:ext cx="1920239" cy="304800"/>
            </a:xfrm>
            <a:custGeom>
              <a:avLst/>
              <a:gdLst/>
              <a:ahLst/>
              <a:cxnLst/>
              <a:rect l="l" t="t" r="r" b="b"/>
              <a:pathLst>
                <a:path w="1920239" h="304800">
                  <a:moveTo>
                    <a:pt x="1920240" y="0"/>
                  </a:moveTo>
                  <a:lnTo>
                    <a:pt x="1916430" y="0"/>
                  </a:lnTo>
                  <a:lnTo>
                    <a:pt x="1916430" y="3810"/>
                  </a:lnTo>
                  <a:lnTo>
                    <a:pt x="1916430" y="300990"/>
                  </a:lnTo>
                  <a:lnTo>
                    <a:pt x="3810" y="300990"/>
                  </a:lnTo>
                  <a:lnTo>
                    <a:pt x="3810" y="3810"/>
                  </a:lnTo>
                  <a:lnTo>
                    <a:pt x="1916430" y="3810"/>
                  </a:lnTo>
                  <a:lnTo>
                    <a:pt x="1916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0990"/>
                  </a:lnTo>
                  <a:lnTo>
                    <a:pt x="0" y="304800"/>
                  </a:lnTo>
                  <a:lnTo>
                    <a:pt x="1920240" y="304800"/>
                  </a:lnTo>
                  <a:lnTo>
                    <a:pt x="1920240" y="300990"/>
                  </a:lnTo>
                  <a:lnTo>
                    <a:pt x="1920240" y="3810"/>
                  </a:lnTo>
                  <a:lnTo>
                    <a:pt x="192024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1108710" y="5147310"/>
              <a:ext cx="1912620" cy="297180"/>
            </a:xfrm>
            <a:custGeom>
              <a:avLst/>
              <a:gdLst/>
              <a:ahLst/>
              <a:cxnLst/>
              <a:rect l="l" t="t" r="r" b="b"/>
              <a:pathLst>
                <a:path w="1912620" h="297179">
                  <a:moveTo>
                    <a:pt x="1912620" y="0"/>
                  </a:moveTo>
                  <a:lnTo>
                    <a:pt x="1908810" y="0"/>
                  </a:lnTo>
                  <a:lnTo>
                    <a:pt x="1908810" y="3810"/>
                  </a:lnTo>
                  <a:lnTo>
                    <a:pt x="1908810" y="293370"/>
                  </a:lnTo>
                  <a:lnTo>
                    <a:pt x="3810" y="293370"/>
                  </a:lnTo>
                  <a:lnTo>
                    <a:pt x="3810" y="3810"/>
                  </a:lnTo>
                  <a:lnTo>
                    <a:pt x="1908810" y="3810"/>
                  </a:lnTo>
                  <a:lnTo>
                    <a:pt x="1908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3370"/>
                  </a:lnTo>
                  <a:lnTo>
                    <a:pt x="0" y="297180"/>
                  </a:lnTo>
                  <a:lnTo>
                    <a:pt x="1912620" y="297180"/>
                  </a:lnTo>
                  <a:lnTo>
                    <a:pt x="1912620" y="293370"/>
                  </a:lnTo>
                  <a:lnTo>
                    <a:pt x="1912620" y="3810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B0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1112520" y="5151120"/>
              <a:ext cx="1905000" cy="289560"/>
            </a:xfrm>
            <a:custGeom>
              <a:avLst/>
              <a:gdLst/>
              <a:ahLst/>
              <a:cxnLst/>
              <a:rect l="l" t="t" r="r" b="b"/>
              <a:pathLst>
                <a:path w="1905000" h="289560">
                  <a:moveTo>
                    <a:pt x="1905000" y="0"/>
                  </a:moveTo>
                  <a:lnTo>
                    <a:pt x="1901190" y="0"/>
                  </a:lnTo>
                  <a:lnTo>
                    <a:pt x="1901190" y="3810"/>
                  </a:lnTo>
                  <a:lnTo>
                    <a:pt x="1901190" y="285750"/>
                  </a:lnTo>
                  <a:lnTo>
                    <a:pt x="3810" y="285750"/>
                  </a:lnTo>
                  <a:lnTo>
                    <a:pt x="3810" y="3810"/>
                  </a:lnTo>
                  <a:lnTo>
                    <a:pt x="1901190" y="3810"/>
                  </a:lnTo>
                  <a:lnTo>
                    <a:pt x="1901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1905000" y="289560"/>
                  </a:lnTo>
                  <a:lnTo>
                    <a:pt x="1905000" y="285750"/>
                  </a:lnTo>
                  <a:lnTo>
                    <a:pt x="1905000" y="381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B2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1116330" y="5154930"/>
              <a:ext cx="1897380" cy="281940"/>
            </a:xfrm>
            <a:custGeom>
              <a:avLst/>
              <a:gdLst/>
              <a:ahLst/>
              <a:cxnLst/>
              <a:rect l="l" t="t" r="r" b="b"/>
              <a:pathLst>
                <a:path w="1897380" h="281939">
                  <a:moveTo>
                    <a:pt x="1897380" y="0"/>
                  </a:moveTo>
                  <a:lnTo>
                    <a:pt x="1893570" y="0"/>
                  </a:lnTo>
                  <a:lnTo>
                    <a:pt x="1893570" y="3810"/>
                  </a:lnTo>
                  <a:lnTo>
                    <a:pt x="189357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893570" y="3810"/>
                  </a:lnTo>
                  <a:lnTo>
                    <a:pt x="1893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1897380" y="281940"/>
                  </a:lnTo>
                  <a:lnTo>
                    <a:pt x="1897380" y="278130"/>
                  </a:lnTo>
                  <a:lnTo>
                    <a:pt x="1897380" y="3810"/>
                  </a:lnTo>
                  <a:lnTo>
                    <a:pt x="1897380" y="0"/>
                  </a:lnTo>
                  <a:close/>
                </a:path>
              </a:pathLst>
            </a:custGeom>
            <a:solidFill>
              <a:srgbClr val="B4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1120140" y="5158740"/>
              <a:ext cx="1889760" cy="274320"/>
            </a:xfrm>
            <a:custGeom>
              <a:avLst/>
              <a:gdLst/>
              <a:ahLst/>
              <a:cxnLst/>
              <a:rect l="l" t="t" r="r" b="b"/>
              <a:pathLst>
                <a:path w="1889760" h="274320">
                  <a:moveTo>
                    <a:pt x="1889760" y="0"/>
                  </a:moveTo>
                  <a:lnTo>
                    <a:pt x="1885950" y="0"/>
                  </a:lnTo>
                  <a:lnTo>
                    <a:pt x="1885950" y="3810"/>
                  </a:lnTo>
                  <a:lnTo>
                    <a:pt x="1885950" y="270510"/>
                  </a:lnTo>
                  <a:lnTo>
                    <a:pt x="2540" y="270510"/>
                  </a:lnTo>
                  <a:lnTo>
                    <a:pt x="2540" y="3810"/>
                  </a:lnTo>
                  <a:lnTo>
                    <a:pt x="1885950" y="3810"/>
                  </a:lnTo>
                  <a:lnTo>
                    <a:pt x="1885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889760" y="274320"/>
                  </a:lnTo>
                  <a:lnTo>
                    <a:pt x="1889760" y="270510"/>
                  </a:lnTo>
                  <a:lnTo>
                    <a:pt x="1889760" y="3810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B6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1122680" y="5162550"/>
              <a:ext cx="1883410" cy="266700"/>
            </a:xfrm>
            <a:custGeom>
              <a:avLst/>
              <a:gdLst/>
              <a:ahLst/>
              <a:cxnLst/>
              <a:rect l="l" t="t" r="r" b="b"/>
              <a:pathLst>
                <a:path w="1883410" h="266700">
                  <a:moveTo>
                    <a:pt x="1883410" y="0"/>
                  </a:moveTo>
                  <a:lnTo>
                    <a:pt x="1880870" y="0"/>
                  </a:lnTo>
                  <a:lnTo>
                    <a:pt x="1880870" y="2540"/>
                  </a:lnTo>
                  <a:lnTo>
                    <a:pt x="1880870" y="264160"/>
                  </a:lnTo>
                  <a:lnTo>
                    <a:pt x="3810" y="264160"/>
                  </a:lnTo>
                  <a:lnTo>
                    <a:pt x="3810" y="2540"/>
                  </a:lnTo>
                  <a:lnTo>
                    <a:pt x="1880870" y="2540"/>
                  </a:lnTo>
                  <a:lnTo>
                    <a:pt x="18808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4160"/>
                  </a:lnTo>
                  <a:lnTo>
                    <a:pt x="0" y="266700"/>
                  </a:lnTo>
                  <a:lnTo>
                    <a:pt x="1883410" y="266700"/>
                  </a:lnTo>
                  <a:lnTo>
                    <a:pt x="1883410" y="264160"/>
                  </a:lnTo>
                  <a:lnTo>
                    <a:pt x="1883410" y="2540"/>
                  </a:lnTo>
                  <a:lnTo>
                    <a:pt x="1883410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1126490" y="5165090"/>
              <a:ext cx="1877060" cy="261620"/>
            </a:xfrm>
            <a:custGeom>
              <a:avLst/>
              <a:gdLst/>
              <a:ahLst/>
              <a:cxnLst/>
              <a:rect l="l" t="t" r="r" b="b"/>
              <a:pathLst>
                <a:path w="1877060" h="261620">
                  <a:moveTo>
                    <a:pt x="1877060" y="0"/>
                  </a:moveTo>
                  <a:lnTo>
                    <a:pt x="1873250" y="0"/>
                  </a:lnTo>
                  <a:lnTo>
                    <a:pt x="1873250" y="3810"/>
                  </a:lnTo>
                  <a:lnTo>
                    <a:pt x="1873250" y="257810"/>
                  </a:lnTo>
                  <a:lnTo>
                    <a:pt x="3810" y="257810"/>
                  </a:lnTo>
                  <a:lnTo>
                    <a:pt x="3810" y="3810"/>
                  </a:lnTo>
                  <a:lnTo>
                    <a:pt x="1873250" y="3810"/>
                  </a:lnTo>
                  <a:lnTo>
                    <a:pt x="1873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7810"/>
                  </a:lnTo>
                  <a:lnTo>
                    <a:pt x="0" y="261620"/>
                  </a:lnTo>
                  <a:lnTo>
                    <a:pt x="1877060" y="261620"/>
                  </a:lnTo>
                  <a:lnTo>
                    <a:pt x="1877060" y="257810"/>
                  </a:lnTo>
                  <a:lnTo>
                    <a:pt x="1877060" y="3810"/>
                  </a:lnTo>
                  <a:lnTo>
                    <a:pt x="1877060" y="0"/>
                  </a:lnTo>
                  <a:close/>
                </a:path>
              </a:pathLst>
            </a:custGeom>
            <a:solidFill>
              <a:srgbClr val="BA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1130300" y="5168900"/>
              <a:ext cx="1869439" cy="254000"/>
            </a:xfrm>
            <a:custGeom>
              <a:avLst/>
              <a:gdLst/>
              <a:ahLst/>
              <a:cxnLst/>
              <a:rect l="l" t="t" r="r" b="b"/>
              <a:pathLst>
                <a:path w="1869439" h="254000">
                  <a:moveTo>
                    <a:pt x="1869440" y="0"/>
                  </a:moveTo>
                  <a:lnTo>
                    <a:pt x="1865630" y="0"/>
                  </a:lnTo>
                  <a:lnTo>
                    <a:pt x="1865630" y="3810"/>
                  </a:lnTo>
                  <a:lnTo>
                    <a:pt x="1865630" y="250190"/>
                  </a:lnTo>
                  <a:lnTo>
                    <a:pt x="3810" y="250190"/>
                  </a:lnTo>
                  <a:lnTo>
                    <a:pt x="3810" y="3810"/>
                  </a:lnTo>
                  <a:lnTo>
                    <a:pt x="1865630" y="3810"/>
                  </a:lnTo>
                  <a:lnTo>
                    <a:pt x="1865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0190"/>
                  </a:lnTo>
                  <a:lnTo>
                    <a:pt x="0" y="254000"/>
                  </a:lnTo>
                  <a:lnTo>
                    <a:pt x="1869440" y="254000"/>
                  </a:lnTo>
                  <a:lnTo>
                    <a:pt x="1869440" y="250190"/>
                  </a:lnTo>
                  <a:lnTo>
                    <a:pt x="1869440" y="3810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BC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1134110" y="5172710"/>
              <a:ext cx="1861820" cy="246379"/>
            </a:xfrm>
            <a:custGeom>
              <a:avLst/>
              <a:gdLst/>
              <a:ahLst/>
              <a:cxnLst/>
              <a:rect l="l" t="t" r="r" b="b"/>
              <a:pathLst>
                <a:path w="1861820" h="246379">
                  <a:moveTo>
                    <a:pt x="1861820" y="0"/>
                  </a:moveTo>
                  <a:lnTo>
                    <a:pt x="1858010" y="0"/>
                  </a:lnTo>
                  <a:lnTo>
                    <a:pt x="1858010" y="3810"/>
                  </a:lnTo>
                  <a:lnTo>
                    <a:pt x="1858010" y="242570"/>
                  </a:lnTo>
                  <a:lnTo>
                    <a:pt x="3810" y="242570"/>
                  </a:lnTo>
                  <a:lnTo>
                    <a:pt x="3810" y="3810"/>
                  </a:lnTo>
                  <a:lnTo>
                    <a:pt x="1858010" y="3810"/>
                  </a:lnTo>
                  <a:lnTo>
                    <a:pt x="1858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2570"/>
                  </a:lnTo>
                  <a:lnTo>
                    <a:pt x="0" y="246380"/>
                  </a:lnTo>
                  <a:lnTo>
                    <a:pt x="1861820" y="246380"/>
                  </a:lnTo>
                  <a:lnTo>
                    <a:pt x="1861820" y="242570"/>
                  </a:lnTo>
                  <a:lnTo>
                    <a:pt x="1861820" y="3810"/>
                  </a:lnTo>
                  <a:lnTo>
                    <a:pt x="186182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1137920" y="5176520"/>
              <a:ext cx="1854200" cy="238760"/>
            </a:xfrm>
            <a:custGeom>
              <a:avLst/>
              <a:gdLst/>
              <a:ahLst/>
              <a:cxnLst/>
              <a:rect l="l" t="t" r="r" b="b"/>
              <a:pathLst>
                <a:path w="1854200" h="238760">
                  <a:moveTo>
                    <a:pt x="1854200" y="0"/>
                  </a:moveTo>
                  <a:lnTo>
                    <a:pt x="1850390" y="0"/>
                  </a:lnTo>
                  <a:lnTo>
                    <a:pt x="1850390" y="3810"/>
                  </a:lnTo>
                  <a:lnTo>
                    <a:pt x="1850390" y="234950"/>
                  </a:lnTo>
                  <a:lnTo>
                    <a:pt x="3810" y="234950"/>
                  </a:lnTo>
                  <a:lnTo>
                    <a:pt x="3810" y="3810"/>
                  </a:lnTo>
                  <a:lnTo>
                    <a:pt x="1850390" y="3810"/>
                  </a:lnTo>
                  <a:lnTo>
                    <a:pt x="1850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4950"/>
                  </a:lnTo>
                  <a:lnTo>
                    <a:pt x="0" y="238760"/>
                  </a:lnTo>
                  <a:lnTo>
                    <a:pt x="1854200" y="238760"/>
                  </a:lnTo>
                  <a:lnTo>
                    <a:pt x="1854200" y="234950"/>
                  </a:lnTo>
                  <a:lnTo>
                    <a:pt x="1854200" y="3810"/>
                  </a:lnTo>
                  <a:lnTo>
                    <a:pt x="185420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1141730" y="5180330"/>
              <a:ext cx="1846580" cy="231140"/>
            </a:xfrm>
            <a:custGeom>
              <a:avLst/>
              <a:gdLst/>
              <a:ahLst/>
              <a:cxnLst/>
              <a:rect l="l" t="t" r="r" b="b"/>
              <a:pathLst>
                <a:path w="1846580" h="231139">
                  <a:moveTo>
                    <a:pt x="1846580" y="0"/>
                  </a:moveTo>
                  <a:lnTo>
                    <a:pt x="1842770" y="0"/>
                  </a:lnTo>
                  <a:lnTo>
                    <a:pt x="1842770" y="3810"/>
                  </a:lnTo>
                  <a:lnTo>
                    <a:pt x="1842770" y="227330"/>
                  </a:lnTo>
                  <a:lnTo>
                    <a:pt x="3810" y="227330"/>
                  </a:lnTo>
                  <a:lnTo>
                    <a:pt x="3810" y="3810"/>
                  </a:lnTo>
                  <a:lnTo>
                    <a:pt x="1842770" y="3810"/>
                  </a:lnTo>
                  <a:lnTo>
                    <a:pt x="1842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1846580" y="231140"/>
                  </a:lnTo>
                  <a:lnTo>
                    <a:pt x="1846580" y="227330"/>
                  </a:lnTo>
                  <a:lnTo>
                    <a:pt x="1846580" y="3810"/>
                  </a:lnTo>
                  <a:lnTo>
                    <a:pt x="184658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1145540" y="5184140"/>
              <a:ext cx="1838960" cy="223520"/>
            </a:xfrm>
            <a:custGeom>
              <a:avLst/>
              <a:gdLst/>
              <a:ahLst/>
              <a:cxnLst/>
              <a:rect l="l" t="t" r="r" b="b"/>
              <a:pathLst>
                <a:path w="1838960" h="223520">
                  <a:moveTo>
                    <a:pt x="1838960" y="0"/>
                  </a:moveTo>
                  <a:lnTo>
                    <a:pt x="1835150" y="0"/>
                  </a:lnTo>
                  <a:lnTo>
                    <a:pt x="1835150" y="3810"/>
                  </a:lnTo>
                  <a:lnTo>
                    <a:pt x="183515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835150" y="3810"/>
                  </a:lnTo>
                  <a:lnTo>
                    <a:pt x="1835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1838960" y="223520"/>
                  </a:lnTo>
                  <a:lnTo>
                    <a:pt x="1838960" y="219710"/>
                  </a:lnTo>
                  <a:lnTo>
                    <a:pt x="1838960" y="3810"/>
                  </a:lnTo>
                  <a:lnTo>
                    <a:pt x="1838960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1149350" y="5187950"/>
              <a:ext cx="1831339" cy="215900"/>
            </a:xfrm>
            <a:custGeom>
              <a:avLst/>
              <a:gdLst/>
              <a:ahLst/>
              <a:cxnLst/>
              <a:rect l="l" t="t" r="r" b="b"/>
              <a:pathLst>
                <a:path w="1831339" h="215900">
                  <a:moveTo>
                    <a:pt x="1831340" y="0"/>
                  </a:moveTo>
                  <a:lnTo>
                    <a:pt x="1828800" y="0"/>
                  </a:lnTo>
                  <a:lnTo>
                    <a:pt x="1828800" y="3810"/>
                  </a:lnTo>
                  <a:lnTo>
                    <a:pt x="1828800" y="213360"/>
                  </a:lnTo>
                  <a:lnTo>
                    <a:pt x="2540" y="213360"/>
                  </a:lnTo>
                  <a:lnTo>
                    <a:pt x="2540" y="3810"/>
                  </a:lnTo>
                  <a:lnTo>
                    <a:pt x="1828800" y="381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5900"/>
                  </a:lnTo>
                  <a:lnTo>
                    <a:pt x="1831340" y="215900"/>
                  </a:lnTo>
                  <a:lnTo>
                    <a:pt x="1831340" y="213360"/>
                  </a:lnTo>
                  <a:lnTo>
                    <a:pt x="1831340" y="3810"/>
                  </a:lnTo>
                  <a:lnTo>
                    <a:pt x="183134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1151890" y="5191760"/>
              <a:ext cx="1826260" cy="209550"/>
            </a:xfrm>
            <a:custGeom>
              <a:avLst/>
              <a:gdLst/>
              <a:ahLst/>
              <a:cxnLst/>
              <a:rect l="l" t="t" r="r" b="b"/>
              <a:pathLst>
                <a:path w="1826260" h="209550">
                  <a:moveTo>
                    <a:pt x="1826260" y="0"/>
                  </a:moveTo>
                  <a:lnTo>
                    <a:pt x="1822450" y="0"/>
                  </a:lnTo>
                  <a:lnTo>
                    <a:pt x="1822450" y="2540"/>
                  </a:lnTo>
                  <a:lnTo>
                    <a:pt x="1822450" y="205740"/>
                  </a:lnTo>
                  <a:lnTo>
                    <a:pt x="3810" y="205740"/>
                  </a:lnTo>
                  <a:lnTo>
                    <a:pt x="3810" y="2540"/>
                  </a:lnTo>
                  <a:lnTo>
                    <a:pt x="1822450" y="2540"/>
                  </a:lnTo>
                  <a:lnTo>
                    <a:pt x="1822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826260" y="209550"/>
                  </a:lnTo>
                  <a:lnTo>
                    <a:pt x="1826260" y="205740"/>
                  </a:lnTo>
                  <a:lnTo>
                    <a:pt x="1826260" y="2540"/>
                  </a:lnTo>
                  <a:lnTo>
                    <a:pt x="1826260" y="0"/>
                  </a:lnTo>
                  <a:close/>
                </a:path>
              </a:pathLst>
            </a:custGeom>
            <a:solidFill>
              <a:srgbClr val="C7E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1155700" y="5194300"/>
              <a:ext cx="1818639" cy="203200"/>
            </a:xfrm>
            <a:custGeom>
              <a:avLst/>
              <a:gdLst/>
              <a:ahLst/>
              <a:cxnLst/>
              <a:rect l="l" t="t" r="r" b="b"/>
              <a:pathLst>
                <a:path w="1818639" h="203200">
                  <a:moveTo>
                    <a:pt x="18186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99390"/>
                  </a:lnTo>
                  <a:lnTo>
                    <a:pt x="0" y="203200"/>
                  </a:lnTo>
                  <a:lnTo>
                    <a:pt x="1818640" y="203200"/>
                  </a:lnTo>
                  <a:lnTo>
                    <a:pt x="1818640" y="199390"/>
                  </a:lnTo>
                  <a:lnTo>
                    <a:pt x="1818640" y="3822"/>
                  </a:lnTo>
                  <a:lnTo>
                    <a:pt x="1814830" y="3822"/>
                  </a:lnTo>
                  <a:lnTo>
                    <a:pt x="1814830" y="199390"/>
                  </a:lnTo>
                  <a:lnTo>
                    <a:pt x="3810" y="199390"/>
                  </a:lnTo>
                  <a:lnTo>
                    <a:pt x="3810" y="3810"/>
                  </a:lnTo>
                  <a:lnTo>
                    <a:pt x="1818640" y="3810"/>
                  </a:lnTo>
                  <a:lnTo>
                    <a:pt x="1818640" y="0"/>
                  </a:lnTo>
                  <a:close/>
                </a:path>
              </a:pathLst>
            </a:custGeom>
            <a:solidFill>
              <a:srgbClr val="C9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1159510" y="5198110"/>
              <a:ext cx="1811020" cy="195580"/>
            </a:xfrm>
            <a:custGeom>
              <a:avLst/>
              <a:gdLst/>
              <a:ahLst/>
              <a:cxnLst/>
              <a:rect l="l" t="t" r="r" b="b"/>
              <a:pathLst>
                <a:path w="1811020" h="195579">
                  <a:moveTo>
                    <a:pt x="1811020" y="0"/>
                  </a:moveTo>
                  <a:lnTo>
                    <a:pt x="1807210" y="0"/>
                  </a:lnTo>
                  <a:lnTo>
                    <a:pt x="1807210" y="3810"/>
                  </a:lnTo>
                  <a:lnTo>
                    <a:pt x="1807210" y="191770"/>
                  </a:lnTo>
                  <a:lnTo>
                    <a:pt x="3810" y="191770"/>
                  </a:lnTo>
                  <a:lnTo>
                    <a:pt x="3810" y="3810"/>
                  </a:lnTo>
                  <a:lnTo>
                    <a:pt x="1807210" y="3810"/>
                  </a:lnTo>
                  <a:lnTo>
                    <a:pt x="1807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1770"/>
                  </a:lnTo>
                  <a:lnTo>
                    <a:pt x="0" y="195580"/>
                  </a:lnTo>
                  <a:lnTo>
                    <a:pt x="1811020" y="195580"/>
                  </a:lnTo>
                  <a:lnTo>
                    <a:pt x="1811020" y="191770"/>
                  </a:lnTo>
                  <a:lnTo>
                    <a:pt x="1811020" y="3810"/>
                  </a:lnTo>
                  <a:lnTo>
                    <a:pt x="1811020" y="0"/>
                  </a:lnTo>
                  <a:close/>
                </a:path>
              </a:pathLst>
            </a:custGeom>
            <a:solidFill>
              <a:srgbClr val="CA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1163320" y="5201920"/>
              <a:ext cx="1803400" cy="187960"/>
            </a:xfrm>
            <a:custGeom>
              <a:avLst/>
              <a:gdLst/>
              <a:ahLst/>
              <a:cxnLst/>
              <a:rect l="l" t="t" r="r" b="b"/>
              <a:pathLst>
                <a:path w="1803400" h="187960">
                  <a:moveTo>
                    <a:pt x="1803400" y="0"/>
                  </a:moveTo>
                  <a:lnTo>
                    <a:pt x="1799590" y="0"/>
                  </a:lnTo>
                  <a:lnTo>
                    <a:pt x="1799590" y="3810"/>
                  </a:lnTo>
                  <a:lnTo>
                    <a:pt x="1799590" y="184150"/>
                  </a:lnTo>
                  <a:lnTo>
                    <a:pt x="3810" y="184150"/>
                  </a:lnTo>
                  <a:lnTo>
                    <a:pt x="3810" y="3810"/>
                  </a:lnTo>
                  <a:lnTo>
                    <a:pt x="1799590" y="3810"/>
                  </a:lnTo>
                  <a:lnTo>
                    <a:pt x="1799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1803400" y="187960"/>
                  </a:lnTo>
                  <a:lnTo>
                    <a:pt x="1803400" y="184150"/>
                  </a:lnTo>
                  <a:lnTo>
                    <a:pt x="1803400" y="381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CCE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1167130" y="5205730"/>
              <a:ext cx="1795780" cy="180340"/>
            </a:xfrm>
            <a:custGeom>
              <a:avLst/>
              <a:gdLst/>
              <a:ahLst/>
              <a:cxnLst/>
              <a:rect l="l" t="t" r="r" b="b"/>
              <a:pathLst>
                <a:path w="1795780" h="180339">
                  <a:moveTo>
                    <a:pt x="1795780" y="0"/>
                  </a:moveTo>
                  <a:lnTo>
                    <a:pt x="1791970" y="0"/>
                  </a:lnTo>
                  <a:lnTo>
                    <a:pt x="1791970" y="3810"/>
                  </a:lnTo>
                  <a:lnTo>
                    <a:pt x="179197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791970" y="3810"/>
                  </a:lnTo>
                  <a:lnTo>
                    <a:pt x="1791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1795780" y="180340"/>
                  </a:lnTo>
                  <a:lnTo>
                    <a:pt x="1795780" y="176530"/>
                  </a:lnTo>
                  <a:lnTo>
                    <a:pt x="1795780" y="3810"/>
                  </a:lnTo>
                  <a:lnTo>
                    <a:pt x="1795780" y="0"/>
                  </a:lnTo>
                  <a:close/>
                </a:path>
              </a:pathLst>
            </a:custGeom>
            <a:solidFill>
              <a:srgbClr val="CE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1170940" y="5209540"/>
              <a:ext cx="1788160" cy="172720"/>
            </a:xfrm>
            <a:custGeom>
              <a:avLst/>
              <a:gdLst/>
              <a:ahLst/>
              <a:cxnLst/>
              <a:rect l="l" t="t" r="r" b="b"/>
              <a:pathLst>
                <a:path w="1788160" h="172720">
                  <a:moveTo>
                    <a:pt x="1788160" y="0"/>
                  </a:moveTo>
                  <a:lnTo>
                    <a:pt x="1785620" y="0"/>
                  </a:lnTo>
                  <a:lnTo>
                    <a:pt x="1785620" y="3810"/>
                  </a:lnTo>
                  <a:lnTo>
                    <a:pt x="1785620" y="170180"/>
                  </a:lnTo>
                  <a:lnTo>
                    <a:pt x="2540" y="170180"/>
                  </a:lnTo>
                  <a:lnTo>
                    <a:pt x="2540" y="3810"/>
                  </a:lnTo>
                  <a:lnTo>
                    <a:pt x="1785620" y="3810"/>
                  </a:lnTo>
                  <a:lnTo>
                    <a:pt x="1785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2720"/>
                  </a:lnTo>
                  <a:lnTo>
                    <a:pt x="1788160" y="172720"/>
                  </a:lnTo>
                  <a:lnTo>
                    <a:pt x="1788160" y="170180"/>
                  </a:lnTo>
                  <a:lnTo>
                    <a:pt x="1788160" y="3810"/>
                  </a:lnTo>
                  <a:lnTo>
                    <a:pt x="1788160" y="0"/>
                  </a:lnTo>
                  <a:close/>
                </a:path>
              </a:pathLst>
            </a:custGeom>
            <a:solidFill>
              <a:srgbClr val="D0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1173480" y="5213350"/>
              <a:ext cx="1783080" cy="166370"/>
            </a:xfrm>
            <a:custGeom>
              <a:avLst/>
              <a:gdLst/>
              <a:ahLst/>
              <a:cxnLst/>
              <a:rect l="l" t="t" r="r" b="b"/>
              <a:pathLst>
                <a:path w="1783080" h="166370">
                  <a:moveTo>
                    <a:pt x="1783080" y="0"/>
                  </a:moveTo>
                  <a:lnTo>
                    <a:pt x="1779270" y="0"/>
                  </a:lnTo>
                  <a:lnTo>
                    <a:pt x="1779270" y="2540"/>
                  </a:lnTo>
                  <a:lnTo>
                    <a:pt x="1779270" y="162560"/>
                  </a:lnTo>
                  <a:lnTo>
                    <a:pt x="3810" y="162560"/>
                  </a:lnTo>
                  <a:lnTo>
                    <a:pt x="3810" y="2540"/>
                  </a:lnTo>
                  <a:lnTo>
                    <a:pt x="1779270" y="2540"/>
                  </a:lnTo>
                  <a:lnTo>
                    <a:pt x="1779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783080" y="166370"/>
                  </a:lnTo>
                  <a:lnTo>
                    <a:pt x="1783080" y="162560"/>
                  </a:lnTo>
                  <a:lnTo>
                    <a:pt x="1783080" y="2540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D2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1177290" y="5215890"/>
              <a:ext cx="1775460" cy="160020"/>
            </a:xfrm>
            <a:custGeom>
              <a:avLst/>
              <a:gdLst/>
              <a:ahLst/>
              <a:cxnLst/>
              <a:rect l="l" t="t" r="r" b="b"/>
              <a:pathLst>
                <a:path w="1775460" h="160020">
                  <a:moveTo>
                    <a:pt x="1775460" y="0"/>
                  </a:moveTo>
                  <a:lnTo>
                    <a:pt x="1771650" y="0"/>
                  </a:lnTo>
                  <a:lnTo>
                    <a:pt x="1771650" y="3810"/>
                  </a:lnTo>
                  <a:lnTo>
                    <a:pt x="1771650" y="156210"/>
                  </a:lnTo>
                  <a:lnTo>
                    <a:pt x="3810" y="156210"/>
                  </a:lnTo>
                  <a:lnTo>
                    <a:pt x="3810" y="3810"/>
                  </a:lnTo>
                  <a:lnTo>
                    <a:pt x="1771650" y="3810"/>
                  </a:lnTo>
                  <a:lnTo>
                    <a:pt x="1771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6210"/>
                  </a:lnTo>
                  <a:lnTo>
                    <a:pt x="0" y="160020"/>
                  </a:lnTo>
                  <a:lnTo>
                    <a:pt x="1775460" y="160020"/>
                  </a:lnTo>
                  <a:lnTo>
                    <a:pt x="1775460" y="156210"/>
                  </a:lnTo>
                  <a:lnTo>
                    <a:pt x="1775460" y="3810"/>
                  </a:lnTo>
                  <a:lnTo>
                    <a:pt x="1775460" y="0"/>
                  </a:lnTo>
                  <a:close/>
                </a:path>
              </a:pathLst>
            </a:custGeom>
            <a:solidFill>
              <a:srgbClr val="D4E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1181100" y="5219700"/>
              <a:ext cx="1767839" cy="152400"/>
            </a:xfrm>
            <a:custGeom>
              <a:avLst/>
              <a:gdLst/>
              <a:ahLst/>
              <a:cxnLst/>
              <a:rect l="l" t="t" r="r" b="b"/>
              <a:pathLst>
                <a:path w="1767839" h="152400">
                  <a:moveTo>
                    <a:pt x="17678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48590"/>
                  </a:lnTo>
                  <a:lnTo>
                    <a:pt x="0" y="152400"/>
                  </a:lnTo>
                  <a:lnTo>
                    <a:pt x="1767840" y="152400"/>
                  </a:lnTo>
                  <a:lnTo>
                    <a:pt x="1767840" y="148590"/>
                  </a:lnTo>
                  <a:lnTo>
                    <a:pt x="1767840" y="3822"/>
                  </a:lnTo>
                  <a:lnTo>
                    <a:pt x="1764030" y="3822"/>
                  </a:lnTo>
                  <a:lnTo>
                    <a:pt x="1764030" y="148590"/>
                  </a:lnTo>
                  <a:lnTo>
                    <a:pt x="3810" y="148590"/>
                  </a:lnTo>
                  <a:lnTo>
                    <a:pt x="3810" y="3810"/>
                  </a:lnTo>
                  <a:lnTo>
                    <a:pt x="1767840" y="3810"/>
                  </a:lnTo>
                  <a:lnTo>
                    <a:pt x="1767840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1184910" y="5223510"/>
              <a:ext cx="1760220" cy="144780"/>
            </a:xfrm>
            <a:custGeom>
              <a:avLst/>
              <a:gdLst/>
              <a:ahLst/>
              <a:cxnLst/>
              <a:rect l="l" t="t" r="r" b="b"/>
              <a:pathLst>
                <a:path w="1760220" h="144779">
                  <a:moveTo>
                    <a:pt x="1760220" y="0"/>
                  </a:moveTo>
                  <a:lnTo>
                    <a:pt x="1756410" y="0"/>
                  </a:lnTo>
                  <a:lnTo>
                    <a:pt x="1756410" y="3810"/>
                  </a:lnTo>
                  <a:lnTo>
                    <a:pt x="1756410" y="140970"/>
                  </a:lnTo>
                  <a:lnTo>
                    <a:pt x="3810" y="140970"/>
                  </a:lnTo>
                  <a:lnTo>
                    <a:pt x="3810" y="3810"/>
                  </a:lnTo>
                  <a:lnTo>
                    <a:pt x="1756410" y="3810"/>
                  </a:lnTo>
                  <a:lnTo>
                    <a:pt x="1756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760220" y="144780"/>
                  </a:lnTo>
                  <a:lnTo>
                    <a:pt x="1760220" y="140970"/>
                  </a:lnTo>
                  <a:lnTo>
                    <a:pt x="1760220" y="3810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D7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1188720" y="5227320"/>
              <a:ext cx="1752600" cy="137160"/>
            </a:xfrm>
            <a:custGeom>
              <a:avLst/>
              <a:gdLst/>
              <a:ahLst/>
              <a:cxnLst/>
              <a:rect l="l" t="t" r="r" b="b"/>
              <a:pathLst>
                <a:path w="1752600" h="137160">
                  <a:moveTo>
                    <a:pt x="1752600" y="0"/>
                  </a:moveTo>
                  <a:lnTo>
                    <a:pt x="1748790" y="0"/>
                  </a:lnTo>
                  <a:lnTo>
                    <a:pt x="1748790" y="3810"/>
                  </a:lnTo>
                  <a:lnTo>
                    <a:pt x="174879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748790" y="3810"/>
                  </a:lnTo>
                  <a:lnTo>
                    <a:pt x="1748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752600" y="137160"/>
                  </a:lnTo>
                  <a:lnTo>
                    <a:pt x="1752600" y="133350"/>
                  </a:lnTo>
                  <a:lnTo>
                    <a:pt x="1752600" y="381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D9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1192530" y="5231130"/>
              <a:ext cx="1744980" cy="129539"/>
            </a:xfrm>
            <a:custGeom>
              <a:avLst/>
              <a:gdLst/>
              <a:ahLst/>
              <a:cxnLst/>
              <a:rect l="l" t="t" r="r" b="b"/>
              <a:pathLst>
                <a:path w="1744980" h="129539">
                  <a:moveTo>
                    <a:pt x="1744980" y="0"/>
                  </a:moveTo>
                  <a:lnTo>
                    <a:pt x="1741170" y="0"/>
                  </a:lnTo>
                  <a:lnTo>
                    <a:pt x="1741170" y="3810"/>
                  </a:lnTo>
                  <a:lnTo>
                    <a:pt x="1741170" y="125730"/>
                  </a:lnTo>
                  <a:lnTo>
                    <a:pt x="3810" y="125730"/>
                  </a:lnTo>
                  <a:lnTo>
                    <a:pt x="3810" y="3810"/>
                  </a:lnTo>
                  <a:lnTo>
                    <a:pt x="1741170" y="3810"/>
                  </a:lnTo>
                  <a:lnTo>
                    <a:pt x="1741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744980" y="129540"/>
                  </a:lnTo>
                  <a:lnTo>
                    <a:pt x="1744980" y="125730"/>
                  </a:lnTo>
                  <a:lnTo>
                    <a:pt x="1744980" y="3810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DB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1196340" y="5234940"/>
              <a:ext cx="1737360" cy="121920"/>
            </a:xfrm>
            <a:custGeom>
              <a:avLst/>
              <a:gdLst/>
              <a:ahLst/>
              <a:cxnLst/>
              <a:rect l="l" t="t" r="r" b="b"/>
              <a:pathLst>
                <a:path w="1737360" h="121920">
                  <a:moveTo>
                    <a:pt x="1737360" y="0"/>
                  </a:moveTo>
                  <a:lnTo>
                    <a:pt x="1733550" y="0"/>
                  </a:lnTo>
                  <a:lnTo>
                    <a:pt x="1733550" y="3810"/>
                  </a:lnTo>
                  <a:lnTo>
                    <a:pt x="1733550" y="118110"/>
                  </a:lnTo>
                  <a:lnTo>
                    <a:pt x="3810" y="118110"/>
                  </a:lnTo>
                  <a:lnTo>
                    <a:pt x="3810" y="3810"/>
                  </a:lnTo>
                  <a:lnTo>
                    <a:pt x="1733550" y="3810"/>
                  </a:lnTo>
                  <a:lnTo>
                    <a:pt x="1733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8110"/>
                  </a:lnTo>
                  <a:lnTo>
                    <a:pt x="0" y="121920"/>
                  </a:lnTo>
                  <a:lnTo>
                    <a:pt x="1737360" y="121920"/>
                  </a:lnTo>
                  <a:lnTo>
                    <a:pt x="1737360" y="118110"/>
                  </a:lnTo>
                  <a:lnTo>
                    <a:pt x="1737360" y="381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DD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1200150" y="5238750"/>
              <a:ext cx="1729739" cy="114300"/>
            </a:xfrm>
            <a:custGeom>
              <a:avLst/>
              <a:gdLst/>
              <a:ahLst/>
              <a:cxnLst/>
              <a:rect l="l" t="t" r="r" b="b"/>
              <a:pathLst>
                <a:path w="1729739" h="114300">
                  <a:moveTo>
                    <a:pt x="1729740" y="0"/>
                  </a:moveTo>
                  <a:lnTo>
                    <a:pt x="1727200" y="0"/>
                  </a:lnTo>
                  <a:lnTo>
                    <a:pt x="1727200" y="3810"/>
                  </a:lnTo>
                  <a:lnTo>
                    <a:pt x="172720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727200" y="3810"/>
                  </a:lnTo>
                  <a:lnTo>
                    <a:pt x="1727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4300"/>
                  </a:lnTo>
                  <a:lnTo>
                    <a:pt x="1729740" y="114300"/>
                  </a:lnTo>
                  <a:lnTo>
                    <a:pt x="1729740" y="111760"/>
                  </a:lnTo>
                  <a:lnTo>
                    <a:pt x="1729740" y="3810"/>
                  </a:lnTo>
                  <a:lnTo>
                    <a:pt x="1729740" y="0"/>
                  </a:lnTo>
                  <a:close/>
                </a:path>
              </a:pathLst>
            </a:custGeom>
            <a:solidFill>
              <a:srgbClr val="DFF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1202690" y="5242560"/>
              <a:ext cx="1724660" cy="107950"/>
            </a:xfrm>
            <a:custGeom>
              <a:avLst/>
              <a:gdLst/>
              <a:ahLst/>
              <a:cxnLst/>
              <a:rect l="l" t="t" r="r" b="b"/>
              <a:pathLst>
                <a:path w="1724660" h="107950">
                  <a:moveTo>
                    <a:pt x="1724660" y="0"/>
                  </a:moveTo>
                  <a:lnTo>
                    <a:pt x="1720850" y="0"/>
                  </a:lnTo>
                  <a:lnTo>
                    <a:pt x="1720850" y="2540"/>
                  </a:lnTo>
                  <a:lnTo>
                    <a:pt x="1720850" y="104140"/>
                  </a:lnTo>
                  <a:lnTo>
                    <a:pt x="3810" y="104140"/>
                  </a:lnTo>
                  <a:lnTo>
                    <a:pt x="3810" y="2540"/>
                  </a:lnTo>
                  <a:lnTo>
                    <a:pt x="1720850" y="2540"/>
                  </a:lnTo>
                  <a:lnTo>
                    <a:pt x="1720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724660" y="107950"/>
                  </a:lnTo>
                  <a:lnTo>
                    <a:pt x="1724660" y="104140"/>
                  </a:lnTo>
                  <a:lnTo>
                    <a:pt x="1724660" y="2540"/>
                  </a:lnTo>
                  <a:lnTo>
                    <a:pt x="1724660" y="0"/>
                  </a:lnTo>
                  <a:close/>
                </a:path>
              </a:pathLst>
            </a:custGeom>
            <a:solidFill>
              <a:srgbClr val="E1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1206500" y="5245100"/>
              <a:ext cx="1717039" cy="101600"/>
            </a:xfrm>
            <a:custGeom>
              <a:avLst/>
              <a:gdLst/>
              <a:ahLst/>
              <a:cxnLst/>
              <a:rect l="l" t="t" r="r" b="b"/>
              <a:pathLst>
                <a:path w="1717039" h="101600">
                  <a:moveTo>
                    <a:pt x="1717040" y="0"/>
                  </a:moveTo>
                  <a:lnTo>
                    <a:pt x="1713230" y="0"/>
                  </a:lnTo>
                  <a:lnTo>
                    <a:pt x="1713230" y="3810"/>
                  </a:lnTo>
                  <a:lnTo>
                    <a:pt x="171323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1713230" y="3810"/>
                  </a:lnTo>
                  <a:lnTo>
                    <a:pt x="1713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717040" y="101600"/>
                  </a:lnTo>
                  <a:lnTo>
                    <a:pt x="1717040" y="97790"/>
                  </a:lnTo>
                  <a:lnTo>
                    <a:pt x="1717040" y="3810"/>
                  </a:lnTo>
                  <a:lnTo>
                    <a:pt x="1717040" y="0"/>
                  </a:lnTo>
                  <a:close/>
                </a:path>
              </a:pathLst>
            </a:custGeom>
            <a:solidFill>
              <a:srgbClr val="E3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1210310" y="5248910"/>
              <a:ext cx="1709420" cy="93980"/>
            </a:xfrm>
            <a:custGeom>
              <a:avLst/>
              <a:gdLst/>
              <a:ahLst/>
              <a:cxnLst/>
              <a:rect l="l" t="t" r="r" b="b"/>
              <a:pathLst>
                <a:path w="1709420" h="93979">
                  <a:moveTo>
                    <a:pt x="1709420" y="0"/>
                  </a:moveTo>
                  <a:lnTo>
                    <a:pt x="1705610" y="0"/>
                  </a:lnTo>
                  <a:lnTo>
                    <a:pt x="1705610" y="3810"/>
                  </a:lnTo>
                  <a:lnTo>
                    <a:pt x="170561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705610" y="3810"/>
                  </a:lnTo>
                  <a:lnTo>
                    <a:pt x="1705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1709420" y="93980"/>
                  </a:lnTo>
                  <a:lnTo>
                    <a:pt x="1709420" y="90170"/>
                  </a:lnTo>
                  <a:lnTo>
                    <a:pt x="1709420" y="3810"/>
                  </a:lnTo>
                  <a:lnTo>
                    <a:pt x="1709420" y="0"/>
                  </a:lnTo>
                  <a:close/>
                </a:path>
              </a:pathLst>
            </a:custGeom>
            <a:solidFill>
              <a:srgbClr val="E4F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1214120" y="5252720"/>
              <a:ext cx="1701800" cy="86360"/>
            </a:xfrm>
            <a:custGeom>
              <a:avLst/>
              <a:gdLst/>
              <a:ahLst/>
              <a:cxnLst/>
              <a:rect l="l" t="t" r="r" b="b"/>
              <a:pathLst>
                <a:path w="1701800" h="86360">
                  <a:moveTo>
                    <a:pt x="1701800" y="0"/>
                  </a:moveTo>
                  <a:lnTo>
                    <a:pt x="1697990" y="0"/>
                  </a:lnTo>
                  <a:lnTo>
                    <a:pt x="1697990" y="3810"/>
                  </a:lnTo>
                  <a:lnTo>
                    <a:pt x="169799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1697990" y="3810"/>
                  </a:lnTo>
                  <a:lnTo>
                    <a:pt x="1697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701800" y="86360"/>
                  </a:lnTo>
                  <a:lnTo>
                    <a:pt x="1701800" y="82550"/>
                  </a:lnTo>
                  <a:lnTo>
                    <a:pt x="1701800" y="3810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1217930" y="5256530"/>
              <a:ext cx="1694180" cy="78740"/>
            </a:xfrm>
            <a:custGeom>
              <a:avLst/>
              <a:gdLst/>
              <a:ahLst/>
              <a:cxnLst/>
              <a:rect l="l" t="t" r="r" b="b"/>
              <a:pathLst>
                <a:path w="1694180" h="78739">
                  <a:moveTo>
                    <a:pt x="1694180" y="0"/>
                  </a:moveTo>
                  <a:lnTo>
                    <a:pt x="1690370" y="0"/>
                  </a:lnTo>
                  <a:lnTo>
                    <a:pt x="1690370" y="3810"/>
                  </a:lnTo>
                  <a:lnTo>
                    <a:pt x="1690370" y="74930"/>
                  </a:lnTo>
                  <a:lnTo>
                    <a:pt x="3810" y="74930"/>
                  </a:lnTo>
                  <a:lnTo>
                    <a:pt x="3810" y="3810"/>
                  </a:lnTo>
                  <a:lnTo>
                    <a:pt x="1690370" y="3810"/>
                  </a:lnTo>
                  <a:lnTo>
                    <a:pt x="1690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1694180" y="78740"/>
                  </a:lnTo>
                  <a:lnTo>
                    <a:pt x="1694180" y="74930"/>
                  </a:lnTo>
                  <a:lnTo>
                    <a:pt x="1694180" y="3810"/>
                  </a:lnTo>
                  <a:lnTo>
                    <a:pt x="169418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1221740" y="5260340"/>
              <a:ext cx="1686560" cy="71120"/>
            </a:xfrm>
            <a:custGeom>
              <a:avLst/>
              <a:gdLst/>
              <a:ahLst/>
              <a:cxnLst/>
              <a:rect l="l" t="t" r="r" b="b"/>
              <a:pathLst>
                <a:path w="1686560" h="71120">
                  <a:moveTo>
                    <a:pt x="1686560" y="0"/>
                  </a:moveTo>
                  <a:lnTo>
                    <a:pt x="1684020" y="0"/>
                  </a:lnTo>
                  <a:lnTo>
                    <a:pt x="1684020" y="3810"/>
                  </a:lnTo>
                  <a:lnTo>
                    <a:pt x="1684020" y="68580"/>
                  </a:lnTo>
                  <a:lnTo>
                    <a:pt x="2540" y="68580"/>
                  </a:lnTo>
                  <a:lnTo>
                    <a:pt x="2540" y="3810"/>
                  </a:lnTo>
                  <a:lnTo>
                    <a:pt x="1684020" y="3810"/>
                  </a:lnTo>
                  <a:lnTo>
                    <a:pt x="1684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1120"/>
                  </a:lnTo>
                  <a:lnTo>
                    <a:pt x="1686560" y="71120"/>
                  </a:lnTo>
                  <a:lnTo>
                    <a:pt x="1686560" y="68580"/>
                  </a:lnTo>
                  <a:lnTo>
                    <a:pt x="1686560" y="3810"/>
                  </a:lnTo>
                  <a:lnTo>
                    <a:pt x="168656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1224280" y="5264150"/>
              <a:ext cx="1681480" cy="64769"/>
            </a:xfrm>
            <a:custGeom>
              <a:avLst/>
              <a:gdLst/>
              <a:ahLst/>
              <a:cxnLst/>
              <a:rect l="l" t="t" r="r" b="b"/>
              <a:pathLst>
                <a:path w="1681480" h="64770">
                  <a:moveTo>
                    <a:pt x="1681480" y="0"/>
                  </a:moveTo>
                  <a:lnTo>
                    <a:pt x="1677670" y="0"/>
                  </a:lnTo>
                  <a:lnTo>
                    <a:pt x="1677670" y="2540"/>
                  </a:lnTo>
                  <a:lnTo>
                    <a:pt x="1677670" y="60960"/>
                  </a:lnTo>
                  <a:lnTo>
                    <a:pt x="3810" y="60960"/>
                  </a:lnTo>
                  <a:lnTo>
                    <a:pt x="3810" y="2540"/>
                  </a:lnTo>
                  <a:lnTo>
                    <a:pt x="1677670" y="2540"/>
                  </a:lnTo>
                  <a:lnTo>
                    <a:pt x="1677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681480" y="64770"/>
                  </a:lnTo>
                  <a:lnTo>
                    <a:pt x="1681480" y="60960"/>
                  </a:lnTo>
                  <a:lnTo>
                    <a:pt x="1681480" y="2540"/>
                  </a:lnTo>
                  <a:lnTo>
                    <a:pt x="168148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1228090" y="5266690"/>
              <a:ext cx="1673860" cy="58419"/>
            </a:xfrm>
            <a:custGeom>
              <a:avLst/>
              <a:gdLst/>
              <a:ahLst/>
              <a:cxnLst/>
              <a:rect l="l" t="t" r="r" b="b"/>
              <a:pathLst>
                <a:path w="1673860" h="58420">
                  <a:moveTo>
                    <a:pt x="1673860" y="0"/>
                  </a:moveTo>
                  <a:lnTo>
                    <a:pt x="1670050" y="0"/>
                  </a:lnTo>
                  <a:lnTo>
                    <a:pt x="1670050" y="3810"/>
                  </a:lnTo>
                  <a:lnTo>
                    <a:pt x="167005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1670050" y="3810"/>
                  </a:lnTo>
                  <a:lnTo>
                    <a:pt x="1670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1673860" y="58420"/>
                  </a:lnTo>
                  <a:lnTo>
                    <a:pt x="1673860" y="54610"/>
                  </a:lnTo>
                  <a:lnTo>
                    <a:pt x="1673860" y="3810"/>
                  </a:lnTo>
                  <a:lnTo>
                    <a:pt x="1673860" y="0"/>
                  </a:lnTo>
                  <a:close/>
                </a:path>
              </a:pathLst>
            </a:custGeom>
            <a:solidFill>
              <a:srgbClr val="EE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1231900" y="5270500"/>
              <a:ext cx="1666239" cy="50800"/>
            </a:xfrm>
            <a:custGeom>
              <a:avLst/>
              <a:gdLst/>
              <a:ahLst/>
              <a:cxnLst/>
              <a:rect l="l" t="t" r="r" b="b"/>
              <a:pathLst>
                <a:path w="1666239" h="50800">
                  <a:moveTo>
                    <a:pt x="1666240" y="0"/>
                  </a:moveTo>
                  <a:lnTo>
                    <a:pt x="1662430" y="0"/>
                  </a:lnTo>
                  <a:lnTo>
                    <a:pt x="1662430" y="3810"/>
                  </a:lnTo>
                  <a:lnTo>
                    <a:pt x="166243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1662430" y="3810"/>
                  </a:lnTo>
                  <a:lnTo>
                    <a:pt x="1662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1666240" y="50800"/>
                  </a:lnTo>
                  <a:lnTo>
                    <a:pt x="1666240" y="46990"/>
                  </a:lnTo>
                  <a:lnTo>
                    <a:pt x="1666240" y="3810"/>
                  </a:lnTo>
                  <a:lnTo>
                    <a:pt x="1666240" y="0"/>
                  </a:lnTo>
                  <a:close/>
                </a:path>
              </a:pathLst>
            </a:custGeom>
            <a:solidFill>
              <a:srgbClr val="F0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1235710" y="5274310"/>
              <a:ext cx="1658620" cy="43180"/>
            </a:xfrm>
            <a:custGeom>
              <a:avLst/>
              <a:gdLst/>
              <a:ahLst/>
              <a:cxnLst/>
              <a:rect l="l" t="t" r="r" b="b"/>
              <a:pathLst>
                <a:path w="1658620" h="43179">
                  <a:moveTo>
                    <a:pt x="1658620" y="0"/>
                  </a:moveTo>
                  <a:lnTo>
                    <a:pt x="1654810" y="0"/>
                  </a:lnTo>
                  <a:lnTo>
                    <a:pt x="1654810" y="3810"/>
                  </a:lnTo>
                  <a:lnTo>
                    <a:pt x="165481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1654810" y="3810"/>
                  </a:lnTo>
                  <a:lnTo>
                    <a:pt x="1654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658620" y="43180"/>
                  </a:lnTo>
                  <a:lnTo>
                    <a:pt x="1658620" y="39370"/>
                  </a:lnTo>
                  <a:lnTo>
                    <a:pt x="1658620" y="381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F1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1239520" y="5278120"/>
              <a:ext cx="1651000" cy="35560"/>
            </a:xfrm>
            <a:custGeom>
              <a:avLst/>
              <a:gdLst/>
              <a:ahLst/>
              <a:cxnLst/>
              <a:rect l="l" t="t" r="r" b="b"/>
              <a:pathLst>
                <a:path w="1651000" h="35560">
                  <a:moveTo>
                    <a:pt x="1651000" y="0"/>
                  </a:moveTo>
                  <a:lnTo>
                    <a:pt x="1647190" y="0"/>
                  </a:lnTo>
                  <a:lnTo>
                    <a:pt x="1647190" y="3810"/>
                  </a:lnTo>
                  <a:lnTo>
                    <a:pt x="1647190" y="31750"/>
                  </a:lnTo>
                  <a:lnTo>
                    <a:pt x="3810" y="31750"/>
                  </a:lnTo>
                  <a:lnTo>
                    <a:pt x="3810" y="3810"/>
                  </a:lnTo>
                  <a:lnTo>
                    <a:pt x="1647190" y="3810"/>
                  </a:lnTo>
                  <a:lnTo>
                    <a:pt x="1647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1651000" y="35560"/>
                  </a:lnTo>
                  <a:lnTo>
                    <a:pt x="1651000" y="31750"/>
                  </a:lnTo>
                  <a:lnTo>
                    <a:pt x="1651000" y="381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3F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1243330" y="5281930"/>
              <a:ext cx="1643380" cy="27940"/>
            </a:xfrm>
            <a:custGeom>
              <a:avLst/>
              <a:gdLst/>
              <a:ahLst/>
              <a:cxnLst/>
              <a:rect l="l" t="t" r="r" b="b"/>
              <a:pathLst>
                <a:path w="1643380" h="27939">
                  <a:moveTo>
                    <a:pt x="1643380" y="0"/>
                  </a:moveTo>
                  <a:lnTo>
                    <a:pt x="1640840" y="0"/>
                  </a:lnTo>
                  <a:lnTo>
                    <a:pt x="1640840" y="3810"/>
                  </a:lnTo>
                  <a:lnTo>
                    <a:pt x="1640840" y="25400"/>
                  </a:lnTo>
                  <a:lnTo>
                    <a:pt x="2540" y="25400"/>
                  </a:lnTo>
                  <a:lnTo>
                    <a:pt x="2540" y="3810"/>
                  </a:lnTo>
                  <a:lnTo>
                    <a:pt x="1640840" y="3810"/>
                  </a:lnTo>
                  <a:lnTo>
                    <a:pt x="1640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1643380" y="27940"/>
                  </a:lnTo>
                  <a:lnTo>
                    <a:pt x="1643380" y="25400"/>
                  </a:lnTo>
                  <a:lnTo>
                    <a:pt x="1643380" y="3810"/>
                  </a:lnTo>
                  <a:lnTo>
                    <a:pt x="1643380" y="0"/>
                  </a:lnTo>
                  <a:close/>
                </a:path>
              </a:pathLst>
            </a:custGeom>
            <a:solidFill>
              <a:srgbClr val="F5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1245870" y="5285740"/>
              <a:ext cx="1638300" cy="21590"/>
            </a:xfrm>
            <a:custGeom>
              <a:avLst/>
              <a:gdLst/>
              <a:ahLst/>
              <a:cxnLst/>
              <a:rect l="l" t="t" r="r" b="b"/>
              <a:pathLst>
                <a:path w="1638300" h="21589">
                  <a:moveTo>
                    <a:pt x="1638300" y="0"/>
                  </a:moveTo>
                  <a:lnTo>
                    <a:pt x="1634490" y="0"/>
                  </a:lnTo>
                  <a:lnTo>
                    <a:pt x="1634490" y="2540"/>
                  </a:lnTo>
                  <a:lnTo>
                    <a:pt x="1634490" y="17780"/>
                  </a:lnTo>
                  <a:lnTo>
                    <a:pt x="3810" y="17780"/>
                  </a:lnTo>
                  <a:lnTo>
                    <a:pt x="3810" y="2540"/>
                  </a:lnTo>
                  <a:lnTo>
                    <a:pt x="1634490" y="2540"/>
                  </a:lnTo>
                  <a:lnTo>
                    <a:pt x="1634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638300" y="21590"/>
                  </a:lnTo>
                  <a:lnTo>
                    <a:pt x="1638300" y="17780"/>
                  </a:lnTo>
                  <a:lnTo>
                    <a:pt x="1638300" y="2540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7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1249680" y="5288280"/>
              <a:ext cx="1630680" cy="15240"/>
            </a:xfrm>
            <a:custGeom>
              <a:avLst/>
              <a:gdLst/>
              <a:ahLst/>
              <a:cxnLst/>
              <a:rect l="l" t="t" r="r" b="b"/>
              <a:pathLst>
                <a:path w="1630680" h="15239">
                  <a:moveTo>
                    <a:pt x="1630680" y="0"/>
                  </a:moveTo>
                  <a:lnTo>
                    <a:pt x="1626870" y="0"/>
                  </a:lnTo>
                  <a:lnTo>
                    <a:pt x="1626870" y="3810"/>
                  </a:lnTo>
                  <a:lnTo>
                    <a:pt x="1626870" y="11430"/>
                  </a:lnTo>
                  <a:lnTo>
                    <a:pt x="3810" y="11430"/>
                  </a:lnTo>
                  <a:lnTo>
                    <a:pt x="3810" y="3810"/>
                  </a:lnTo>
                  <a:lnTo>
                    <a:pt x="1626870" y="3810"/>
                  </a:lnTo>
                  <a:lnTo>
                    <a:pt x="1626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630680" y="15240"/>
                  </a:lnTo>
                  <a:lnTo>
                    <a:pt x="1630680" y="11430"/>
                  </a:lnTo>
                  <a:lnTo>
                    <a:pt x="1630680" y="3810"/>
                  </a:lnTo>
                  <a:lnTo>
                    <a:pt x="1630680" y="0"/>
                  </a:lnTo>
                  <a:close/>
                </a:path>
              </a:pathLst>
            </a:custGeom>
            <a:solidFill>
              <a:srgbClr val="F9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1253490" y="5292090"/>
              <a:ext cx="1623060" cy="7620"/>
            </a:xfrm>
            <a:custGeom>
              <a:avLst/>
              <a:gdLst/>
              <a:ahLst/>
              <a:cxnLst/>
              <a:rect l="l" t="t" r="r" b="b"/>
              <a:pathLst>
                <a:path w="1623060" h="7620">
                  <a:moveTo>
                    <a:pt x="16230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623060" y="7620"/>
                  </a:lnTo>
                  <a:lnTo>
                    <a:pt x="162306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761999" y="4800600"/>
              <a:ext cx="2606040" cy="990600"/>
            </a:xfrm>
            <a:custGeom>
              <a:avLst/>
              <a:gdLst/>
              <a:ahLst/>
              <a:cxnLst/>
              <a:rect l="l" t="t" r="r" b="b"/>
              <a:pathLst>
                <a:path w="2606040" h="990600">
                  <a:moveTo>
                    <a:pt x="0" y="0"/>
                  </a:moveTo>
                  <a:lnTo>
                    <a:pt x="2447290" y="0"/>
                  </a:lnTo>
                  <a:lnTo>
                    <a:pt x="2606040" y="158750"/>
                  </a:lnTo>
                  <a:lnTo>
                    <a:pt x="2606040" y="990600"/>
                  </a:lnTo>
                  <a:lnTo>
                    <a:pt x="158750" y="990600"/>
                  </a:lnTo>
                  <a:lnTo>
                    <a:pt x="0" y="83185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3209290" y="4800600"/>
              <a:ext cx="158750" cy="990600"/>
            </a:xfrm>
            <a:custGeom>
              <a:avLst/>
              <a:gdLst/>
              <a:ahLst/>
              <a:cxnLst/>
              <a:rect l="l" t="t" r="r" b="b"/>
              <a:pathLst>
                <a:path w="158750" h="990600">
                  <a:moveTo>
                    <a:pt x="1270" y="1282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1270" y="833132"/>
                  </a:lnTo>
                  <a:lnTo>
                    <a:pt x="1270" y="1282"/>
                  </a:lnTo>
                  <a:close/>
                </a:path>
                <a:path w="158750" h="990600">
                  <a:moveTo>
                    <a:pt x="158750" y="160020"/>
                  </a:moveTo>
                  <a:lnTo>
                    <a:pt x="157480" y="158750"/>
                  </a:lnTo>
                  <a:lnTo>
                    <a:pt x="157480" y="989342"/>
                  </a:lnTo>
                  <a:lnTo>
                    <a:pt x="158750" y="990600"/>
                  </a:lnTo>
                  <a:lnTo>
                    <a:pt x="158750" y="16002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3210560" y="4801882"/>
              <a:ext cx="156210" cy="988060"/>
            </a:xfrm>
            <a:custGeom>
              <a:avLst/>
              <a:gdLst/>
              <a:ahLst/>
              <a:cxnLst/>
              <a:rect l="l" t="t" r="r" b="b"/>
              <a:pathLst>
                <a:path w="156210" h="988060">
                  <a:moveTo>
                    <a:pt x="2540" y="2565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2540" y="834390"/>
                  </a:lnTo>
                  <a:lnTo>
                    <a:pt x="2540" y="2565"/>
                  </a:lnTo>
                  <a:close/>
                </a:path>
                <a:path w="156210" h="988060">
                  <a:moveTo>
                    <a:pt x="156210" y="157467"/>
                  </a:moveTo>
                  <a:lnTo>
                    <a:pt x="154940" y="156184"/>
                  </a:lnTo>
                  <a:lnTo>
                    <a:pt x="154940" y="986790"/>
                  </a:lnTo>
                  <a:lnTo>
                    <a:pt x="156210" y="988060"/>
                  </a:lnTo>
                  <a:lnTo>
                    <a:pt x="156210" y="157467"/>
                  </a:lnTo>
                  <a:close/>
                </a:path>
              </a:pathLst>
            </a:custGeom>
            <a:solidFill>
              <a:srgbClr val="26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3213100" y="4804448"/>
              <a:ext cx="152400" cy="984250"/>
            </a:xfrm>
            <a:custGeom>
              <a:avLst/>
              <a:gdLst/>
              <a:ahLst/>
              <a:cxnLst/>
              <a:rect l="l" t="t" r="r" b="b"/>
              <a:pathLst>
                <a:path w="152400" h="984250">
                  <a:moveTo>
                    <a:pt x="1270" y="1282"/>
                  </a:moveTo>
                  <a:lnTo>
                    <a:pt x="0" y="0"/>
                  </a:lnTo>
                  <a:lnTo>
                    <a:pt x="0" y="831824"/>
                  </a:lnTo>
                  <a:lnTo>
                    <a:pt x="1270" y="833081"/>
                  </a:lnTo>
                  <a:lnTo>
                    <a:pt x="1270" y="1282"/>
                  </a:lnTo>
                  <a:close/>
                </a:path>
                <a:path w="152400" h="984250">
                  <a:moveTo>
                    <a:pt x="152400" y="153619"/>
                  </a:moveTo>
                  <a:lnTo>
                    <a:pt x="149860" y="151053"/>
                  </a:lnTo>
                  <a:lnTo>
                    <a:pt x="149860" y="981684"/>
                  </a:lnTo>
                  <a:lnTo>
                    <a:pt x="152400" y="984224"/>
                  </a:lnTo>
                  <a:lnTo>
                    <a:pt x="152400" y="153619"/>
                  </a:lnTo>
                  <a:close/>
                </a:path>
              </a:pathLst>
            </a:custGeom>
            <a:solidFill>
              <a:srgbClr val="2BA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3214370" y="4805730"/>
              <a:ext cx="148590" cy="980440"/>
            </a:xfrm>
            <a:custGeom>
              <a:avLst/>
              <a:gdLst/>
              <a:ahLst/>
              <a:cxnLst/>
              <a:rect l="l" t="t" r="r" b="b"/>
              <a:pathLst>
                <a:path w="148589" h="980439">
                  <a:moveTo>
                    <a:pt x="1270" y="1282"/>
                  </a:moveTo>
                  <a:lnTo>
                    <a:pt x="0" y="0"/>
                  </a:lnTo>
                  <a:lnTo>
                    <a:pt x="0" y="831799"/>
                  </a:lnTo>
                  <a:lnTo>
                    <a:pt x="1270" y="833069"/>
                  </a:lnTo>
                  <a:lnTo>
                    <a:pt x="1270" y="1282"/>
                  </a:lnTo>
                  <a:close/>
                </a:path>
                <a:path w="148589" h="980439">
                  <a:moveTo>
                    <a:pt x="148590" y="149771"/>
                  </a:moveTo>
                  <a:lnTo>
                    <a:pt x="147320" y="148488"/>
                  </a:lnTo>
                  <a:lnTo>
                    <a:pt x="147320" y="979119"/>
                  </a:lnTo>
                  <a:lnTo>
                    <a:pt x="148590" y="980401"/>
                  </a:lnTo>
                  <a:lnTo>
                    <a:pt x="148590" y="149771"/>
                  </a:lnTo>
                  <a:close/>
                </a:path>
              </a:pathLst>
            </a:custGeom>
            <a:solidFill>
              <a:srgbClr val="30A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3215640" y="4807000"/>
              <a:ext cx="146050" cy="977900"/>
            </a:xfrm>
            <a:custGeom>
              <a:avLst/>
              <a:gdLst/>
              <a:ahLst/>
              <a:cxnLst/>
              <a:rect l="l" t="t" r="r" b="b"/>
              <a:pathLst>
                <a:path w="146050" h="977900">
                  <a:moveTo>
                    <a:pt x="2540" y="2565"/>
                  </a:moveTo>
                  <a:lnTo>
                    <a:pt x="0" y="0"/>
                  </a:lnTo>
                  <a:lnTo>
                    <a:pt x="0" y="831799"/>
                  </a:lnTo>
                  <a:lnTo>
                    <a:pt x="2540" y="834351"/>
                  </a:lnTo>
                  <a:lnTo>
                    <a:pt x="2540" y="2565"/>
                  </a:lnTo>
                  <a:close/>
                </a:path>
                <a:path w="146050" h="977900">
                  <a:moveTo>
                    <a:pt x="146050" y="147218"/>
                  </a:moveTo>
                  <a:lnTo>
                    <a:pt x="143510" y="144665"/>
                  </a:lnTo>
                  <a:lnTo>
                    <a:pt x="143510" y="975321"/>
                  </a:lnTo>
                  <a:lnTo>
                    <a:pt x="146050" y="977849"/>
                  </a:lnTo>
                  <a:lnTo>
                    <a:pt x="146050" y="147218"/>
                  </a:lnTo>
                  <a:close/>
                </a:path>
              </a:pathLst>
            </a:custGeom>
            <a:solidFill>
              <a:srgbClr val="35B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3218180" y="4809566"/>
              <a:ext cx="140970" cy="972819"/>
            </a:xfrm>
            <a:custGeom>
              <a:avLst/>
              <a:gdLst/>
              <a:ahLst/>
              <a:cxnLst/>
              <a:rect l="l" t="t" r="r" b="b"/>
              <a:pathLst>
                <a:path w="140970" h="972820">
                  <a:moveTo>
                    <a:pt x="1270" y="1282"/>
                  </a:moveTo>
                  <a:lnTo>
                    <a:pt x="0" y="0"/>
                  </a:lnTo>
                  <a:lnTo>
                    <a:pt x="0" y="831786"/>
                  </a:lnTo>
                  <a:lnTo>
                    <a:pt x="1270" y="833056"/>
                  </a:lnTo>
                  <a:lnTo>
                    <a:pt x="1270" y="1282"/>
                  </a:lnTo>
                  <a:close/>
                </a:path>
                <a:path w="140970" h="972820">
                  <a:moveTo>
                    <a:pt x="140970" y="142100"/>
                  </a:moveTo>
                  <a:lnTo>
                    <a:pt x="139700" y="140817"/>
                  </a:lnTo>
                  <a:lnTo>
                    <a:pt x="139700" y="971473"/>
                  </a:lnTo>
                  <a:lnTo>
                    <a:pt x="140970" y="972756"/>
                  </a:lnTo>
                  <a:lnTo>
                    <a:pt x="140970" y="142100"/>
                  </a:lnTo>
                  <a:close/>
                </a:path>
              </a:pathLst>
            </a:custGeom>
            <a:solidFill>
              <a:srgbClr val="3AB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3219450" y="4810848"/>
              <a:ext cx="138430" cy="970280"/>
            </a:xfrm>
            <a:custGeom>
              <a:avLst/>
              <a:gdLst/>
              <a:ahLst/>
              <a:cxnLst/>
              <a:rect l="l" t="t" r="r" b="b"/>
              <a:pathLst>
                <a:path w="138429" h="970279">
                  <a:moveTo>
                    <a:pt x="2540" y="2552"/>
                  </a:moveTo>
                  <a:lnTo>
                    <a:pt x="0" y="0"/>
                  </a:lnTo>
                  <a:lnTo>
                    <a:pt x="0" y="831773"/>
                  </a:lnTo>
                  <a:lnTo>
                    <a:pt x="2540" y="834301"/>
                  </a:lnTo>
                  <a:lnTo>
                    <a:pt x="2540" y="2552"/>
                  </a:lnTo>
                  <a:close/>
                </a:path>
                <a:path w="138429" h="970279">
                  <a:moveTo>
                    <a:pt x="138430" y="139534"/>
                  </a:moveTo>
                  <a:lnTo>
                    <a:pt x="135890" y="136969"/>
                  </a:lnTo>
                  <a:lnTo>
                    <a:pt x="135890" y="967651"/>
                  </a:lnTo>
                  <a:lnTo>
                    <a:pt x="138430" y="970191"/>
                  </a:lnTo>
                  <a:lnTo>
                    <a:pt x="138430" y="139534"/>
                  </a:lnTo>
                  <a:close/>
                </a:path>
              </a:pathLst>
            </a:custGeom>
            <a:solidFill>
              <a:srgbClr val="3FB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3221990" y="4813401"/>
              <a:ext cx="133350" cy="965200"/>
            </a:xfrm>
            <a:custGeom>
              <a:avLst/>
              <a:gdLst/>
              <a:ahLst/>
              <a:cxnLst/>
              <a:rect l="l" t="t" r="r" b="b"/>
              <a:pathLst>
                <a:path w="133350" h="965200">
                  <a:moveTo>
                    <a:pt x="1270" y="1282"/>
                  </a:moveTo>
                  <a:lnTo>
                    <a:pt x="0" y="0"/>
                  </a:lnTo>
                  <a:lnTo>
                    <a:pt x="0" y="831748"/>
                  </a:lnTo>
                  <a:lnTo>
                    <a:pt x="1270" y="833031"/>
                  </a:lnTo>
                  <a:lnTo>
                    <a:pt x="1270" y="1282"/>
                  </a:lnTo>
                  <a:close/>
                </a:path>
                <a:path w="133350" h="965200">
                  <a:moveTo>
                    <a:pt x="133350" y="134416"/>
                  </a:moveTo>
                  <a:lnTo>
                    <a:pt x="132080" y="133146"/>
                  </a:lnTo>
                  <a:lnTo>
                    <a:pt x="132080" y="963841"/>
                  </a:lnTo>
                  <a:lnTo>
                    <a:pt x="133350" y="965098"/>
                  </a:lnTo>
                  <a:lnTo>
                    <a:pt x="133350" y="134416"/>
                  </a:lnTo>
                  <a:close/>
                </a:path>
              </a:pathLst>
            </a:custGeom>
            <a:solidFill>
              <a:srgbClr val="44B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3223260" y="4814684"/>
              <a:ext cx="130810" cy="962660"/>
            </a:xfrm>
            <a:custGeom>
              <a:avLst/>
              <a:gdLst/>
              <a:ahLst/>
              <a:cxnLst/>
              <a:rect l="l" t="t" r="r" b="b"/>
              <a:pathLst>
                <a:path w="130810" h="962660">
                  <a:moveTo>
                    <a:pt x="2540" y="2565"/>
                  </a:moveTo>
                  <a:lnTo>
                    <a:pt x="0" y="0"/>
                  </a:lnTo>
                  <a:lnTo>
                    <a:pt x="0" y="831748"/>
                  </a:lnTo>
                  <a:lnTo>
                    <a:pt x="2540" y="834288"/>
                  </a:lnTo>
                  <a:lnTo>
                    <a:pt x="2540" y="2565"/>
                  </a:lnTo>
                  <a:close/>
                </a:path>
                <a:path w="130810" h="962660">
                  <a:moveTo>
                    <a:pt x="130810" y="131864"/>
                  </a:moveTo>
                  <a:lnTo>
                    <a:pt x="129540" y="130581"/>
                  </a:lnTo>
                  <a:lnTo>
                    <a:pt x="129540" y="961288"/>
                  </a:lnTo>
                  <a:lnTo>
                    <a:pt x="130810" y="962558"/>
                  </a:lnTo>
                  <a:lnTo>
                    <a:pt x="130810" y="131864"/>
                  </a:lnTo>
                  <a:close/>
                </a:path>
              </a:pathLst>
            </a:custGeom>
            <a:solidFill>
              <a:srgbClr val="49B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3225800" y="4817249"/>
              <a:ext cx="127000" cy="958850"/>
            </a:xfrm>
            <a:custGeom>
              <a:avLst/>
              <a:gdLst/>
              <a:ahLst/>
              <a:cxnLst/>
              <a:rect l="l" t="t" r="r" b="b"/>
              <a:pathLst>
                <a:path w="127000" h="958850">
                  <a:moveTo>
                    <a:pt x="1270" y="1282"/>
                  </a:moveTo>
                  <a:lnTo>
                    <a:pt x="0" y="0"/>
                  </a:lnTo>
                  <a:lnTo>
                    <a:pt x="0" y="831723"/>
                  </a:lnTo>
                  <a:lnTo>
                    <a:pt x="1270" y="832980"/>
                  </a:lnTo>
                  <a:lnTo>
                    <a:pt x="1270" y="1282"/>
                  </a:lnTo>
                  <a:close/>
                </a:path>
                <a:path w="127000" h="958850">
                  <a:moveTo>
                    <a:pt x="127000" y="128016"/>
                  </a:moveTo>
                  <a:lnTo>
                    <a:pt x="124460" y="125450"/>
                  </a:lnTo>
                  <a:lnTo>
                    <a:pt x="124460" y="956183"/>
                  </a:lnTo>
                  <a:lnTo>
                    <a:pt x="127000" y="958723"/>
                  </a:lnTo>
                  <a:lnTo>
                    <a:pt x="127000" y="128016"/>
                  </a:lnTo>
                  <a:close/>
                </a:path>
              </a:pathLst>
            </a:custGeom>
            <a:solidFill>
              <a:srgbClr val="4E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3227070" y="4818532"/>
              <a:ext cx="123189" cy="955040"/>
            </a:xfrm>
            <a:custGeom>
              <a:avLst/>
              <a:gdLst/>
              <a:ahLst/>
              <a:cxnLst/>
              <a:rect l="l" t="t" r="r" b="b"/>
              <a:pathLst>
                <a:path w="123189" h="955039">
                  <a:moveTo>
                    <a:pt x="1270" y="1270"/>
                  </a:moveTo>
                  <a:lnTo>
                    <a:pt x="0" y="0"/>
                  </a:lnTo>
                  <a:lnTo>
                    <a:pt x="0" y="831697"/>
                  </a:lnTo>
                  <a:lnTo>
                    <a:pt x="1270" y="832967"/>
                  </a:lnTo>
                  <a:lnTo>
                    <a:pt x="1270" y="1270"/>
                  </a:lnTo>
                  <a:close/>
                </a:path>
                <a:path w="123189" h="955039">
                  <a:moveTo>
                    <a:pt x="123190" y="124167"/>
                  </a:moveTo>
                  <a:lnTo>
                    <a:pt x="121920" y="122885"/>
                  </a:lnTo>
                  <a:lnTo>
                    <a:pt x="121920" y="953617"/>
                  </a:lnTo>
                  <a:lnTo>
                    <a:pt x="123190" y="954900"/>
                  </a:lnTo>
                  <a:lnTo>
                    <a:pt x="123190" y="124167"/>
                  </a:lnTo>
                  <a:close/>
                </a:path>
              </a:pathLst>
            </a:custGeom>
            <a:solidFill>
              <a:srgbClr val="53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3228340" y="4819802"/>
              <a:ext cx="120650" cy="952500"/>
            </a:xfrm>
            <a:custGeom>
              <a:avLst/>
              <a:gdLst/>
              <a:ahLst/>
              <a:cxnLst/>
              <a:rect l="l" t="t" r="r" b="b"/>
              <a:pathLst>
                <a:path w="120650" h="952500">
                  <a:moveTo>
                    <a:pt x="2540" y="2565"/>
                  </a:moveTo>
                  <a:lnTo>
                    <a:pt x="0" y="0"/>
                  </a:lnTo>
                  <a:lnTo>
                    <a:pt x="0" y="831697"/>
                  </a:lnTo>
                  <a:lnTo>
                    <a:pt x="2540" y="834250"/>
                  </a:lnTo>
                  <a:lnTo>
                    <a:pt x="2540" y="2565"/>
                  </a:lnTo>
                  <a:close/>
                </a:path>
                <a:path w="120650" h="952500">
                  <a:moveTo>
                    <a:pt x="120650" y="121615"/>
                  </a:moveTo>
                  <a:lnTo>
                    <a:pt x="118110" y="119062"/>
                  </a:lnTo>
                  <a:lnTo>
                    <a:pt x="118110" y="949820"/>
                  </a:lnTo>
                  <a:lnTo>
                    <a:pt x="120650" y="952347"/>
                  </a:lnTo>
                  <a:lnTo>
                    <a:pt x="120650" y="121615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3230880" y="4822367"/>
              <a:ext cx="115570" cy="947419"/>
            </a:xfrm>
            <a:custGeom>
              <a:avLst/>
              <a:gdLst/>
              <a:ahLst/>
              <a:cxnLst/>
              <a:rect l="l" t="t" r="r" b="b"/>
              <a:pathLst>
                <a:path w="115570" h="947420">
                  <a:moveTo>
                    <a:pt x="1270" y="1282"/>
                  </a:moveTo>
                  <a:lnTo>
                    <a:pt x="0" y="0"/>
                  </a:lnTo>
                  <a:lnTo>
                    <a:pt x="0" y="831684"/>
                  </a:lnTo>
                  <a:lnTo>
                    <a:pt x="1270" y="832954"/>
                  </a:lnTo>
                  <a:lnTo>
                    <a:pt x="1270" y="1282"/>
                  </a:lnTo>
                  <a:close/>
                </a:path>
                <a:path w="115570" h="947420">
                  <a:moveTo>
                    <a:pt x="115570" y="116497"/>
                  </a:moveTo>
                  <a:lnTo>
                    <a:pt x="114300" y="115214"/>
                  </a:lnTo>
                  <a:lnTo>
                    <a:pt x="114300" y="945972"/>
                  </a:lnTo>
                  <a:lnTo>
                    <a:pt x="115570" y="947254"/>
                  </a:lnTo>
                  <a:lnTo>
                    <a:pt x="115570" y="116497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3232150" y="4823650"/>
              <a:ext cx="113030" cy="944880"/>
            </a:xfrm>
            <a:custGeom>
              <a:avLst/>
              <a:gdLst/>
              <a:ahLst/>
              <a:cxnLst/>
              <a:rect l="l" t="t" r="r" b="b"/>
              <a:pathLst>
                <a:path w="113029" h="944879">
                  <a:moveTo>
                    <a:pt x="2540" y="2552"/>
                  </a:moveTo>
                  <a:lnTo>
                    <a:pt x="0" y="0"/>
                  </a:lnTo>
                  <a:lnTo>
                    <a:pt x="0" y="831672"/>
                  </a:lnTo>
                  <a:lnTo>
                    <a:pt x="2540" y="834199"/>
                  </a:lnTo>
                  <a:lnTo>
                    <a:pt x="2540" y="2552"/>
                  </a:lnTo>
                  <a:close/>
                </a:path>
                <a:path w="113029" h="944879">
                  <a:moveTo>
                    <a:pt x="113030" y="113931"/>
                  </a:moveTo>
                  <a:lnTo>
                    <a:pt x="111760" y="112649"/>
                  </a:lnTo>
                  <a:lnTo>
                    <a:pt x="111760" y="943432"/>
                  </a:lnTo>
                  <a:lnTo>
                    <a:pt x="113030" y="944689"/>
                  </a:lnTo>
                  <a:lnTo>
                    <a:pt x="113030" y="113931"/>
                  </a:lnTo>
                  <a:close/>
                </a:path>
              </a:pathLst>
            </a:custGeom>
            <a:solidFill>
              <a:srgbClr val="62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3234690" y="4826203"/>
              <a:ext cx="109220" cy="941069"/>
            </a:xfrm>
            <a:custGeom>
              <a:avLst/>
              <a:gdLst/>
              <a:ahLst/>
              <a:cxnLst/>
              <a:rect l="l" t="t" r="r" b="b"/>
              <a:pathLst>
                <a:path w="109220" h="941070">
                  <a:moveTo>
                    <a:pt x="1270" y="1282"/>
                  </a:moveTo>
                  <a:lnTo>
                    <a:pt x="0" y="0"/>
                  </a:lnTo>
                  <a:lnTo>
                    <a:pt x="0" y="831646"/>
                  </a:lnTo>
                  <a:lnTo>
                    <a:pt x="1270" y="832929"/>
                  </a:lnTo>
                  <a:lnTo>
                    <a:pt x="1270" y="1282"/>
                  </a:lnTo>
                  <a:close/>
                </a:path>
                <a:path w="109220" h="941070">
                  <a:moveTo>
                    <a:pt x="109220" y="110096"/>
                  </a:moveTo>
                  <a:lnTo>
                    <a:pt x="106680" y="107543"/>
                  </a:lnTo>
                  <a:lnTo>
                    <a:pt x="106680" y="938339"/>
                  </a:lnTo>
                  <a:lnTo>
                    <a:pt x="109220" y="940879"/>
                  </a:lnTo>
                  <a:lnTo>
                    <a:pt x="109220" y="110096"/>
                  </a:lnTo>
                  <a:close/>
                </a:path>
              </a:pathLst>
            </a:custGeom>
            <a:solidFill>
              <a:srgbClr val="67C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3235960" y="4827485"/>
              <a:ext cx="105410" cy="937260"/>
            </a:xfrm>
            <a:custGeom>
              <a:avLst/>
              <a:gdLst/>
              <a:ahLst/>
              <a:cxnLst/>
              <a:rect l="l" t="t" r="r" b="b"/>
              <a:pathLst>
                <a:path w="105410" h="937260">
                  <a:moveTo>
                    <a:pt x="1270" y="1282"/>
                  </a:moveTo>
                  <a:lnTo>
                    <a:pt x="0" y="0"/>
                  </a:lnTo>
                  <a:lnTo>
                    <a:pt x="0" y="831646"/>
                  </a:lnTo>
                  <a:lnTo>
                    <a:pt x="1270" y="832916"/>
                  </a:lnTo>
                  <a:lnTo>
                    <a:pt x="1270" y="1282"/>
                  </a:lnTo>
                  <a:close/>
                </a:path>
                <a:path w="105410" h="937260">
                  <a:moveTo>
                    <a:pt x="105410" y="106260"/>
                  </a:moveTo>
                  <a:lnTo>
                    <a:pt x="104140" y="104978"/>
                  </a:lnTo>
                  <a:lnTo>
                    <a:pt x="104140" y="935786"/>
                  </a:lnTo>
                  <a:lnTo>
                    <a:pt x="105410" y="937056"/>
                  </a:lnTo>
                  <a:lnTo>
                    <a:pt x="105410" y="106260"/>
                  </a:lnTo>
                  <a:close/>
                </a:path>
              </a:pathLst>
            </a:custGeom>
            <a:solidFill>
              <a:srgbClr val="6CC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3237230" y="4828768"/>
              <a:ext cx="102870" cy="934719"/>
            </a:xfrm>
            <a:custGeom>
              <a:avLst/>
              <a:gdLst/>
              <a:ahLst/>
              <a:cxnLst/>
              <a:rect l="l" t="t" r="r" b="b"/>
              <a:pathLst>
                <a:path w="102870" h="934720">
                  <a:moveTo>
                    <a:pt x="2540" y="2565"/>
                  </a:moveTo>
                  <a:lnTo>
                    <a:pt x="0" y="0"/>
                  </a:lnTo>
                  <a:lnTo>
                    <a:pt x="0" y="831634"/>
                  </a:lnTo>
                  <a:lnTo>
                    <a:pt x="2540" y="834161"/>
                  </a:lnTo>
                  <a:lnTo>
                    <a:pt x="2540" y="2565"/>
                  </a:lnTo>
                  <a:close/>
                </a:path>
                <a:path w="102870" h="934720">
                  <a:moveTo>
                    <a:pt x="102870" y="103695"/>
                  </a:moveTo>
                  <a:lnTo>
                    <a:pt x="100330" y="101130"/>
                  </a:lnTo>
                  <a:lnTo>
                    <a:pt x="100330" y="931964"/>
                  </a:lnTo>
                  <a:lnTo>
                    <a:pt x="102870" y="934504"/>
                  </a:lnTo>
                  <a:lnTo>
                    <a:pt x="102870" y="103695"/>
                  </a:lnTo>
                  <a:close/>
                </a:path>
              </a:pathLst>
            </a:custGeom>
            <a:solidFill>
              <a:srgbClr val="71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3239770" y="4831334"/>
              <a:ext cx="97790" cy="929640"/>
            </a:xfrm>
            <a:custGeom>
              <a:avLst/>
              <a:gdLst/>
              <a:ahLst/>
              <a:cxnLst/>
              <a:rect l="l" t="t" r="r" b="b"/>
              <a:pathLst>
                <a:path w="97789" h="929639">
                  <a:moveTo>
                    <a:pt x="2540" y="2552"/>
                  </a:moveTo>
                  <a:lnTo>
                    <a:pt x="0" y="0"/>
                  </a:lnTo>
                  <a:lnTo>
                    <a:pt x="0" y="831596"/>
                  </a:lnTo>
                  <a:lnTo>
                    <a:pt x="2540" y="834148"/>
                  </a:lnTo>
                  <a:lnTo>
                    <a:pt x="2540" y="2552"/>
                  </a:lnTo>
                  <a:close/>
                </a:path>
                <a:path w="97789" h="929639">
                  <a:moveTo>
                    <a:pt x="97790" y="98564"/>
                  </a:moveTo>
                  <a:lnTo>
                    <a:pt x="96520" y="97282"/>
                  </a:lnTo>
                  <a:lnTo>
                    <a:pt x="96520" y="928116"/>
                  </a:lnTo>
                  <a:lnTo>
                    <a:pt x="97790" y="929398"/>
                  </a:lnTo>
                  <a:lnTo>
                    <a:pt x="97790" y="98564"/>
                  </a:lnTo>
                  <a:close/>
                </a:path>
              </a:pathLst>
            </a:custGeom>
            <a:solidFill>
              <a:srgbClr val="76C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3242310" y="4833886"/>
              <a:ext cx="93980" cy="925830"/>
            </a:xfrm>
            <a:custGeom>
              <a:avLst/>
              <a:gdLst/>
              <a:ahLst/>
              <a:cxnLst/>
              <a:rect l="l" t="t" r="r" b="b"/>
              <a:pathLst>
                <a:path w="93979" h="925829">
                  <a:moveTo>
                    <a:pt x="1270" y="1282"/>
                  </a:moveTo>
                  <a:lnTo>
                    <a:pt x="0" y="0"/>
                  </a:lnTo>
                  <a:lnTo>
                    <a:pt x="0" y="831596"/>
                  </a:lnTo>
                  <a:lnTo>
                    <a:pt x="1270" y="832866"/>
                  </a:lnTo>
                  <a:lnTo>
                    <a:pt x="1270" y="1282"/>
                  </a:lnTo>
                  <a:close/>
                </a:path>
                <a:path w="93979" h="925829">
                  <a:moveTo>
                    <a:pt x="93980" y="94729"/>
                  </a:moveTo>
                  <a:lnTo>
                    <a:pt x="91440" y="92176"/>
                  </a:lnTo>
                  <a:lnTo>
                    <a:pt x="91440" y="923036"/>
                  </a:lnTo>
                  <a:lnTo>
                    <a:pt x="93980" y="925563"/>
                  </a:lnTo>
                  <a:lnTo>
                    <a:pt x="93980" y="94729"/>
                  </a:lnTo>
                  <a:close/>
                </a:path>
              </a:pathLst>
            </a:custGeom>
            <a:solidFill>
              <a:srgbClr val="7B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3243580" y="4835169"/>
              <a:ext cx="90170" cy="922019"/>
            </a:xfrm>
            <a:custGeom>
              <a:avLst/>
              <a:gdLst/>
              <a:ahLst/>
              <a:cxnLst/>
              <a:rect l="l" t="t" r="r" b="b"/>
              <a:pathLst>
                <a:path w="90170" h="922020">
                  <a:moveTo>
                    <a:pt x="1270" y="1282"/>
                  </a:moveTo>
                  <a:lnTo>
                    <a:pt x="0" y="0"/>
                  </a:lnTo>
                  <a:lnTo>
                    <a:pt x="0" y="831583"/>
                  </a:lnTo>
                  <a:lnTo>
                    <a:pt x="1270" y="832853"/>
                  </a:lnTo>
                  <a:lnTo>
                    <a:pt x="1270" y="1282"/>
                  </a:lnTo>
                  <a:close/>
                </a:path>
                <a:path w="90170" h="922020">
                  <a:moveTo>
                    <a:pt x="90170" y="90893"/>
                  </a:moveTo>
                  <a:lnTo>
                    <a:pt x="88900" y="89611"/>
                  </a:lnTo>
                  <a:lnTo>
                    <a:pt x="88900" y="920470"/>
                  </a:lnTo>
                  <a:lnTo>
                    <a:pt x="90170" y="921753"/>
                  </a:lnTo>
                  <a:lnTo>
                    <a:pt x="90170" y="90893"/>
                  </a:lnTo>
                  <a:close/>
                </a:path>
              </a:pathLst>
            </a:custGeom>
            <a:solidFill>
              <a:srgbClr val="80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3244850" y="4836452"/>
              <a:ext cx="87630" cy="919480"/>
            </a:xfrm>
            <a:custGeom>
              <a:avLst/>
              <a:gdLst/>
              <a:ahLst/>
              <a:cxnLst/>
              <a:rect l="l" t="t" r="r" b="b"/>
              <a:pathLst>
                <a:path w="87629" h="919479">
                  <a:moveTo>
                    <a:pt x="2540" y="2552"/>
                  </a:moveTo>
                  <a:lnTo>
                    <a:pt x="0" y="0"/>
                  </a:lnTo>
                  <a:lnTo>
                    <a:pt x="0" y="831570"/>
                  </a:lnTo>
                  <a:lnTo>
                    <a:pt x="2540" y="834097"/>
                  </a:lnTo>
                  <a:lnTo>
                    <a:pt x="2540" y="2552"/>
                  </a:lnTo>
                  <a:close/>
                </a:path>
                <a:path w="87629" h="919479">
                  <a:moveTo>
                    <a:pt x="87630" y="88328"/>
                  </a:moveTo>
                  <a:lnTo>
                    <a:pt x="85090" y="85763"/>
                  </a:lnTo>
                  <a:lnTo>
                    <a:pt x="85090" y="916647"/>
                  </a:lnTo>
                  <a:lnTo>
                    <a:pt x="87630" y="919187"/>
                  </a:lnTo>
                  <a:lnTo>
                    <a:pt x="87630" y="88328"/>
                  </a:lnTo>
                  <a:close/>
                </a:path>
              </a:pathLst>
            </a:custGeom>
            <a:solidFill>
              <a:srgbClr val="85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3247390" y="4839004"/>
              <a:ext cx="82550" cy="914400"/>
            </a:xfrm>
            <a:custGeom>
              <a:avLst/>
              <a:gdLst/>
              <a:ahLst/>
              <a:cxnLst/>
              <a:rect l="l" t="t" r="r" b="b"/>
              <a:pathLst>
                <a:path w="82550" h="914400">
                  <a:moveTo>
                    <a:pt x="1270" y="1282"/>
                  </a:moveTo>
                  <a:lnTo>
                    <a:pt x="0" y="0"/>
                  </a:lnTo>
                  <a:lnTo>
                    <a:pt x="0" y="831545"/>
                  </a:lnTo>
                  <a:lnTo>
                    <a:pt x="1270" y="832827"/>
                  </a:lnTo>
                  <a:lnTo>
                    <a:pt x="1270" y="1282"/>
                  </a:lnTo>
                  <a:close/>
                </a:path>
                <a:path w="82550" h="914400">
                  <a:moveTo>
                    <a:pt x="82550" y="83210"/>
                  </a:moveTo>
                  <a:lnTo>
                    <a:pt x="81280" y="81940"/>
                  </a:lnTo>
                  <a:lnTo>
                    <a:pt x="81280" y="912837"/>
                  </a:lnTo>
                  <a:lnTo>
                    <a:pt x="82550" y="914095"/>
                  </a:lnTo>
                  <a:lnTo>
                    <a:pt x="82550" y="83210"/>
                  </a:lnTo>
                  <a:close/>
                </a:path>
              </a:pathLst>
            </a:custGeom>
            <a:solidFill>
              <a:srgbClr val="8A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3248660" y="4840287"/>
              <a:ext cx="80010" cy="911860"/>
            </a:xfrm>
            <a:custGeom>
              <a:avLst/>
              <a:gdLst/>
              <a:ahLst/>
              <a:cxnLst/>
              <a:rect l="l" t="t" r="r" b="b"/>
              <a:pathLst>
                <a:path w="80010" h="911860">
                  <a:moveTo>
                    <a:pt x="2540" y="2565"/>
                  </a:moveTo>
                  <a:lnTo>
                    <a:pt x="0" y="0"/>
                  </a:lnTo>
                  <a:lnTo>
                    <a:pt x="0" y="831545"/>
                  </a:lnTo>
                  <a:lnTo>
                    <a:pt x="2540" y="834085"/>
                  </a:lnTo>
                  <a:lnTo>
                    <a:pt x="2540" y="2565"/>
                  </a:lnTo>
                  <a:close/>
                </a:path>
                <a:path w="80010" h="911860">
                  <a:moveTo>
                    <a:pt x="80010" y="80657"/>
                  </a:moveTo>
                  <a:lnTo>
                    <a:pt x="77457" y="78092"/>
                  </a:lnTo>
                  <a:lnTo>
                    <a:pt x="77457" y="909002"/>
                  </a:lnTo>
                  <a:lnTo>
                    <a:pt x="80010" y="911555"/>
                  </a:lnTo>
                  <a:lnTo>
                    <a:pt x="80010" y="80657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3251200" y="4842852"/>
              <a:ext cx="74930" cy="906780"/>
            </a:xfrm>
            <a:custGeom>
              <a:avLst/>
              <a:gdLst/>
              <a:ahLst/>
              <a:cxnLst/>
              <a:rect l="l" t="t" r="r" b="b"/>
              <a:pathLst>
                <a:path w="74929" h="906779">
                  <a:moveTo>
                    <a:pt x="1270" y="1282"/>
                  </a:moveTo>
                  <a:lnTo>
                    <a:pt x="0" y="0"/>
                  </a:lnTo>
                  <a:lnTo>
                    <a:pt x="0" y="831519"/>
                  </a:lnTo>
                  <a:lnTo>
                    <a:pt x="1270" y="832789"/>
                  </a:lnTo>
                  <a:lnTo>
                    <a:pt x="1270" y="1282"/>
                  </a:lnTo>
                  <a:close/>
                </a:path>
                <a:path w="74929" h="906779">
                  <a:moveTo>
                    <a:pt x="74917" y="75526"/>
                  </a:moveTo>
                  <a:lnTo>
                    <a:pt x="73660" y="74244"/>
                  </a:lnTo>
                  <a:lnTo>
                    <a:pt x="73660" y="905179"/>
                  </a:lnTo>
                  <a:lnTo>
                    <a:pt x="74917" y="906437"/>
                  </a:lnTo>
                  <a:lnTo>
                    <a:pt x="74917" y="75526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3252470" y="4844135"/>
              <a:ext cx="72390" cy="904240"/>
            </a:xfrm>
            <a:custGeom>
              <a:avLst/>
              <a:gdLst/>
              <a:ahLst/>
              <a:cxnLst/>
              <a:rect l="l" t="t" r="r" b="b"/>
              <a:pathLst>
                <a:path w="72389" h="904239">
                  <a:moveTo>
                    <a:pt x="2540" y="2552"/>
                  </a:moveTo>
                  <a:lnTo>
                    <a:pt x="0" y="0"/>
                  </a:lnTo>
                  <a:lnTo>
                    <a:pt x="0" y="831507"/>
                  </a:lnTo>
                  <a:lnTo>
                    <a:pt x="2540" y="834047"/>
                  </a:lnTo>
                  <a:lnTo>
                    <a:pt x="2540" y="2552"/>
                  </a:lnTo>
                  <a:close/>
                </a:path>
                <a:path w="72389" h="904239">
                  <a:moveTo>
                    <a:pt x="72390" y="72961"/>
                  </a:moveTo>
                  <a:lnTo>
                    <a:pt x="71120" y="71678"/>
                  </a:lnTo>
                  <a:lnTo>
                    <a:pt x="71120" y="902614"/>
                  </a:lnTo>
                  <a:lnTo>
                    <a:pt x="72390" y="903897"/>
                  </a:lnTo>
                  <a:lnTo>
                    <a:pt x="72390" y="72961"/>
                  </a:lnTo>
                  <a:close/>
                </a:path>
              </a:pathLst>
            </a:custGeom>
            <a:solidFill>
              <a:srgbClr val="99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3255010" y="4846688"/>
              <a:ext cx="68580" cy="900430"/>
            </a:xfrm>
            <a:custGeom>
              <a:avLst/>
              <a:gdLst/>
              <a:ahLst/>
              <a:cxnLst/>
              <a:rect l="l" t="t" r="r" b="b"/>
              <a:pathLst>
                <a:path w="68579" h="900429">
                  <a:moveTo>
                    <a:pt x="1257" y="1282"/>
                  </a:moveTo>
                  <a:lnTo>
                    <a:pt x="0" y="0"/>
                  </a:lnTo>
                  <a:lnTo>
                    <a:pt x="0" y="831494"/>
                  </a:lnTo>
                  <a:lnTo>
                    <a:pt x="1257" y="832751"/>
                  </a:lnTo>
                  <a:lnTo>
                    <a:pt x="1257" y="1282"/>
                  </a:lnTo>
                  <a:close/>
                </a:path>
                <a:path w="68579" h="900429">
                  <a:moveTo>
                    <a:pt x="68580" y="69126"/>
                  </a:moveTo>
                  <a:lnTo>
                    <a:pt x="66040" y="66573"/>
                  </a:lnTo>
                  <a:lnTo>
                    <a:pt x="66040" y="897534"/>
                  </a:lnTo>
                  <a:lnTo>
                    <a:pt x="68580" y="900061"/>
                  </a:lnTo>
                  <a:lnTo>
                    <a:pt x="68580" y="69126"/>
                  </a:lnTo>
                  <a:close/>
                </a:path>
              </a:pathLst>
            </a:custGeom>
            <a:solidFill>
              <a:srgbClr val="9E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3256267" y="4847971"/>
              <a:ext cx="65405" cy="896619"/>
            </a:xfrm>
            <a:custGeom>
              <a:avLst/>
              <a:gdLst/>
              <a:ahLst/>
              <a:cxnLst/>
              <a:rect l="l" t="t" r="r" b="b"/>
              <a:pathLst>
                <a:path w="65404" h="896620">
                  <a:moveTo>
                    <a:pt x="1282" y="1282"/>
                  </a:moveTo>
                  <a:lnTo>
                    <a:pt x="0" y="0"/>
                  </a:lnTo>
                  <a:lnTo>
                    <a:pt x="0" y="831469"/>
                  </a:lnTo>
                  <a:lnTo>
                    <a:pt x="1282" y="832751"/>
                  </a:lnTo>
                  <a:lnTo>
                    <a:pt x="1282" y="1282"/>
                  </a:lnTo>
                  <a:close/>
                </a:path>
                <a:path w="65404" h="896620">
                  <a:moveTo>
                    <a:pt x="64782" y="65290"/>
                  </a:moveTo>
                  <a:lnTo>
                    <a:pt x="63500" y="64008"/>
                  </a:lnTo>
                  <a:lnTo>
                    <a:pt x="63500" y="894969"/>
                  </a:lnTo>
                  <a:lnTo>
                    <a:pt x="64782" y="896251"/>
                  </a:lnTo>
                  <a:lnTo>
                    <a:pt x="64782" y="65290"/>
                  </a:lnTo>
                  <a:close/>
                </a:path>
              </a:pathLst>
            </a:custGeom>
            <a:solidFill>
              <a:srgbClr val="A3D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3257550" y="4849253"/>
              <a:ext cx="62230" cy="894080"/>
            </a:xfrm>
            <a:custGeom>
              <a:avLst/>
              <a:gdLst/>
              <a:ahLst/>
              <a:cxnLst/>
              <a:rect l="l" t="t" r="r" b="b"/>
              <a:pathLst>
                <a:path w="62229" h="894079">
                  <a:moveTo>
                    <a:pt x="2540" y="2552"/>
                  </a:moveTo>
                  <a:lnTo>
                    <a:pt x="0" y="0"/>
                  </a:lnTo>
                  <a:lnTo>
                    <a:pt x="0" y="831469"/>
                  </a:lnTo>
                  <a:lnTo>
                    <a:pt x="2540" y="833996"/>
                  </a:lnTo>
                  <a:lnTo>
                    <a:pt x="2540" y="2552"/>
                  </a:lnTo>
                  <a:close/>
                </a:path>
                <a:path w="62229" h="894079">
                  <a:moveTo>
                    <a:pt x="62217" y="62725"/>
                  </a:moveTo>
                  <a:lnTo>
                    <a:pt x="59690" y="60159"/>
                  </a:lnTo>
                  <a:lnTo>
                    <a:pt x="59690" y="891146"/>
                  </a:lnTo>
                  <a:lnTo>
                    <a:pt x="62217" y="893686"/>
                  </a:lnTo>
                  <a:lnTo>
                    <a:pt x="62217" y="62725"/>
                  </a:lnTo>
                  <a:close/>
                </a:path>
              </a:pathLst>
            </a:custGeom>
            <a:solidFill>
              <a:srgbClr val="A8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3260090" y="4851806"/>
              <a:ext cx="57150" cy="889000"/>
            </a:xfrm>
            <a:custGeom>
              <a:avLst/>
              <a:gdLst/>
              <a:ahLst/>
              <a:cxnLst/>
              <a:rect l="l" t="t" r="r" b="b"/>
              <a:pathLst>
                <a:path w="57150" h="889000">
                  <a:moveTo>
                    <a:pt x="1270" y="1282"/>
                  </a:moveTo>
                  <a:lnTo>
                    <a:pt x="0" y="0"/>
                  </a:lnTo>
                  <a:lnTo>
                    <a:pt x="0" y="831443"/>
                  </a:lnTo>
                  <a:lnTo>
                    <a:pt x="1270" y="832726"/>
                  </a:lnTo>
                  <a:lnTo>
                    <a:pt x="1270" y="1282"/>
                  </a:lnTo>
                  <a:close/>
                </a:path>
                <a:path w="57150" h="889000">
                  <a:moveTo>
                    <a:pt x="57150" y="57607"/>
                  </a:moveTo>
                  <a:lnTo>
                    <a:pt x="55880" y="56337"/>
                  </a:lnTo>
                  <a:lnTo>
                    <a:pt x="55880" y="887336"/>
                  </a:lnTo>
                  <a:lnTo>
                    <a:pt x="57150" y="888593"/>
                  </a:lnTo>
                  <a:lnTo>
                    <a:pt x="57150" y="57607"/>
                  </a:lnTo>
                  <a:close/>
                </a:path>
              </a:pathLst>
            </a:custGeom>
            <a:solidFill>
              <a:srgbClr val="AD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3261360" y="4853089"/>
              <a:ext cx="54610" cy="886460"/>
            </a:xfrm>
            <a:custGeom>
              <a:avLst/>
              <a:gdLst/>
              <a:ahLst/>
              <a:cxnLst/>
              <a:rect l="l" t="t" r="r" b="b"/>
              <a:pathLst>
                <a:path w="54610" h="886460">
                  <a:moveTo>
                    <a:pt x="2540" y="2565"/>
                  </a:moveTo>
                  <a:lnTo>
                    <a:pt x="0" y="0"/>
                  </a:lnTo>
                  <a:lnTo>
                    <a:pt x="0" y="831443"/>
                  </a:lnTo>
                  <a:lnTo>
                    <a:pt x="2540" y="833983"/>
                  </a:lnTo>
                  <a:lnTo>
                    <a:pt x="2540" y="2565"/>
                  </a:lnTo>
                  <a:close/>
                </a:path>
                <a:path w="54610" h="886460">
                  <a:moveTo>
                    <a:pt x="54610" y="55054"/>
                  </a:moveTo>
                  <a:lnTo>
                    <a:pt x="53340" y="53771"/>
                  </a:lnTo>
                  <a:lnTo>
                    <a:pt x="53340" y="884783"/>
                  </a:lnTo>
                  <a:lnTo>
                    <a:pt x="54610" y="886053"/>
                  </a:lnTo>
                  <a:lnTo>
                    <a:pt x="54610" y="55054"/>
                  </a:lnTo>
                  <a:close/>
                </a:path>
              </a:pathLst>
            </a:custGeom>
            <a:solidFill>
              <a:srgbClr val="B2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3263900" y="4855654"/>
              <a:ext cx="50800" cy="882650"/>
            </a:xfrm>
            <a:custGeom>
              <a:avLst/>
              <a:gdLst/>
              <a:ahLst/>
              <a:cxnLst/>
              <a:rect l="l" t="t" r="r" b="b"/>
              <a:pathLst>
                <a:path w="50800" h="882650">
                  <a:moveTo>
                    <a:pt x="1270" y="1282"/>
                  </a:moveTo>
                  <a:lnTo>
                    <a:pt x="0" y="0"/>
                  </a:lnTo>
                  <a:lnTo>
                    <a:pt x="0" y="831418"/>
                  </a:lnTo>
                  <a:lnTo>
                    <a:pt x="1270" y="832688"/>
                  </a:lnTo>
                  <a:lnTo>
                    <a:pt x="1270" y="1282"/>
                  </a:lnTo>
                  <a:close/>
                </a:path>
                <a:path w="50800" h="882650">
                  <a:moveTo>
                    <a:pt x="50800" y="51206"/>
                  </a:moveTo>
                  <a:lnTo>
                    <a:pt x="48260" y="48641"/>
                  </a:lnTo>
                  <a:lnTo>
                    <a:pt x="48260" y="879678"/>
                  </a:lnTo>
                  <a:lnTo>
                    <a:pt x="50800" y="882218"/>
                  </a:lnTo>
                  <a:lnTo>
                    <a:pt x="50800" y="51206"/>
                  </a:lnTo>
                  <a:close/>
                </a:path>
              </a:pathLst>
            </a:custGeom>
            <a:solidFill>
              <a:srgbClr val="B7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3265170" y="4856937"/>
              <a:ext cx="46990" cy="878840"/>
            </a:xfrm>
            <a:custGeom>
              <a:avLst/>
              <a:gdLst/>
              <a:ahLst/>
              <a:cxnLst/>
              <a:rect l="l" t="t" r="r" b="b"/>
              <a:pathLst>
                <a:path w="46989" h="878839">
                  <a:moveTo>
                    <a:pt x="1270" y="1270"/>
                  </a:moveTo>
                  <a:lnTo>
                    <a:pt x="0" y="0"/>
                  </a:lnTo>
                  <a:lnTo>
                    <a:pt x="0" y="831405"/>
                  </a:lnTo>
                  <a:lnTo>
                    <a:pt x="1270" y="832662"/>
                  </a:lnTo>
                  <a:lnTo>
                    <a:pt x="1270" y="1270"/>
                  </a:lnTo>
                  <a:close/>
                </a:path>
                <a:path w="46989" h="878839">
                  <a:moveTo>
                    <a:pt x="46990" y="47358"/>
                  </a:moveTo>
                  <a:lnTo>
                    <a:pt x="45720" y="46075"/>
                  </a:lnTo>
                  <a:lnTo>
                    <a:pt x="45720" y="877112"/>
                  </a:lnTo>
                  <a:lnTo>
                    <a:pt x="46990" y="878395"/>
                  </a:lnTo>
                  <a:lnTo>
                    <a:pt x="46990" y="47358"/>
                  </a:lnTo>
                  <a:close/>
                </a:path>
              </a:pathLst>
            </a:custGeom>
            <a:solidFill>
              <a:srgbClr val="BC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3266440" y="4858207"/>
              <a:ext cx="44450" cy="876300"/>
            </a:xfrm>
            <a:custGeom>
              <a:avLst/>
              <a:gdLst/>
              <a:ahLst/>
              <a:cxnLst/>
              <a:rect l="l" t="t" r="r" b="b"/>
              <a:pathLst>
                <a:path w="44450" h="876300">
                  <a:moveTo>
                    <a:pt x="2527" y="2565"/>
                  </a:moveTo>
                  <a:lnTo>
                    <a:pt x="0" y="0"/>
                  </a:lnTo>
                  <a:lnTo>
                    <a:pt x="0" y="831392"/>
                  </a:lnTo>
                  <a:lnTo>
                    <a:pt x="2527" y="833932"/>
                  </a:lnTo>
                  <a:lnTo>
                    <a:pt x="2527" y="2565"/>
                  </a:lnTo>
                  <a:close/>
                </a:path>
                <a:path w="44450" h="876300">
                  <a:moveTo>
                    <a:pt x="44450" y="44805"/>
                  </a:moveTo>
                  <a:lnTo>
                    <a:pt x="41910" y="42252"/>
                  </a:lnTo>
                  <a:lnTo>
                    <a:pt x="41910" y="873315"/>
                  </a:lnTo>
                  <a:lnTo>
                    <a:pt x="44450" y="875842"/>
                  </a:lnTo>
                  <a:lnTo>
                    <a:pt x="44450" y="44805"/>
                  </a:lnTo>
                  <a:close/>
                </a:path>
              </a:pathLst>
            </a:custGeom>
            <a:solidFill>
              <a:srgbClr val="C1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3268967" y="4860772"/>
              <a:ext cx="40005" cy="871219"/>
            </a:xfrm>
            <a:custGeom>
              <a:avLst/>
              <a:gdLst/>
              <a:ahLst/>
              <a:cxnLst/>
              <a:rect l="l" t="t" r="r" b="b"/>
              <a:pathLst>
                <a:path w="40004" h="871220">
                  <a:moveTo>
                    <a:pt x="1282" y="1282"/>
                  </a:moveTo>
                  <a:lnTo>
                    <a:pt x="0" y="0"/>
                  </a:lnTo>
                  <a:lnTo>
                    <a:pt x="0" y="831367"/>
                  </a:lnTo>
                  <a:lnTo>
                    <a:pt x="1282" y="832650"/>
                  </a:lnTo>
                  <a:lnTo>
                    <a:pt x="1282" y="1282"/>
                  </a:lnTo>
                  <a:close/>
                </a:path>
                <a:path w="40004" h="871220">
                  <a:moveTo>
                    <a:pt x="39382" y="39687"/>
                  </a:moveTo>
                  <a:lnTo>
                    <a:pt x="38100" y="38404"/>
                  </a:lnTo>
                  <a:lnTo>
                    <a:pt x="38100" y="869467"/>
                  </a:lnTo>
                  <a:lnTo>
                    <a:pt x="39382" y="870750"/>
                  </a:lnTo>
                  <a:lnTo>
                    <a:pt x="39382" y="39687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3270250" y="4862055"/>
              <a:ext cx="36830" cy="868680"/>
            </a:xfrm>
            <a:custGeom>
              <a:avLst/>
              <a:gdLst/>
              <a:ahLst/>
              <a:cxnLst/>
              <a:rect l="l" t="t" r="r" b="b"/>
              <a:pathLst>
                <a:path w="36829" h="868679">
                  <a:moveTo>
                    <a:pt x="2540" y="2552"/>
                  </a:moveTo>
                  <a:lnTo>
                    <a:pt x="0" y="0"/>
                  </a:lnTo>
                  <a:lnTo>
                    <a:pt x="0" y="831367"/>
                  </a:lnTo>
                  <a:lnTo>
                    <a:pt x="2540" y="833894"/>
                  </a:lnTo>
                  <a:lnTo>
                    <a:pt x="2540" y="2552"/>
                  </a:lnTo>
                  <a:close/>
                </a:path>
                <a:path w="36829" h="868679">
                  <a:moveTo>
                    <a:pt x="36817" y="37122"/>
                  </a:moveTo>
                  <a:lnTo>
                    <a:pt x="34290" y="34556"/>
                  </a:lnTo>
                  <a:lnTo>
                    <a:pt x="34290" y="865644"/>
                  </a:lnTo>
                  <a:lnTo>
                    <a:pt x="36817" y="868184"/>
                  </a:lnTo>
                  <a:lnTo>
                    <a:pt x="36817" y="37122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3272790" y="4864608"/>
              <a:ext cx="31750" cy="863600"/>
            </a:xfrm>
            <a:custGeom>
              <a:avLst/>
              <a:gdLst/>
              <a:ahLst/>
              <a:cxnLst/>
              <a:rect l="l" t="t" r="r" b="b"/>
              <a:pathLst>
                <a:path w="31750" h="863600">
                  <a:moveTo>
                    <a:pt x="1270" y="1282"/>
                  </a:moveTo>
                  <a:lnTo>
                    <a:pt x="0" y="0"/>
                  </a:lnTo>
                  <a:lnTo>
                    <a:pt x="0" y="831342"/>
                  </a:lnTo>
                  <a:lnTo>
                    <a:pt x="1270" y="832624"/>
                  </a:lnTo>
                  <a:lnTo>
                    <a:pt x="1270" y="1282"/>
                  </a:lnTo>
                  <a:close/>
                </a:path>
                <a:path w="31750" h="863600">
                  <a:moveTo>
                    <a:pt x="31750" y="32004"/>
                  </a:moveTo>
                  <a:lnTo>
                    <a:pt x="30480" y="30734"/>
                  </a:lnTo>
                  <a:lnTo>
                    <a:pt x="30480" y="861834"/>
                  </a:lnTo>
                  <a:lnTo>
                    <a:pt x="31750" y="863092"/>
                  </a:lnTo>
                  <a:lnTo>
                    <a:pt x="31750" y="32004"/>
                  </a:lnTo>
                  <a:close/>
                </a:path>
              </a:pathLst>
            </a:custGeom>
            <a:solidFill>
              <a:srgbClr val="D0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3274060" y="4865890"/>
              <a:ext cx="29209" cy="861060"/>
            </a:xfrm>
            <a:custGeom>
              <a:avLst/>
              <a:gdLst/>
              <a:ahLst/>
              <a:cxnLst/>
              <a:rect l="l" t="t" r="r" b="b"/>
              <a:pathLst>
                <a:path w="29210" h="861060">
                  <a:moveTo>
                    <a:pt x="2540" y="2565"/>
                  </a:moveTo>
                  <a:lnTo>
                    <a:pt x="0" y="0"/>
                  </a:lnTo>
                  <a:lnTo>
                    <a:pt x="0" y="831342"/>
                  </a:lnTo>
                  <a:lnTo>
                    <a:pt x="2540" y="833882"/>
                  </a:lnTo>
                  <a:lnTo>
                    <a:pt x="2540" y="2565"/>
                  </a:lnTo>
                  <a:close/>
                </a:path>
                <a:path w="29210" h="861060">
                  <a:moveTo>
                    <a:pt x="29210" y="29451"/>
                  </a:moveTo>
                  <a:lnTo>
                    <a:pt x="26657" y="26885"/>
                  </a:lnTo>
                  <a:lnTo>
                    <a:pt x="26657" y="857999"/>
                  </a:lnTo>
                  <a:lnTo>
                    <a:pt x="29210" y="860552"/>
                  </a:lnTo>
                  <a:lnTo>
                    <a:pt x="29210" y="29451"/>
                  </a:lnTo>
                  <a:close/>
                </a:path>
              </a:pathLst>
            </a:custGeom>
            <a:solidFill>
              <a:srgbClr val="D5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3276600" y="4868456"/>
              <a:ext cx="24130" cy="855980"/>
            </a:xfrm>
            <a:custGeom>
              <a:avLst/>
              <a:gdLst/>
              <a:ahLst/>
              <a:cxnLst/>
              <a:rect l="l" t="t" r="r" b="b"/>
              <a:pathLst>
                <a:path w="24129" h="855979">
                  <a:moveTo>
                    <a:pt x="1270" y="1282"/>
                  </a:moveTo>
                  <a:lnTo>
                    <a:pt x="0" y="0"/>
                  </a:lnTo>
                  <a:lnTo>
                    <a:pt x="0" y="831316"/>
                  </a:lnTo>
                  <a:lnTo>
                    <a:pt x="1270" y="832586"/>
                  </a:lnTo>
                  <a:lnTo>
                    <a:pt x="1270" y="1282"/>
                  </a:lnTo>
                  <a:close/>
                </a:path>
                <a:path w="24129" h="855979">
                  <a:moveTo>
                    <a:pt x="24117" y="24320"/>
                  </a:moveTo>
                  <a:lnTo>
                    <a:pt x="22860" y="23037"/>
                  </a:lnTo>
                  <a:lnTo>
                    <a:pt x="22860" y="854176"/>
                  </a:lnTo>
                  <a:lnTo>
                    <a:pt x="24117" y="855433"/>
                  </a:lnTo>
                  <a:lnTo>
                    <a:pt x="24117" y="24320"/>
                  </a:lnTo>
                  <a:close/>
                </a:path>
              </a:pathLst>
            </a:custGeom>
            <a:solidFill>
              <a:srgbClr val="DA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3277870" y="4869738"/>
              <a:ext cx="21590" cy="853440"/>
            </a:xfrm>
            <a:custGeom>
              <a:avLst/>
              <a:gdLst/>
              <a:ahLst/>
              <a:cxnLst/>
              <a:rect l="l" t="t" r="r" b="b"/>
              <a:pathLst>
                <a:path w="21589" h="853439">
                  <a:moveTo>
                    <a:pt x="2540" y="2552"/>
                  </a:moveTo>
                  <a:lnTo>
                    <a:pt x="0" y="0"/>
                  </a:lnTo>
                  <a:lnTo>
                    <a:pt x="0" y="831303"/>
                  </a:lnTo>
                  <a:lnTo>
                    <a:pt x="2540" y="833843"/>
                  </a:lnTo>
                  <a:lnTo>
                    <a:pt x="2540" y="2552"/>
                  </a:lnTo>
                  <a:close/>
                </a:path>
                <a:path w="21589" h="853439">
                  <a:moveTo>
                    <a:pt x="21590" y="21755"/>
                  </a:moveTo>
                  <a:lnTo>
                    <a:pt x="20320" y="20472"/>
                  </a:lnTo>
                  <a:lnTo>
                    <a:pt x="20320" y="851611"/>
                  </a:lnTo>
                  <a:lnTo>
                    <a:pt x="21590" y="852893"/>
                  </a:lnTo>
                  <a:lnTo>
                    <a:pt x="21590" y="21755"/>
                  </a:lnTo>
                  <a:close/>
                </a:path>
              </a:pathLst>
            </a:custGeom>
            <a:solidFill>
              <a:srgbClr val="DF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3280410" y="4872291"/>
              <a:ext cx="17780" cy="849630"/>
            </a:xfrm>
            <a:custGeom>
              <a:avLst/>
              <a:gdLst/>
              <a:ahLst/>
              <a:cxnLst/>
              <a:rect l="l" t="t" r="r" b="b"/>
              <a:pathLst>
                <a:path w="17779" h="849629">
                  <a:moveTo>
                    <a:pt x="1257" y="1282"/>
                  </a:moveTo>
                  <a:lnTo>
                    <a:pt x="0" y="0"/>
                  </a:lnTo>
                  <a:lnTo>
                    <a:pt x="0" y="831291"/>
                  </a:lnTo>
                  <a:lnTo>
                    <a:pt x="1257" y="832548"/>
                  </a:lnTo>
                  <a:lnTo>
                    <a:pt x="1257" y="1282"/>
                  </a:lnTo>
                  <a:close/>
                </a:path>
                <a:path w="17779" h="849629">
                  <a:moveTo>
                    <a:pt x="17780" y="17919"/>
                  </a:moveTo>
                  <a:lnTo>
                    <a:pt x="15240" y="15367"/>
                  </a:lnTo>
                  <a:lnTo>
                    <a:pt x="15240" y="846531"/>
                  </a:lnTo>
                  <a:lnTo>
                    <a:pt x="17780" y="849058"/>
                  </a:lnTo>
                  <a:lnTo>
                    <a:pt x="17780" y="17919"/>
                  </a:lnTo>
                  <a:close/>
                </a:path>
              </a:pathLst>
            </a:custGeom>
            <a:solidFill>
              <a:srgbClr val="E4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3281667" y="4873574"/>
              <a:ext cx="14604" cy="845819"/>
            </a:xfrm>
            <a:custGeom>
              <a:avLst/>
              <a:gdLst/>
              <a:ahLst/>
              <a:cxnLst/>
              <a:rect l="l" t="t" r="r" b="b"/>
              <a:pathLst>
                <a:path w="14604" h="845820">
                  <a:moveTo>
                    <a:pt x="1282" y="1282"/>
                  </a:moveTo>
                  <a:lnTo>
                    <a:pt x="0" y="0"/>
                  </a:lnTo>
                  <a:lnTo>
                    <a:pt x="0" y="831265"/>
                  </a:lnTo>
                  <a:lnTo>
                    <a:pt x="1282" y="832548"/>
                  </a:lnTo>
                  <a:lnTo>
                    <a:pt x="1282" y="1282"/>
                  </a:lnTo>
                  <a:close/>
                </a:path>
                <a:path w="14604" h="845820">
                  <a:moveTo>
                    <a:pt x="13982" y="14084"/>
                  </a:moveTo>
                  <a:lnTo>
                    <a:pt x="12700" y="12801"/>
                  </a:lnTo>
                  <a:lnTo>
                    <a:pt x="12700" y="843965"/>
                  </a:lnTo>
                  <a:lnTo>
                    <a:pt x="13982" y="845248"/>
                  </a:lnTo>
                  <a:lnTo>
                    <a:pt x="13982" y="14084"/>
                  </a:lnTo>
                  <a:close/>
                </a:path>
              </a:pathLst>
            </a:custGeom>
            <a:solidFill>
              <a:srgbClr val="E9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3282950" y="4874856"/>
              <a:ext cx="11430" cy="843280"/>
            </a:xfrm>
            <a:custGeom>
              <a:avLst/>
              <a:gdLst/>
              <a:ahLst/>
              <a:cxnLst/>
              <a:rect l="l" t="t" r="r" b="b"/>
              <a:pathLst>
                <a:path w="11429" h="843279">
                  <a:moveTo>
                    <a:pt x="2540" y="2552"/>
                  </a:moveTo>
                  <a:lnTo>
                    <a:pt x="0" y="0"/>
                  </a:lnTo>
                  <a:lnTo>
                    <a:pt x="0" y="831265"/>
                  </a:lnTo>
                  <a:lnTo>
                    <a:pt x="2540" y="833793"/>
                  </a:lnTo>
                  <a:lnTo>
                    <a:pt x="2540" y="2552"/>
                  </a:lnTo>
                  <a:close/>
                </a:path>
                <a:path w="11429" h="843279">
                  <a:moveTo>
                    <a:pt x="11417" y="11518"/>
                  </a:moveTo>
                  <a:lnTo>
                    <a:pt x="8890" y="8953"/>
                  </a:lnTo>
                  <a:lnTo>
                    <a:pt x="8890" y="840143"/>
                  </a:lnTo>
                  <a:lnTo>
                    <a:pt x="11417" y="842683"/>
                  </a:lnTo>
                  <a:lnTo>
                    <a:pt x="11417" y="11518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3285490" y="4877409"/>
              <a:ext cx="6350" cy="838200"/>
            </a:xfrm>
            <a:custGeom>
              <a:avLst/>
              <a:gdLst/>
              <a:ahLst/>
              <a:cxnLst/>
              <a:rect l="l" t="t" r="r" b="b"/>
              <a:pathLst>
                <a:path w="6350" h="838200">
                  <a:moveTo>
                    <a:pt x="1270" y="1282"/>
                  </a:moveTo>
                  <a:lnTo>
                    <a:pt x="0" y="0"/>
                  </a:lnTo>
                  <a:lnTo>
                    <a:pt x="0" y="831240"/>
                  </a:lnTo>
                  <a:lnTo>
                    <a:pt x="1270" y="832523"/>
                  </a:lnTo>
                  <a:lnTo>
                    <a:pt x="1270" y="1282"/>
                  </a:lnTo>
                  <a:close/>
                </a:path>
                <a:path w="6350" h="838200">
                  <a:moveTo>
                    <a:pt x="6350" y="6400"/>
                  </a:moveTo>
                  <a:lnTo>
                    <a:pt x="5080" y="5130"/>
                  </a:lnTo>
                  <a:lnTo>
                    <a:pt x="5080" y="836333"/>
                  </a:lnTo>
                  <a:lnTo>
                    <a:pt x="6350" y="837590"/>
                  </a:lnTo>
                  <a:lnTo>
                    <a:pt x="6350" y="6400"/>
                  </a:lnTo>
                  <a:close/>
                </a:path>
              </a:pathLst>
            </a:custGeom>
            <a:solidFill>
              <a:srgbClr val="F3F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3286760" y="4878689"/>
              <a:ext cx="3810" cy="835660"/>
            </a:xfrm>
            <a:custGeom>
              <a:avLst/>
              <a:gdLst/>
              <a:ahLst/>
              <a:cxnLst/>
              <a:rect l="l" t="t" r="r" b="b"/>
              <a:pathLst>
                <a:path w="3810" h="835660">
                  <a:moveTo>
                    <a:pt x="0" y="0"/>
                  </a:moveTo>
                  <a:lnTo>
                    <a:pt x="0" y="831230"/>
                  </a:lnTo>
                  <a:lnTo>
                    <a:pt x="3810" y="835040"/>
                  </a:lnTo>
                  <a:lnTo>
                    <a:pt x="3810" y="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3209290" y="4800600"/>
              <a:ext cx="158750" cy="990600"/>
            </a:xfrm>
            <a:custGeom>
              <a:avLst/>
              <a:gdLst/>
              <a:ahLst/>
              <a:cxnLst/>
              <a:rect l="l" t="t" r="r" b="b"/>
              <a:pathLst>
                <a:path w="158750" h="990600">
                  <a:moveTo>
                    <a:pt x="0" y="0"/>
                  </a:moveTo>
                  <a:lnTo>
                    <a:pt x="158750" y="158750"/>
                  </a:lnTo>
                  <a:lnTo>
                    <a:pt x="158750" y="990600"/>
                  </a:lnTo>
                  <a:lnTo>
                    <a:pt x="0" y="83185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762000" y="5632450"/>
              <a:ext cx="2606040" cy="158750"/>
            </a:xfrm>
            <a:custGeom>
              <a:avLst/>
              <a:gdLst/>
              <a:ahLst/>
              <a:cxnLst/>
              <a:rect l="l" t="t" r="r" b="b"/>
              <a:pathLst>
                <a:path w="2606040" h="158750">
                  <a:moveTo>
                    <a:pt x="2448547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448547" y="1270"/>
                  </a:lnTo>
                  <a:close/>
                </a:path>
                <a:path w="2606040" h="158750">
                  <a:moveTo>
                    <a:pt x="2606040" y="158750"/>
                  </a:moveTo>
                  <a:lnTo>
                    <a:pt x="2604770" y="157492"/>
                  </a:lnTo>
                  <a:lnTo>
                    <a:pt x="157480" y="157492"/>
                  </a:lnTo>
                  <a:lnTo>
                    <a:pt x="158750" y="158750"/>
                  </a:lnTo>
                  <a:lnTo>
                    <a:pt x="2606040" y="15875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763257" y="5633720"/>
              <a:ext cx="2604135" cy="156845"/>
            </a:xfrm>
            <a:custGeom>
              <a:avLst/>
              <a:gdLst/>
              <a:ahLst/>
              <a:cxnLst/>
              <a:rect l="l" t="t" r="r" b="b"/>
              <a:pathLst>
                <a:path w="2604135" h="15684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82" y="1270"/>
                  </a:lnTo>
                  <a:lnTo>
                    <a:pt x="2448560" y="1270"/>
                  </a:lnTo>
                  <a:close/>
                </a:path>
                <a:path w="2604135" h="156845">
                  <a:moveTo>
                    <a:pt x="2603512" y="156222"/>
                  </a:moveTo>
                  <a:lnTo>
                    <a:pt x="2602242" y="154952"/>
                  </a:lnTo>
                  <a:lnTo>
                    <a:pt x="154952" y="154952"/>
                  </a:lnTo>
                  <a:lnTo>
                    <a:pt x="156222" y="156222"/>
                  </a:lnTo>
                  <a:lnTo>
                    <a:pt x="2603512" y="156222"/>
                  </a:lnTo>
                  <a:close/>
                </a:path>
              </a:pathLst>
            </a:custGeom>
            <a:solidFill>
              <a:srgbClr val="037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764540" y="5634990"/>
              <a:ext cx="2600960" cy="154305"/>
            </a:xfrm>
            <a:custGeom>
              <a:avLst/>
              <a:gdLst/>
              <a:ahLst/>
              <a:cxnLst/>
              <a:rect l="l" t="t" r="r" b="b"/>
              <a:pathLst>
                <a:path w="2600960" h="154304">
                  <a:moveTo>
                    <a:pt x="2449830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30" y="2540"/>
                  </a:lnTo>
                  <a:close/>
                </a:path>
                <a:path w="2600960" h="154304">
                  <a:moveTo>
                    <a:pt x="2600960" y="153682"/>
                  </a:moveTo>
                  <a:lnTo>
                    <a:pt x="2598420" y="151142"/>
                  </a:lnTo>
                  <a:lnTo>
                    <a:pt x="151130" y="151142"/>
                  </a:lnTo>
                  <a:lnTo>
                    <a:pt x="153670" y="153682"/>
                  </a:lnTo>
                  <a:lnTo>
                    <a:pt x="2600960" y="153682"/>
                  </a:lnTo>
                  <a:close/>
                </a:path>
              </a:pathLst>
            </a:custGeom>
            <a:solidFill>
              <a:srgbClr val="087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767080" y="5637530"/>
              <a:ext cx="2595880" cy="149225"/>
            </a:xfrm>
            <a:custGeom>
              <a:avLst/>
              <a:gdLst/>
              <a:ahLst/>
              <a:cxnLst/>
              <a:rect l="l" t="t" r="r" b="b"/>
              <a:pathLst>
                <a:path w="2595879" h="14922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95879" h="149225">
                  <a:moveTo>
                    <a:pt x="2595880" y="148602"/>
                  </a:moveTo>
                  <a:lnTo>
                    <a:pt x="2594610" y="147320"/>
                  </a:lnTo>
                  <a:lnTo>
                    <a:pt x="147320" y="147320"/>
                  </a:lnTo>
                  <a:lnTo>
                    <a:pt x="148590" y="148602"/>
                  </a:lnTo>
                  <a:lnTo>
                    <a:pt x="2595880" y="148602"/>
                  </a:lnTo>
                  <a:close/>
                </a:path>
              </a:pathLst>
            </a:custGeom>
            <a:solidFill>
              <a:srgbClr val="0C7C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768350" y="5638800"/>
              <a:ext cx="2593340" cy="146050"/>
            </a:xfrm>
            <a:custGeom>
              <a:avLst/>
              <a:gdLst/>
              <a:ahLst/>
              <a:cxnLst/>
              <a:rect l="l" t="t" r="r" b="b"/>
              <a:pathLst>
                <a:path w="2593340" h="146050">
                  <a:moveTo>
                    <a:pt x="2449830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30" y="2540"/>
                  </a:lnTo>
                  <a:close/>
                </a:path>
                <a:path w="2593340" h="146050">
                  <a:moveTo>
                    <a:pt x="2593340" y="146050"/>
                  </a:moveTo>
                  <a:lnTo>
                    <a:pt x="2590800" y="143522"/>
                  </a:lnTo>
                  <a:lnTo>
                    <a:pt x="143510" y="143522"/>
                  </a:lnTo>
                  <a:lnTo>
                    <a:pt x="146050" y="146050"/>
                  </a:lnTo>
                  <a:lnTo>
                    <a:pt x="2593340" y="146050"/>
                  </a:lnTo>
                  <a:close/>
                </a:path>
              </a:pathLst>
            </a:custGeom>
            <a:solidFill>
              <a:srgbClr val="117E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770890" y="5641340"/>
              <a:ext cx="2588260" cy="141605"/>
            </a:xfrm>
            <a:custGeom>
              <a:avLst/>
              <a:gdLst/>
              <a:ahLst/>
              <a:cxnLst/>
              <a:rect l="l" t="t" r="r" b="b"/>
              <a:pathLst>
                <a:path w="2588260" h="141604">
                  <a:moveTo>
                    <a:pt x="2448547" y="127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47" y="1270"/>
                  </a:lnTo>
                  <a:close/>
                </a:path>
                <a:path w="2588260" h="141604">
                  <a:moveTo>
                    <a:pt x="2588260" y="140982"/>
                  </a:moveTo>
                  <a:lnTo>
                    <a:pt x="2586990" y="139700"/>
                  </a:lnTo>
                  <a:lnTo>
                    <a:pt x="139700" y="139700"/>
                  </a:lnTo>
                  <a:lnTo>
                    <a:pt x="140970" y="140982"/>
                  </a:lnTo>
                  <a:lnTo>
                    <a:pt x="2588260" y="140982"/>
                  </a:lnTo>
                  <a:close/>
                </a:path>
              </a:pathLst>
            </a:custGeom>
            <a:solidFill>
              <a:srgbClr val="168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772160" y="5642610"/>
              <a:ext cx="2585720" cy="138430"/>
            </a:xfrm>
            <a:custGeom>
              <a:avLst/>
              <a:gdLst/>
              <a:ahLst/>
              <a:cxnLst/>
              <a:rect l="l" t="t" r="r" b="b"/>
              <a:pathLst>
                <a:path w="2585720" h="138429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85720" h="138429">
                  <a:moveTo>
                    <a:pt x="2585720" y="138430"/>
                  </a:moveTo>
                  <a:lnTo>
                    <a:pt x="2583180" y="135890"/>
                  </a:lnTo>
                  <a:lnTo>
                    <a:pt x="135877" y="135890"/>
                  </a:lnTo>
                  <a:lnTo>
                    <a:pt x="138417" y="138430"/>
                  </a:lnTo>
                  <a:lnTo>
                    <a:pt x="2585720" y="138430"/>
                  </a:lnTo>
                  <a:close/>
                </a:path>
              </a:pathLst>
            </a:custGeom>
            <a:solidFill>
              <a:srgbClr val="1A8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773430" y="5643880"/>
              <a:ext cx="2581910" cy="134620"/>
            </a:xfrm>
            <a:custGeom>
              <a:avLst/>
              <a:gdLst/>
              <a:ahLst/>
              <a:cxnLst/>
              <a:rect l="l" t="t" r="r" b="b"/>
              <a:pathLst>
                <a:path w="2581910" h="134620">
                  <a:moveTo>
                    <a:pt x="2449817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27" y="2540"/>
                  </a:lnTo>
                  <a:lnTo>
                    <a:pt x="2449817" y="2540"/>
                  </a:lnTo>
                  <a:close/>
                </a:path>
                <a:path w="2581910" h="134620">
                  <a:moveTo>
                    <a:pt x="2581910" y="134620"/>
                  </a:moveTo>
                  <a:lnTo>
                    <a:pt x="2580640" y="133362"/>
                  </a:lnTo>
                  <a:lnTo>
                    <a:pt x="133350" y="133362"/>
                  </a:lnTo>
                  <a:lnTo>
                    <a:pt x="134620" y="134620"/>
                  </a:lnTo>
                  <a:lnTo>
                    <a:pt x="2581910" y="134620"/>
                  </a:lnTo>
                  <a:close/>
                </a:path>
              </a:pathLst>
            </a:custGeom>
            <a:solidFill>
              <a:srgbClr val="1F8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775957" y="5646420"/>
              <a:ext cx="2578735" cy="131445"/>
            </a:xfrm>
            <a:custGeom>
              <a:avLst/>
              <a:gdLst/>
              <a:ahLst/>
              <a:cxnLst/>
              <a:rect l="l" t="t" r="r" b="b"/>
              <a:pathLst>
                <a:path w="2578735" h="13144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82" y="1270"/>
                  </a:lnTo>
                  <a:lnTo>
                    <a:pt x="2448560" y="1270"/>
                  </a:lnTo>
                  <a:close/>
                </a:path>
                <a:path w="2578735" h="131445">
                  <a:moveTo>
                    <a:pt x="2578112" y="130822"/>
                  </a:moveTo>
                  <a:lnTo>
                    <a:pt x="2576842" y="129552"/>
                  </a:lnTo>
                  <a:lnTo>
                    <a:pt x="129552" y="129552"/>
                  </a:lnTo>
                  <a:lnTo>
                    <a:pt x="130822" y="130822"/>
                  </a:lnTo>
                  <a:lnTo>
                    <a:pt x="2578112" y="130822"/>
                  </a:lnTo>
                  <a:close/>
                </a:path>
              </a:pathLst>
            </a:custGeom>
            <a:solidFill>
              <a:srgbClr val="238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777240" y="5647690"/>
              <a:ext cx="2575560" cy="128905"/>
            </a:xfrm>
            <a:custGeom>
              <a:avLst/>
              <a:gdLst/>
              <a:ahLst/>
              <a:cxnLst/>
              <a:rect l="l" t="t" r="r" b="b"/>
              <a:pathLst>
                <a:path w="2575560" h="128904">
                  <a:moveTo>
                    <a:pt x="2449830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30" y="2540"/>
                  </a:lnTo>
                  <a:close/>
                </a:path>
                <a:path w="2575560" h="128904">
                  <a:moveTo>
                    <a:pt x="2575560" y="128282"/>
                  </a:moveTo>
                  <a:lnTo>
                    <a:pt x="2573020" y="125742"/>
                  </a:lnTo>
                  <a:lnTo>
                    <a:pt x="125730" y="125742"/>
                  </a:lnTo>
                  <a:lnTo>
                    <a:pt x="128270" y="128282"/>
                  </a:lnTo>
                  <a:lnTo>
                    <a:pt x="2575560" y="128282"/>
                  </a:lnTo>
                  <a:close/>
                </a:path>
              </a:pathLst>
            </a:custGeom>
            <a:solidFill>
              <a:srgbClr val="2887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779780" y="5650230"/>
              <a:ext cx="2570480" cy="123825"/>
            </a:xfrm>
            <a:custGeom>
              <a:avLst/>
              <a:gdLst/>
              <a:ahLst/>
              <a:cxnLst/>
              <a:rect l="l" t="t" r="r" b="b"/>
              <a:pathLst>
                <a:path w="2570479" h="12382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70479" h="123825">
                  <a:moveTo>
                    <a:pt x="2570480" y="123202"/>
                  </a:moveTo>
                  <a:lnTo>
                    <a:pt x="2569210" y="121920"/>
                  </a:lnTo>
                  <a:lnTo>
                    <a:pt x="121920" y="121920"/>
                  </a:lnTo>
                  <a:lnTo>
                    <a:pt x="123190" y="123202"/>
                  </a:lnTo>
                  <a:lnTo>
                    <a:pt x="2570480" y="123202"/>
                  </a:lnTo>
                  <a:close/>
                </a:path>
              </a:pathLst>
            </a:custGeom>
            <a:solidFill>
              <a:srgbClr val="2D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781050" y="5651500"/>
              <a:ext cx="2567940" cy="120650"/>
            </a:xfrm>
            <a:custGeom>
              <a:avLst/>
              <a:gdLst/>
              <a:ahLst/>
              <a:cxnLst/>
              <a:rect l="l" t="t" r="r" b="b"/>
              <a:pathLst>
                <a:path w="2567940" h="120650">
                  <a:moveTo>
                    <a:pt x="2449817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567940" h="120650">
                  <a:moveTo>
                    <a:pt x="2567940" y="120650"/>
                  </a:moveTo>
                  <a:lnTo>
                    <a:pt x="2565400" y="118122"/>
                  </a:lnTo>
                  <a:lnTo>
                    <a:pt x="118110" y="118122"/>
                  </a:lnTo>
                  <a:lnTo>
                    <a:pt x="120650" y="120650"/>
                  </a:lnTo>
                  <a:lnTo>
                    <a:pt x="2567940" y="12065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783590" y="5654040"/>
              <a:ext cx="2562860" cy="116205"/>
            </a:xfrm>
            <a:custGeom>
              <a:avLst/>
              <a:gdLst/>
              <a:ahLst/>
              <a:cxnLst/>
              <a:rect l="l" t="t" r="r" b="b"/>
              <a:pathLst>
                <a:path w="2562860" h="116204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62860" h="116204">
                  <a:moveTo>
                    <a:pt x="2562860" y="115582"/>
                  </a:moveTo>
                  <a:lnTo>
                    <a:pt x="2561590" y="114300"/>
                  </a:lnTo>
                  <a:lnTo>
                    <a:pt x="114287" y="114300"/>
                  </a:lnTo>
                  <a:lnTo>
                    <a:pt x="115570" y="115582"/>
                  </a:lnTo>
                  <a:lnTo>
                    <a:pt x="2562860" y="115582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784860" y="5655310"/>
              <a:ext cx="2560320" cy="113030"/>
            </a:xfrm>
            <a:custGeom>
              <a:avLst/>
              <a:gdLst/>
              <a:ahLst/>
              <a:cxnLst/>
              <a:rect l="l" t="t" r="r" b="b"/>
              <a:pathLst>
                <a:path w="2560320" h="113029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60320" h="113029">
                  <a:moveTo>
                    <a:pt x="2560320" y="113030"/>
                  </a:moveTo>
                  <a:lnTo>
                    <a:pt x="2559050" y="111772"/>
                  </a:lnTo>
                  <a:lnTo>
                    <a:pt x="111760" y="111772"/>
                  </a:lnTo>
                  <a:lnTo>
                    <a:pt x="113017" y="113030"/>
                  </a:lnTo>
                  <a:lnTo>
                    <a:pt x="2560320" y="113030"/>
                  </a:lnTo>
                  <a:close/>
                </a:path>
              </a:pathLst>
            </a:custGeom>
            <a:solidFill>
              <a:srgbClr val="3A8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786130" y="5656580"/>
              <a:ext cx="2557780" cy="111125"/>
            </a:xfrm>
            <a:custGeom>
              <a:avLst/>
              <a:gdLst/>
              <a:ahLst/>
              <a:cxnLst/>
              <a:rect l="l" t="t" r="r" b="b"/>
              <a:pathLst>
                <a:path w="2557779" h="111125">
                  <a:moveTo>
                    <a:pt x="2449817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27" y="2540"/>
                  </a:lnTo>
                  <a:lnTo>
                    <a:pt x="2449817" y="2540"/>
                  </a:lnTo>
                  <a:close/>
                </a:path>
                <a:path w="2557779" h="111125">
                  <a:moveTo>
                    <a:pt x="2557780" y="110502"/>
                  </a:moveTo>
                  <a:lnTo>
                    <a:pt x="2555240" y="107962"/>
                  </a:lnTo>
                  <a:lnTo>
                    <a:pt x="107950" y="107962"/>
                  </a:lnTo>
                  <a:lnTo>
                    <a:pt x="110490" y="110502"/>
                  </a:lnTo>
                  <a:lnTo>
                    <a:pt x="2557780" y="110502"/>
                  </a:lnTo>
                  <a:close/>
                </a:path>
              </a:pathLst>
            </a:custGeom>
            <a:solidFill>
              <a:srgbClr val="3F9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788657" y="5659120"/>
              <a:ext cx="2553335" cy="106045"/>
            </a:xfrm>
            <a:custGeom>
              <a:avLst/>
              <a:gdLst/>
              <a:ahLst/>
              <a:cxnLst/>
              <a:rect l="l" t="t" r="r" b="b"/>
              <a:pathLst>
                <a:path w="2553335" h="10604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82" y="1270"/>
                  </a:lnTo>
                  <a:lnTo>
                    <a:pt x="2448560" y="1270"/>
                  </a:lnTo>
                  <a:close/>
                </a:path>
                <a:path w="2553335" h="106045">
                  <a:moveTo>
                    <a:pt x="2552712" y="105422"/>
                  </a:moveTo>
                  <a:lnTo>
                    <a:pt x="2550172" y="102870"/>
                  </a:lnTo>
                  <a:lnTo>
                    <a:pt x="102882" y="102870"/>
                  </a:lnTo>
                  <a:lnTo>
                    <a:pt x="105422" y="105422"/>
                  </a:lnTo>
                  <a:lnTo>
                    <a:pt x="2552712" y="105422"/>
                  </a:lnTo>
                  <a:close/>
                </a:path>
              </a:pathLst>
            </a:custGeom>
            <a:solidFill>
              <a:srgbClr val="449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789940" y="5660390"/>
              <a:ext cx="2548890" cy="101600"/>
            </a:xfrm>
            <a:custGeom>
              <a:avLst/>
              <a:gdLst/>
              <a:ahLst/>
              <a:cxnLst/>
              <a:rect l="l" t="t" r="r" b="b"/>
              <a:pathLst>
                <a:path w="2548890" h="101600">
                  <a:moveTo>
                    <a:pt x="2449817" y="254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548890" h="101600">
                  <a:moveTo>
                    <a:pt x="2548890" y="101600"/>
                  </a:moveTo>
                  <a:lnTo>
                    <a:pt x="2547620" y="100342"/>
                  </a:lnTo>
                  <a:lnTo>
                    <a:pt x="100330" y="100342"/>
                  </a:lnTo>
                  <a:lnTo>
                    <a:pt x="101600" y="101600"/>
                  </a:lnTo>
                  <a:lnTo>
                    <a:pt x="2548890" y="101600"/>
                  </a:lnTo>
                  <a:close/>
                </a:path>
              </a:pathLst>
            </a:custGeom>
            <a:solidFill>
              <a:srgbClr val="489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792480" y="5662930"/>
              <a:ext cx="2545080" cy="98425"/>
            </a:xfrm>
            <a:custGeom>
              <a:avLst/>
              <a:gdLst/>
              <a:ahLst/>
              <a:cxnLst/>
              <a:rect l="l" t="t" r="r" b="b"/>
              <a:pathLst>
                <a:path w="2545079" h="9842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448560" y="1270"/>
                  </a:lnTo>
                  <a:close/>
                </a:path>
                <a:path w="2545079" h="98425">
                  <a:moveTo>
                    <a:pt x="2545080" y="97802"/>
                  </a:moveTo>
                  <a:lnTo>
                    <a:pt x="2543810" y="96520"/>
                  </a:lnTo>
                  <a:lnTo>
                    <a:pt x="96520" y="96520"/>
                  </a:lnTo>
                  <a:lnTo>
                    <a:pt x="97790" y="97802"/>
                  </a:lnTo>
                  <a:lnTo>
                    <a:pt x="2545080" y="97802"/>
                  </a:lnTo>
                  <a:close/>
                </a:path>
              </a:pathLst>
            </a:custGeom>
            <a:solidFill>
              <a:srgbClr val="4D9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793750" y="5664200"/>
              <a:ext cx="2542540" cy="95250"/>
            </a:xfrm>
            <a:custGeom>
              <a:avLst/>
              <a:gdLst/>
              <a:ahLst/>
              <a:cxnLst/>
              <a:rect l="l" t="t" r="r" b="b"/>
              <a:pathLst>
                <a:path w="2542540" h="95250">
                  <a:moveTo>
                    <a:pt x="2449817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542540" h="95250">
                  <a:moveTo>
                    <a:pt x="2542540" y="95250"/>
                  </a:moveTo>
                  <a:lnTo>
                    <a:pt x="2540000" y="92722"/>
                  </a:lnTo>
                  <a:lnTo>
                    <a:pt x="92710" y="92722"/>
                  </a:lnTo>
                  <a:lnTo>
                    <a:pt x="95250" y="95250"/>
                  </a:lnTo>
                  <a:lnTo>
                    <a:pt x="2542540" y="95250"/>
                  </a:lnTo>
                  <a:close/>
                </a:path>
              </a:pathLst>
            </a:custGeom>
            <a:solidFill>
              <a:srgbClr val="529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796290" y="5666740"/>
              <a:ext cx="2537460" cy="90805"/>
            </a:xfrm>
            <a:custGeom>
              <a:avLst/>
              <a:gdLst/>
              <a:ahLst/>
              <a:cxnLst/>
              <a:rect l="l" t="t" r="r" b="b"/>
              <a:pathLst>
                <a:path w="2537460" h="90804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37460" h="90804">
                  <a:moveTo>
                    <a:pt x="2537460" y="90182"/>
                  </a:moveTo>
                  <a:lnTo>
                    <a:pt x="2536190" y="88900"/>
                  </a:lnTo>
                  <a:lnTo>
                    <a:pt x="88887" y="88900"/>
                  </a:lnTo>
                  <a:lnTo>
                    <a:pt x="90170" y="90182"/>
                  </a:lnTo>
                  <a:lnTo>
                    <a:pt x="2537460" y="90182"/>
                  </a:lnTo>
                  <a:close/>
                </a:path>
              </a:pathLst>
            </a:custGeom>
            <a:solidFill>
              <a:srgbClr val="569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797560" y="5668010"/>
              <a:ext cx="2534920" cy="87630"/>
            </a:xfrm>
            <a:custGeom>
              <a:avLst/>
              <a:gdLst/>
              <a:ahLst/>
              <a:cxnLst/>
              <a:rect l="l" t="t" r="r" b="b"/>
              <a:pathLst>
                <a:path w="2534920" h="87629">
                  <a:moveTo>
                    <a:pt x="2449830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30" y="2540"/>
                  </a:lnTo>
                  <a:close/>
                </a:path>
                <a:path w="2534920" h="87629">
                  <a:moveTo>
                    <a:pt x="2534920" y="87630"/>
                  </a:moveTo>
                  <a:lnTo>
                    <a:pt x="2532380" y="85090"/>
                  </a:lnTo>
                  <a:lnTo>
                    <a:pt x="85077" y="85090"/>
                  </a:lnTo>
                  <a:lnTo>
                    <a:pt x="87617" y="87630"/>
                  </a:lnTo>
                  <a:lnTo>
                    <a:pt x="2534920" y="87630"/>
                  </a:lnTo>
                  <a:close/>
                </a:path>
              </a:pathLst>
            </a:custGeom>
            <a:solidFill>
              <a:srgbClr val="5B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800100" y="5670550"/>
              <a:ext cx="2529840" cy="82550"/>
            </a:xfrm>
            <a:custGeom>
              <a:avLst/>
              <a:gdLst/>
              <a:ahLst/>
              <a:cxnLst/>
              <a:rect l="l" t="t" r="r" b="b"/>
              <a:pathLst>
                <a:path w="2529840" h="82550">
                  <a:moveTo>
                    <a:pt x="2448547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448547" y="1270"/>
                  </a:lnTo>
                  <a:close/>
                </a:path>
                <a:path w="2529840" h="82550">
                  <a:moveTo>
                    <a:pt x="2529840" y="82550"/>
                  </a:moveTo>
                  <a:lnTo>
                    <a:pt x="2528570" y="81292"/>
                  </a:lnTo>
                  <a:lnTo>
                    <a:pt x="81280" y="81292"/>
                  </a:lnTo>
                  <a:lnTo>
                    <a:pt x="82550" y="82550"/>
                  </a:lnTo>
                  <a:lnTo>
                    <a:pt x="2529840" y="8255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801370" y="5671820"/>
              <a:ext cx="2527300" cy="80645"/>
            </a:xfrm>
            <a:custGeom>
              <a:avLst/>
              <a:gdLst/>
              <a:ahLst/>
              <a:cxnLst/>
              <a:rect l="l" t="t" r="r" b="b"/>
              <a:pathLst>
                <a:path w="2527300" h="80645">
                  <a:moveTo>
                    <a:pt x="2448560" y="127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27300" h="80645">
                  <a:moveTo>
                    <a:pt x="2527300" y="80022"/>
                  </a:moveTo>
                  <a:lnTo>
                    <a:pt x="2524747" y="77470"/>
                  </a:lnTo>
                  <a:lnTo>
                    <a:pt x="77470" y="77470"/>
                  </a:lnTo>
                  <a:lnTo>
                    <a:pt x="80010" y="80022"/>
                  </a:lnTo>
                  <a:lnTo>
                    <a:pt x="2527300" y="80022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802640" y="5673090"/>
              <a:ext cx="2523490" cy="76200"/>
            </a:xfrm>
            <a:custGeom>
              <a:avLst/>
              <a:gdLst/>
              <a:ahLst/>
              <a:cxnLst/>
              <a:rect l="l" t="t" r="r" b="b"/>
              <a:pathLst>
                <a:path w="2523490" h="76200">
                  <a:moveTo>
                    <a:pt x="2449817" y="254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523490" h="76200">
                  <a:moveTo>
                    <a:pt x="2523477" y="76200"/>
                  </a:moveTo>
                  <a:lnTo>
                    <a:pt x="2522220" y="74942"/>
                  </a:lnTo>
                  <a:lnTo>
                    <a:pt x="74930" y="74942"/>
                  </a:lnTo>
                  <a:lnTo>
                    <a:pt x="76200" y="76200"/>
                  </a:lnTo>
                  <a:lnTo>
                    <a:pt x="2523477" y="7620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805180" y="5675630"/>
              <a:ext cx="2519680" cy="73025"/>
            </a:xfrm>
            <a:custGeom>
              <a:avLst/>
              <a:gdLst/>
              <a:ahLst/>
              <a:cxnLst/>
              <a:rect l="l" t="t" r="r" b="b"/>
              <a:pathLst>
                <a:path w="2519679" h="7302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448560" y="1270"/>
                  </a:lnTo>
                  <a:close/>
                </a:path>
                <a:path w="2519679" h="73025">
                  <a:moveTo>
                    <a:pt x="2519680" y="72402"/>
                  </a:moveTo>
                  <a:lnTo>
                    <a:pt x="2518410" y="71120"/>
                  </a:lnTo>
                  <a:lnTo>
                    <a:pt x="71120" y="71120"/>
                  </a:lnTo>
                  <a:lnTo>
                    <a:pt x="72390" y="72402"/>
                  </a:lnTo>
                  <a:lnTo>
                    <a:pt x="2519680" y="72402"/>
                  </a:lnTo>
                  <a:close/>
                </a:path>
              </a:pathLst>
            </a:custGeom>
            <a:solidFill>
              <a:srgbClr val="6D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806450" y="5676900"/>
              <a:ext cx="2517140" cy="69850"/>
            </a:xfrm>
            <a:custGeom>
              <a:avLst/>
              <a:gdLst/>
              <a:ahLst/>
              <a:cxnLst/>
              <a:rect l="l" t="t" r="r" b="b"/>
              <a:pathLst>
                <a:path w="2517140" h="69850">
                  <a:moveTo>
                    <a:pt x="2449817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517140" h="69850">
                  <a:moveTo>
                    <a:pt x="2517140" y="69850"/>
                  </a:moveTo>
                  <a:lnTo>
                    <a:pt x="2514600" y="67322"/>
                  </a:lnTo>
                  <a:lnTo>
                    <a:pt x="67310" y="67322"/>
                  </a:lnTo>
                  <a:lnTo>
                    <a:pt x="69850" y="69850"/>
                  </a:lnTo>
                  <a:lnTo>
                    <a:pt x="2517140" y="69850"/>
                  </a:lnTo>
                  <a:close/>
                </a:path>
              </a:pathLst>
            </a:custGeom>
            <a:solidFill>
              <a:srgbClr val="72A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808990" y="5679440"/>
              <a:ext cx="2512060" cy="65405"/>
            </a:xfrm>
            <a:custGeom>
              <a:avLst/>
              <a:gdLst/>
              <a:ahLst/>
              <a:cxnLst/>
              <a:rect l="l" t="t" r="r" b="b"/>
              <a:pathLst>
                <a:path w="2512060" h="65404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512060" h="65404">
                  <a:moveTo>
                    <a:pt x="2512060" y="64782"/>
                  </a:moveTo>
                  <a:lnTo>
                    <a:pt x="2510777" y="63500"/>
                  </a:lnTo>
                  <a:lnTo>
                    <a:pt x="63487" y="63500"/>
                  </a:lnTo>
                  <a:lnTo>
                    <a:pt x="64770" y="64782"/>
                  </a:lnTo>
                  <a:lnTo>
                    <a:pt x="2512060" y="64782"/>
                  </a:lnTo>
                  <a:close/>
                </a:path>
              </a:pathLst>
            </a:custGeom>
            <a:solidFill>
              <a:srgbClr val="76A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810260" y="5680710"/>
              <a:ext cx="2509520" cy="62230"/>
            </a:xfrm>
            <a:custGeom>
              <a:avLst/>
              <a:gdLst/>
              <a:ahLst/>
              <a:cxnLst/>
              <a:rect l="l" t="t" r="r" b="b"/>
              <a:pathLst>
                <a:path w="2509520" h="62229">
                  <a:moveTo>
                    <a:pt x="2448547" y="127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47" y="1270"/>
                  </a:lnTo>
                  <a:close/>
                </a:path>
                <a:path w="2509520" h="62229">
                  <a:moveTo>
                    <a:pt x="2509507" y="62230"/>
                  </a:moveTo>
                  <a:lnTo>
                    <a:pt x="2506980" y="59690"/>
                  </a:lnTo>
                  <a:lnTo>
                    <a:pt x="59690" y="59690"/>
                  </a:lnTo>
                  <a:lnTo>
                    <a:pt x="62230" y="62230"/>
                  </a:lnTo>
                  <a:lnTo>
                    <a:pt x="2509507" y="62230"/>
                  </a:lnTo>
                  <a:close/>
                </a:path>
              </a:pathLst>
            </a:custGeom>
            <a:solidFill>
              <a:srgbClr val="7BA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811530" y="5681980"/>
              <a:ext cx="2505710" cy="58419"/>
            </a:xfrm>
            <a:custGeom>
              <a:avLst/>
              <a:gdLst/>
              <a:ahLst/>
              <a:cxnLst/>
              <a:rect l="l" t="t" r="r" b="b"/>
              <a:pathLst>
                <a:path w="2505710" h="58420">
                  <a:moveTo>
                    <a:pt x="2449817" y="254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2527" y="2540"/>
                  </a:lnTo>
                  <a:lnTo>
                    <a:pt x="2449817" y="2540"/>
                  </a:lnTo>
                  <a:close/>
                </a:path>
                <a:path w="2505710" h="58420">
                  <a:moveTo>
                    <a:pt x="2505710" y="58420"/>
                  </a:moveTo>
                  <a:lnTo>
                    <a:pt x="2504440" y="57162"/>
                  </a:lnTo>
                  <a:lnTo>
                    <a:pt x="57150" y="57162"/>
                  </a:lnTo>
                  <a:lnTo>
                    <a:pt x="58420" y="58420"/>
                  </a:lnTo>
                  <a:lnTo>
                    <a:pt x="2505710" y="58420"/>
                  </a:lnTo>
                  <a:close/>
                </a:path>
              </a:pathLst>
            </a:custGeom>
            <a:solidFill>
              <a:srgbClr val="80A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814057" y="5684520"/>
              <a:ext cx="2502535" cy="55244"/>
            </a:xfrm>
            <a:custGeom>
              <a:avLst/>
              <a:gdLst/>
              <a:ahLst/>
              <a:cxnLst/>
              <a:rect l="l" t="t" r="r" b="b"/>
              <a:pathLst>
                <a:path w="2502535" h="55245">
                  <a:moveTo>
                    <a:pt x="2449830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52" y="2540"/>
                  </a:lnTo>
                  <a:lnTo>
                    <a:pt x="2449830" y="2540"/>
                  </a:lnTo>
                  <a:close/>
                </a:path>
                <a:path w="2502535" h="55245">
                  <a:moveTo>
                    <a:pt x="2501912" y="54622"/>
                  </a:moveTo>
                  <a:lnTo>
                    <a:pt x="2499360" y="52070"/>
                  </a:lnTo>
                  <a:lnTo>
                    <a:pt x="52082" y="52070"/>
                  </a:lnTo>
                  <a:lnTo>
                    <a:pt x="54622" y="54622"/>
                  </a:lnTo>
                  <a:lnTo>
                    <a:pt x="2501912" y="54622"/>
                  </a:lnTo>
                  <a:close/>
                </a:path>
              </a:pathLst>
            </a:custGeom>
            <a:solidFill>
              <a:srgbClr val="84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816610" y="5687060"/>
              <a:ext cx="2496820" cy="49530"/>
            </a:xfrm>
            <a:custGeom>
              <a:avLst/>
              <a:gdLst/>
              <a:ahLst/>
              <a:cxnLst/>
              <a:rect l="l" t="t" r="r" b="b"/>
              <a:pathLst>
                <a:path w="2496820" h="49529">
                  <a:moveTo>
                    <a:pt x="2448547" y="127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47" y="1270"/>
                  </a:lnTo>
                  <a:close/>
                </a:path>
                <a:path w="2496820" h="49529">
                  <a:moveTo>
                    <a:pt x="2496807" y="49530"/>
                  </a:moveTo>
                  <a:lnTo>
                    <a:pt x="2495550" y="48272"/>
                  </a:lnTo>
                  <a:lnTo>
                    <a:pt x="48260" y="48272"/>
                  </a:lnTo>
                  <a:lnTo>
                    <a:pt x="49530" y="49530"/>
                  </a:lnTo>
                  <a:lnTo>
                    <a:pt x="2496807" y="49530"/>
                  </a:lnTo>
                  <a:close/>
                </a:path>
              </a:pathLst>
            </a:custGeom>
            <a:solidFill>
              <a:srgbClr val="89A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817880" y="5688330"/>
              <a:ext cx="2494280" cy="47625"/>
            </a:xfrm>
            <a:custGeom>
              <a:avLst/>
              <a:gdLst/>
              <a:ahLst/>
              <a:cxnLst/>
              <a:rect l="l" t="t" r="r" b="b"/>
              <a:pathLst>
                <a:path w="2494279" h="4762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494279" h="47625">
                  <a:moveTo>
                    <a:pt x="2494280" y="47002"/>
                  </a:moveTo>
                  <a:lnTo>
                    <a:pt x="2491740" y="44462"/>
                  </a:lnTo>
                  <a:lnTo>
                    <a:pt x="44450" y="44462"/>
                  </a:lnTo>
                  <a:lnTo>
                    <a:pt x="46990" y="47002"/>
                  </a:lnTo>
                  <a:lnTo>
                    <a:pt x="2494280" y="47002"/>
                  </a:lnTo>
                  <a:close/>
                </a:path>
              </a:pathLst>
            </a:custGeom>
            <a:solidFill>
              <a:srgbClr val="8EB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819150" y="5689600"/>
              <a:ext cx="2490470" cy="43815"/>
            </a:xfrm>
            <a:custGeom>
              <a:avLst/>
              <a:gdLst/>
              <a:ahLst/>
              <a:cxnLst/>
              <a:rect l="l" t="t" r="r" b="b"/>
              <a:pathLst>
                <a:path w="2490470" h="43814">
                  <a:moveTo>
                    <a:pt x="2449817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490470" h="43814">
                  <a:moveTo>
                    <a:pt x="2490470" y="43192"/>
                  </a:moveTo>
                  <a:lnTo>
                    <a:pt x="2489200" y="41922"/>
                  </a:lnTo>
                  <a:lnTo>
                    <a:pt x="41910" y="41922"/>
                  </a:lnTo>
                  <a:lnTo>
                    <a:pt x="43180" y="43192"/>
                  </a:lnTo>
                  <a:lnTo>
                    <a:pt x="2490470" y="43192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821690" y="5692140"/>
              <a:ext cx="2486660" cy="40005"/>
            </a:xfrm>
            <a:custGeom>
              <a:avLst/>
              <a:gdLst/>
              <a:ahLst/>
              <a:cxnLst/>
              <a:rect l="l" t="t" r="r" b="b"/>
              <a:pathLst>
                <a:path w="2486660" h="40004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486660" h="40004">
                  <a:moveTo>
                    <a:pt x="2486660" y="39382"/>
                  </a:moveTo>
                  <a:lnTo>
                    <a:pt x="2485377" y="38100"/>
                  </a:lnTo>
                  <a:lnTo>
                    <a:pt x="38087" y="38100"/>
                  </a:lnTo>
                  <a:lnTo>
                    <a:pt x="39370" y="39382"/>
                  </a:lnTo>
                  <a:lnTo>
                    <a:pt x="2486660" y="39382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822960" y="5693410"/>
              <a:ext cx="2484120" cy="36830"/>
            </a:xfrm>
            <a:custGeom>
              <a:avLst/>
              <a:gdLst/>
              <a:ahLst/>
              <a:cxnLst/>
              <a:rect l="l" t="t" r="r" b="b"/>
              <a:pathLst>
                <a:path w="2484120" h="36829">
                  <a:moveTo>
                    <a:pt x="2449830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30" y="2540"/>
                  </a:lnTo>
                  <a:close/>
                </a:path>
                <a:path w="2484120" h="36829">
                  <a:moveTo>
                    <a:pt x="2484107" y="36830"/>
                  </a:moveTo>
                  <a:lnTo>
                    <a:pt x="2481580" y="34290"/>
                  </a:lnTo>
                  <a:lnTo>
                    <a:pt x="34277" y="34290"/>
                  </a:lnTo>
                  <a:lnTo>
                    <a:pt x="36817" y="36830"/>
                  </a:lnTo>
                  <a:lnTo>
                    <a:pt x="2484107" y="36830"/>
                  </a:lnTo>
                  <a:close/>
                </a:path>
              </a:pathLst>
            </a:custGeom>
            <a:solidFill>
              <a:srgbClr val="9B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825500" y="5695950"/>
              <a:ext cx="2479040" cy="31750"/>
            </a:xfrm>
            <a:custGeom>
              <a:avLst/>
              <a:gdLst/>
              <a:ahLst/>
              <a:cxnLst/>
              <a:rect l="l" t="t" r="r" b="b"/>
              <a:pathLst>
                <a:path w="2479040" h="31750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448560" y="1270"/>
                  </a:lnTo>
                  <a:close/>
                </a:path>
                <a:path w="2479040" h="31750">
                  <a:moveTo>
                    <a:pt x="2479040" y="31750"/>
                  </a:moveTo>
                  <a:lnTo>
                    <a:pt x="2477770" y="30492"/>
                  </a:lnTo>
                  <a:lnTo>
                    <a:pt x="30480" y="30492"/>
                  </a:lnTo>
                  <a:lnTo>
                    <a:pt x="31750" y="31750"/>
                  </a:lnTo>
                  <a:lnTo>
                    <a:pt x="2479040" y="31750"/>
                  </a:lnTo>
                  <a:close/>
                </a:path>
              </a:pathLst>
            </a:custGeom>
            <a:solidFill>
              <a:srgbClr val="A0B9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826757" y="5697220"/>
              <a:ext cx="2477135" cy="29845"/>
            </a:xfrm>
            <a:custGeom>
              <a:avLst/>
              <a:gdLst/>
              <a:ahLst/>
              <a:cxnLst/>
              <a:rect l="l" t="t" r="r" b="b"/>
              <a:pathLst>
                <a:path w="2477135" h="29845">
                  <a:moveTo>
                    <a:pt x="2449830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52" y="2540"/>
                  </a:lnTo>
                  <a:lnTo>
                    <a:pt x="2449830" y="2540"/>
                  </a:lnTo>
                  <a:close/>
                </a:path>
                <a:path w="2477135" h="29845">
                  <a:moveTo>
                    <a:pt x="2476512" y="29222"/>
                  </a:moveTo>
                  <a:lnTo>
                    <a:pt x="2473960" y="26670"/>
                  </a:lnTo>
                  <a:lnTo>
                    <a:pt x="26682" y="26670"/>
                  </a:lnTo>
                  <a:lnTo>
                    <a:pt x="29222" y="29222"/>
                  </a:lnTo>
                  <a:lnTo>
                    <a:pt x="2476512" y="29222"/>
                  </a:lnTo>
                  <a:close/>
                </a:path>
              </a:pathLst>
            </a:custGeom>
            <a:solidFill>
              <a:srgbClr val="A5B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829310" y="5699760"/>
              <a:ext cx="2471420" cy="24130"/>
            </a:xfrm>
            <a:custGeom>
              <a:avLst/>
              <a:gdLst/>
              <a:ahLst/>
              <a:cxnLst/>
              <a:rect l="l" t="t" r="r" b="b"/>
              <a:pathLst>
                <a:path w="2471420" h="24129">
                  <a:moveTo>
                    <a:pt x="2448547" y="127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47" y="1270"/>
                  </a:lnTo>
                  <a:close/>
                </a:path>
                <a:path w="2471420" h="24129">
                  <a:moveTo>
                    <a:pt x="2471407" y="24130"/>
                  </a:moveTo>
                  <a:lnTo>
                    <a:pt x="2470150" y="22872"/>
                  </a:lnTo>
                  <a:lnTo>
                    <a:pt x="22860" y="22872"/>
                  </a:lnTo>
                  <a:lnTo>
                    <a:pt x="24130" y="24130"/>
                  </a:lnTo>
                  <a:lnTo>
                    <a:pt x="2471407" y="24130"/>
                  </a:lnTo>
                  <a:close/>
                </a:path>
              </a:pathLst>
            </a:custGeom>
            <a:solidFill>
              <a:srgbClr val="A9B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830580" y="5701030"/>
              <a:ext cx="2468880" cy="22225"/>
            </a:xfrm>
            <a:custGeom>
              <a:avLst/>
              <a:gdLst/>
              <a:ahLst/>
              <a:cxnLst/>
              <a:rect l="l" t="t" r="r" b="b"/>
              <a:pathLst>
                <a:path w="2468879" h="22225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468879" h="22225">
                  <a:moveTo>
                    <a:pt x="2468880" y="21602"/>
                  </a:moveTo>
                  <a:lnTo>
                    <a:pt x="2467610" y="20320"/>
                  </a:lnTo>
                  <a:lnTo>
                    <a:pt x="20320" y="20320"/>
                  </a:lnTo>
                  <a:lnTo>
                    <a:pt x="21590" y="21602"/>
                  </a:lnTo>
                  <a:lnTo>
                    <a:pt x="2468880" y="21602"/>
                  </a:lnTo>
                  <a:close/>
                </a:path>
              </a:pathLst>
            </a:custGeom>
            <a:solidFill>
              <a:srgbClr val="AE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831850" y="5702300"/>
              <a:ext cx="2466340" cy="19050"/>
            </a:xfrm>
            <a:custGeom>
              <a:avLst/>
              <a:gdLst/>
              <a:ahLst/>
              <a:cxnLst/>
              <a:rect l="l" t="t" r="r" b="b"/>
              <a:pathLst>
                <a:path w="2466340" h="19050">
                  <a:moveTo>
                    <a:pt x="2449817" y="254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466340" h="19050">
                  <a:moveTo>
                    <a:pt x="2466340" y="19050"/>
                  </a:moveTo>
                  <a:lnTo>
                    <a:pt x="2463800" y="16522"/>
                  </a:lnTo>
                  <a:lnTo>
                    <a:pt x="16510" y="16522"/>
                  </a:lnTo>
                  <a:lnTo>
                    <a:pt x="19050" y="19050"/>
                  </a:lnTo>
                  <a:lnTo>
                    <a:pt x="2466340" y="19050"/>
                  </a:lnTo>
                  <a:close/>
                </a:path>
              </a:pathLst>
            </a:custGeom>
            <a:solidFill>
              <a:srgbClr val="B2C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834390" y="5704840"/>
              <a:ext cx="2461260" cy="14604"/>
            </a:xfrm>
            <a:custGeom>
              <a:avLst/>
              <a:gdLst/>
              <a:ahLst/>
              <a:cxnLst/>
              <a:rect l="l" t="t" r="r" b="b"/>
              <a:pathLst>
                <a:path w="2461260" h="14604">
                  <a:moveTo>
                    <a:pt x="2448560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60" y="1270"/>
                  </a:lnTo>
                  <a:close/>
                </a:path>
                <a:path w="2461260" h="14604">
                  <a:moveTo>
                    <a:pt x="2461260" y="13982"/>
                  </a:moveTo>
                  <a:lnTo>
                    <a:pt x="2459977" y="12700"/>
                  </a:lnTo>
                  <a:lnTo>
                    <a:pt x="12687" y="12700"/>
                  </a:lnTo>
                  <a:lnTo>
                    <a:pt x="13970" y="13982"/>
                  </a:lnTo>
                  <a:lnTo>
                    <a:pt x="2461260" y="13982"/>
                  </a:lnTo>
                  <a:close/>
                </a:path>
              </a:pathLst>
            </a:custGeom>
            <a:solidFill>
              <a:srgbClr val="B7C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835660" y="5706110"/>
              <a:ext cx="2458720" cy="11430"/>
            </a:xfrm>
            <a:custGeom>
              <a:avLst/>
              <a:gdLst/>
              <a:ahLst/>
              <a:cxnLst/>
              <a:rect l="l" t="t" r="r" b="b"/>
              <a:pathLst>
                <a:path w="2458720" h="11429">
                  <a:moveTo>
                    <a:pt x="2449817" y="2540"/>
                  </a:moveTo>
                  <a:lnTo>
                    <a:pt x="2447277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449817" y="2540"/>
                  </a:lnTo>
                  <a:close/>
                </a:path>
                <a:path w="2458720" h="11429">
                  <a:moveTo>
                    <a:pt x="2458707" y="11430"/>
                  </a:moveTo>
                  <a:lnTo>
                    <a:pt x="2456180" y="8890"/>
                  </a:lnTo>
                  <a:lnTo>
                    <a:pt x="8890" y="8890"/>
                  </a:lnTo>
                  <a:lnTo>
                    <a:pt x="11430" y="11430"/>
                  </a:lnTo>
                  <a:lnTo>
                    <a:pt x="2458707" y="11430"/>
                  </a:lnTo>
                  <a:close/>
                </a:path>
              </a:pathLst>
            </a:custGeom>
            <a:solidFill>
              <a:srgbClr val="BCC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838200" y="5708650"/>
              <a:ext cx="2453640" cy="6350"/>
            </a:xfrm>
            <a:custGeom>
              <a:avLst/>
              <a:gdLst/>
              <a:ahLst/>
              <a:cxnLst/>
              <a:rect l="l" t="t" r="r" b="b"/>
              <a:pathLst>
                <a:path w="2453640" h="6350">
                  <a:moveTo>
                    <a:pt x="2448547" y="1270"/>
                  </a:moveTo>
                  <a:lnTo>
                    <a:pt x="244729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448547" y="1270"/>
                  </a:lnTo>
                  <a:close/>
                </a:path>
                <a:path w="2453640" h="6350">
                  <a:moveTo>
                    <a:pt x="2453640" y="6350"/>
                  </a:moveTo>
                  <a:lnTo>
                    <a:pt x="2452370" y="5092"/>
                  </a:lnTo>
                  <a:lnTo>
                    <a:pt x="5080" y="5092"/>
                  </a:lnTo>
                  <a:lnTo>
                    <a:pt x="6350" y="6350"/>
                  </a:lnTo>
                  <a:lnTo>
                    <a:pt x="2453640" y="6350"/>
                  </a:lnTo>
                  <a:close/>
                </a:path>
              </a:pathLst>
            </a:custGeom>
            <a:solidFill>
              <a:srgbClr val="C0C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839469" y="5709920"/>
              <a:ext cx="2451100" cy="3810"/>
            </a:xfrm>
            <a:custGeom>
              <a:avLst/>
              <a:gdLst/>
              <a:ahLst/>
              <a:cxnLst/>
              <a:rect l="l" t="t" r="r" b="b"/>
              <a:pathLst>
                <a:path w="2451100" h="3810">
                  <a:moveTo>
                    <a:pt x="2447289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2451100" y="3810"/>
                  </a:lnTo>
                  <a:lnTo>
                    <a:pt x="2447289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761999" y="5632450"/>
              <a:ext cx="2606040" cy="158750"/>
            </a:xfrm>
            <a:custGeom>
              <a:avLst/>
              <a:gdLst/>
              <a:ahLst/>
              <a:cxnLst/>
              <a:rect l="l" t="t" r="r" b="b"/>
              <a:pathLst>
                <a:path w="2606040" h="158750">
                  <a:moveTo>
                    <a:pt x="0" y="0"/>
                  </a:moveTo>
                  <a:lnTo>
                    <a:pt x="2447290" y="0"/>
                  </a:lnTo>
                  <a:lnTo>
                    <a:pt x="2606040" y="158750"/>
                  </a:lnTo>
                  <a:lnTo>
                    <a:pt x="158750" y="15875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9" name="object 1629"/>
          <p:cNvSpPr txBox="1"/>
          <p:nvPr/>
        </p:nvSpPr>
        <p:spPr>
          <a:xfrm>
            <a:off x="1201419" y="4745990"/>
            <a:ext cx="1568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B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spc="5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10" dirty="0">
                <a:latin typeface="Arial"/>
                <a:cs typeface="Arial"/>
              </a:rPr>
              <a:t>-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30" name="object 1630"/>
          <p:cNvSpPr txBox="1"/>
          <p:nvPr/>
        </p:nvSpPr>
        <p:spPr>
          <a:xfrm>
            <a:off x="1371600" y="5050790"/>
            <a:ext cx="1157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Bu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5" dirty="0">
                <a:latin typeface="Arial"/>
                <a:cs typeface="Arial"/>
              </a:rPr>
              <a:t>ne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31" name="object 1631"/>
          <p:cNvSpPr txBox="1"/>
          <p:nvPr/>
        </p:nvSpPr>
        <p:spPr>
          <a:xfrm>
            <a:off x="1273810" y="535559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32" name="object 1632"/>
          <p:cNvGrpSpPr/>
          <p:nvPr/>
        </p:nvGrpSpPr>
        <p:grpSpPr>
          <a:xfrm>
            <a:off x="7284719" y="1675129"/>
            <a:ext cx="354330" cy="744220"/>
            <a:chOff x="7284719" y="1675129"/>
            <a:chExt cx="354330" cy="744220"/>
          </a:xfrm>
        </p:grpSpPr>
        <p:sp>
          <p:nvSpPr>
            <p:cNvPr id="1633" name="object 1633"/>
            <p:cNvSpPr/>
            <p:nvPr/>
          </p:nvSpPr>
          <p:spPr>
            <a:xfrm>
              <a:off x="7636509" y="1675129"/>
              <a:ext cx="2540" cy="744220"/>
            </a:xfrm>
            <a:custGeom>
              <a:avLst/>
              <a:gdLst/>
              <a:ahLst/>
              <a:cxnLst/>
              <a:rect l="l" t="t" r="r" b="b"/>
              <a:pathLst>
                <a:path w="2540" h="744219">
                  <a:moveTo>
                    <a:pt x="2540" y="0"/>
                  </a:moveTo>
                  <a:lnTo>
                    <a:pt x="0" y="0"/>
                  </a:lnTo>
                  <a:lnTo>
                    <a:pt x="0" y="744220"/>
                  </a:lnTo>
                  <a:lnTo>
                    <a:pt x="2540" y="74422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7632699" y="1678939"/>
              <a:ext cx="3810" cy="737870"/>
            </a:xfrm>
            <a:custGeom>
              <a:avLst/>
              <a:gdLst/>
              <a:ahLst/>
              <a:cxnLst/>
              <a:rect l="l" t="t" r="r" b="b"/>
              <a:pathLst>
                <a:path w="3809" h="737869">
                  <a:moveTo>
                    <a:pt x="3809" y="0"/>
                  </a:moveTo>
                  <a:lnTo>
                    <a:pt x="0" y="0"/>
                  </a:lnTo>
                  <a:lnTo>
                    <a:pt x="0" y="737870"/>
                  </a:lnTo>
                  <a:lnTo>
                    <a:pt x="3809" y="7378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7628889" y="1682749"/>
              <a:ext cx="3810" cy="728980"/>
            </a:xfrm>
            <a:custGeom>
              <a:avLst/>
              <a:gdLst/>
              <a:ahLst/>
              <a:cxnLst/>
              <a:rect l="l" t="t" r="r" b="b"/>
              <a:pathLst>
                <a:path w="3809" h="728980">
                  <a:moveTo>
                    <a:pt x="3809" y="0"/>
                  </a:moveTo>
                  <a:lnTo>
                    <a:pt x="0" y="0"/>
                  </a:lnTo>
                  <a:lnTo>
                    <a:pt x="0" y="728979"/>
                  </a:lnTo>
                  <a:lnTo>
                    <a:pt x="3809" y="7289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7625079" y="1686559"/>
              <a:ext cx="3810" cy="722630"/>
            </a:xfrm>
            <a:custGeom>
              <a:avLst/>
              <a:gdLst/>
              <a:ahLst/>
              <a:cxnLst/>
              <a:rect l="l" t="t" r="r" b="b"/>
              <a:pathLst>
                <a:path w="3809" h="722630">
                  <a:moveTo>
                    <a:pt x="3810" y="0"/>
                  </a:moveTo>
                  <a:lnTo>
                    <a:pt x="0" y="0"/>
                  </a:lnTo>
                  <a:lnTo>
                    <a:pt x="0" y="722629"/>
                  </a:lnTo>
                  <a:lnTo>
                    <a:pt x="3810" y="72262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7621269" y="1690369"/>
              <a:ext cx="3810" cy="715010"/>
            </a:xfrm>
            <a:custGeom>
              <a:avLst/>
              <a:gdLst/>
              <a:ahLst/>
              <a:cxnLst/>
              <a:rect l="l" t="t" r="r" b="b"/>
              <a:pathLst>
                <a:path w="3809" h="715010">
                  <a:moveTo>
                    <a:pt x="3809" y="0"/>
                  </a:moveTo>
                  <a:lnTo>
                    <a:pt x="0" y="0"/>
                  </a:lnTo>
                  <a:lnTo>
                    <a:pt x="0" y="715009"/>
                  </a:lnTo>
                  <a:lnTo>
                    <a:pt x="3809" y="71500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7617459" y="1692909"/>
              <a:ext cx="3810" cy="708660"/>
            </a:xfrm>
            <a:custGeom>
              <a:avLst/>
              <a:gdLst/>
              <a:ahLst/>
              <a:cxnLst/>
              <a:rect l="l" t="t" r="r" b="b"/>
              <a:pathLst>
                <a:path w="3809" h="708660">
                  <a:moveTo>
                    <a:pt x="381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3810" y="7086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7613649" y="1696719"/>
              <a:ext cx="3810" cy="701040"/>
            </a:xfrm>
            <a:custGeom>
              <a:avLst/>
              <a:gdLst/>
              <a:ahLst/>
              <a:cxnLst/>
              <a:rect l="l" t="t" r="r" b="b"/>
              <a:pathLst>
                <a:path w="3809" h="701039">
                  <a:moveTo>
                    <a:pt x="3809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3809" y="7010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7609839" y="1700529"/>
              <a:ext cx="3810" cy="693420"/>
            </a:xfrm>
            <a:custGeom>
              <a:avLst/>
              <a:gdLst/>
              <a:ahLst/>
              <a:cxnLst/>
              <a:rect l="l" t="t" r="r" b="b"/>
              <a:pathLst>
                <a:path w="3809" h="693419">
                  <a:moveTo>
                    <a:pt x="3809" y="0"/>
                  </a:moveTo>
                  <a:lnTo>
                    <a:pt x="0" y="0"/>
                  </a:lnTo>
                  <a:lnTo>
                    <a:pt x="0" y="693420"/>
                  </a:lnTo>
                  <a:lnTo>
                    <a:pt x="3809" y="6934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7607299" y="1704339"/>
              <a:ext cx="2540" cy="685800"/>
            </a:xfrm>
            <a:custGeom>
              <a:avLst/>
              <a:gdLst/>
              <a:ahLst/>
              <a:cxnLst/>
              <a:rect l="l" t="t" r="r" b="b"/>
              <a:pathLst>
                <a:path w="2540" h="685800">
                  <a:moveTo>
                    <a:pt x="254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540" y="6858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7603489" y="1708149"/>
              <a:ext cx="3810" cy="679450"/>
            </a:xfrm>
            <a:custGeom>
              <a:avLst/>
              <a:gdLst/>
              <a:ahLst/>
              <a:cxnLst/>
              <a:rect l="l" t="t" r="r" b="b"/>
              <a:pathLst>
                <a:path w="3809" h="679450">
                  <a:moveTo>
                    <a:pt x="3809" y="0"/>
                  </a:moveTo>
                  <a:lnTo>
                    <a:pt x="0" y="0"/>
                  </a:lnTo>
                  <a:lnTo>
                    <a:pt x="0" y="679450"/>
                  </a:lnTo>
                  <a:lnTo>
                    <a:pt x="3809" y="6794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7599679" y="1711959"/>
              <a:ext cx="3810" cy="671830"/>
            </a:xfrm>
            <a:custGeom>
              <a:avLst/>
              <a:gdLst/>
              <a:ahLst/>
              <a:cxnLst/>
              <a:rect l="l" t="t" r="r" b="b"/>
              <a:pathLst>
                <a:path w="3809" h="671830">
                  <a:moveTo>
                    <a:pt x="3810" y="0"/>
                  </a:moveTo>
                  <a:lnTo>
                    <a:pt x="0" y="0"/>
                  </a:lnTo>
                  <a:lnTo>
                    <a:pt x="0" y="671829"/>
                  </a:lnTo>
                  <a:lnTo>
                    <a:pt x="3810" y="67182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7595869" y="1714499"/>
              <a:ext cx="3810" cy="665480"/>
            </a:xfrm>
            <a:custGeom>
              <a:avLst/>
              <a:gdLst/>
              <a:ahLst/>
              <a:cxnLst/>
              <a:rect l="l" t="t" r="r" b="b"/>
              <a:pathLst>
                <a:path w="3809" h="665480">
                  <a:moveTo>
                    <a:pt x="3809" y="0"/>
                  </a:moveTo>
                  <a:lnTo>
                    <a:pt x="0" y="0"/>
                  </a:lnTo>
                  <a:lnTo>
                    <a:pt x="0" y="665479"/>
                  </a:lnTo>
                  <a:lnTo>
                    <a:pt x="3809" y="6654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7592059" y="1718309"/>
              <a:ext cx="3810" cy="657860"/>
            </a:xfrm>
            <a:custGeom>
              <a:avLst/>
              <a:gdLst/>
              <a:ahLst/>
              <a:cxnLst/>
              <a:rect l="l" t="t" r="r" b="b"/>
              <a:pathLst>
                <a:path w="3809" h="657860">
                  <a:moveTo>
                    <a:pt x="3810" y="0"/>
                  </a:moveTo>
                  <a:lnTo>
                    <a:pt x="0" y="0"/>
                  </a:lnTo>
                  <a:lnTo>
                    <a:pt x="0" y="657860"/>
                  </a:lnTo>
                  <a:lnTo>
                    <a:pt x="3810" y="6578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7588249" y="1722119"/>
              <a:ext cx="3810" cy="650240"/>
            </a:xfrm>
            <a:custGeom>
              <a:avLst/>
              <a:gdLst/>
              <a:ahLst/>
              <a:cxnLst/>
              <a:rect l="l" t="t" r="r" b="b"/>
              <a:pathLst>
                <a:path w="3809" h="650239">
                  <a:moveTo>
                    <a:pt x="3809" y="0"/>
                  </a:moveTo>
                  <a:lnTo>
                    <a:pt x="0" y="0"/>
                  </a:lnTo>
                  <a:lnTo>
                    <a:pt x="0" y="650239"/>
                  </a:lnTo>
                  <a:lnTo>
                    <a:pt x="3809" y="6502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7585709" y="1725929"/>
              <a:ext cx="2540" cy="642620"/>
            </a:xfrm>
            <a:custGeom>
              <a:avLst/>
              <a:gdLst/>
              <a:ahLst/>
              <a:cxnLst/>
              <a:rect l="l" t="t" r="r" b="b"/>
              <a:pathLst>
                <a:path w="2540" h="642619">
                  <a:moveTo>
                    <a:pt x="2540" y="0"/>
                  </a:moveTo>
                  <a:lnTo>
                    <a:pt x="0" y="0"/>
                  </a:lnTo>
                  <a:lnTo>
                    <a:pt x="0" y="642620"/>
                  </a:lnTo>
                  <a:lnTo>
                    <a:pt x="2540" y="64262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7581899" y="1729739"/>
              <a:ext cx="3810" cy="636270"/>
            </a:xfrm>
            <a:custGeom>
              <a:avLst/>
              <a:gdLst/>
              <a:ahLst/>
              <a:cxnLst/>
              <a:rect l="l" t="t" r="r" b="b"/>
              <a:pathLst>
                <a:path w="3809" h="636269">
                  <a:moveTo>
                    <a:pt x="3809" y="0"/>
                  </a:moveTo>
                  <a:lnTo>
                    <a:pt x="0" y="0"/>
                  </a:lnTo>
                  <a:lnTo>
                    <a:pt x="0" y="636270"/>
                  </a:lnTo>
                  <a:lnTo>
                    <a:pt x="3809" y="6362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7578089" y="1733549"/>
              <a:ext cx="3810" cy="628650"/>
            </a:xfrm>
            <a:custGeom>
              <a:avLst/>
              <a:gdLst/>
              <a:ahLst/>
              <a:cxnLst/>
              <a:rect l="l" t="t" r="r" b="b"/>
              <a:pathLst>
                <a:path w="3809" h="628650">
                  <a:moveTo>
                    <a:pt x="3809" y="0"/>
                  </a:moveTo>
                  <a:lnTo>
                    <a:pt x="0" y="0"/>
                  </a:lnTo>
                  <a:lnTo>
                    <a:pt x="0" y="628650"/>
                  </a:lnTo>
                  <a:lnTo>
                    <a:pt x="3809" y="6286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7574279" y="1736089"/>
              <a:ext cx="3810" cy="622300"/>
            </a:xfrm>
            <a:custGeom>
              <a:avLst/>
              <a:gdLst/>
              <a:ahLst/>
              <a:cxnLst/>
              <a:rect l="l" t="t" r="r" b="b"/>
              <a:pathLst>
                <a:path w="3809" h="622300">
                  <a:moveTo>
                    <a:pt x="381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3810" y="6223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7570469" y="1739899"/>
              <a:ext cx="3810" cy="614680"/>
            </a:xfrm>
            <a:custGeom>
              <a:avLst/>
              <a:gdLst/>
              <a:ahLst/>
              <a:cxnLst/>
              <a:rect l="l" t="t" r="r" b="b"/>
              <a:pathLst>
                <a:path w="3809" h="614680">
                  <a:moveTo>
                    <a:pt x="3809" y="0"/>
                  </a:moveTo>
                  <a:lnTo>
                    <a:pt x="0" y="0"/>
                  </a:lnTo>
                  <a:lnTo>
                    <a:pt x="0" y="614679"/>
                  </a:lnTo>
                  <a:lnTo>
                    <a:pt x="3809" y="6146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7566659" y="1743709"/>
              <a:ext cx="3810" cy="607060"/>
            </a:xfrm>
            <a:custGeom>
              <a:avLst/>
              <a:gdLst/>
              <a:ahLst/>
              <a:cxnLst/>
              <a:rect l="l" t="t" r="r" b="b"/>
              <a:pathLst>
                <a:path w="3809" h="607060">
                  <a:moveTo>
                    <a:pt x="3810" y="0"/>
                  </a:moveTo>
                  <a:lnTo>
                    <a:pt x="0" y="0"/>
                  </a:lnTo>
                  <a:lnTo>
                    <a:pt x="0" y="607060"/>
                  </a:lnTo>
                  <a:lnTo>
                    <a:pt x="3810" y="6070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7564119" y="1747519"/>
              <a:ext cx="2540" cy="599440"/>
            </a:xfrm>
            <a:custGeom>
              <a:avLst/>
              <a:gdLst/>
              <a:ahLst/>
              <a:cxnLst/>
              <a:rect l="l" t="t" r="r" b="b"/>
              <a:pathLst>
                <a:path w="2540" h="599439">
                  <a:moveTo>
                    <a:pt x="2539" y="0"/>
                  </a:moveTo>
                  <a:lnTo>
                    <a:pt x="0" y="0"/>
                  </a:lnTo>
                  <a:lnTo>
                    <a:pt x="0" y="599439"/>
                  </a:lnTo>
                  <a:lnTo>
                    <a:pt x="2539" y="5994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7560309" y="1751329"/>
              <a:ext cx="3810" cy="593090"/>
            </a:xfrm>
            <a:custGeom>
              <a:avLst/>
              <a:gdLst/>
              <a:ahLst/>
              <a:cxnLst/>
              <a:rect l="l" t="t" r="r" b="b"/>
              <a:pathLst>
                <a:path w="3809" h="593089">
                  <a:moveTo>
                    <a:pt x="3810" y="0"/>
                  </a:moveTo>
                  <a:lnTo>
                    <a:pt x="0" y="0"/>
                  </a:lnTo>
                  <a:lnTo>
                    <a:pt x="0" y="593090"/>
                  </a:lnTo>
                  <a:lnTo>
                    <a:pt x="3810" y="5930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7556499" y="1755139"/>
              <a:ext cx="3810" cy="585470"/>
            </a:xfrm>
            <a:custGeom>
              <a:avLst/>
              <a:gdLst/>
              <a:ahLst/>
              <a:cxnLst/>
              <a:rect l="l" t="t" r="r" b="b"/>
              <a:pathLst>
                <a:path w="3809" h="585469">
                  <a:moveTo>
                    <a:pt x="380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3809" y="5854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7552689" y="1757679"/>
              <a:ext cx="3810" cy="579120"/>
            </a:xfrm>
            <a:custGeom>
              <a:avLst/>
              <a:gdLst/>
              <a:ahLst/>
              <a:cxnLst/>
              <a:rect l="l" t="t" r="r" b="b"/>
              <a:pathLst>
                <a:path w="3809" h="579119">
                  <a:moveTo>
                    <a:pt x="3809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3809" y="5791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7548879" y="1761489"/>
              <a:ext cx="3810" cy="571500"/>
            </a:xfrm>
            <a:custGeom>
              <a:avLst/>
              <a:gdLst/>
              <a:ahLst/>
              <a:cxnLst/>
              <a:rect l="l" t="t" r="r" b="b"/>
              <a:pathLst>
                <a:path w="3809" h="571500">
                  <a:moveTo>
                    <a:pt x="381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810" y="5715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7545069" y="1765299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80">
                  <a:moveTo>
                    <a:pt x="3809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3809" y="5638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7541259" y="1769109"/>
              <a:ext cx="3810" cy="556260"/>
            </a:xfrm>
            <a:custGeom>
              <a:avLst/>
              <a:gdLst/>
              <a:ahLst/>
              <a:cxnLst/>
              <a:rect l="l" t="t" r="r" b="b"/>
              <a:pathLst>
                <a:path w="3809" h="556260">
                  <a:moveTo>
                    <a:pt x="381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3810" y="5562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7537449" y="1772919"/>
              <a:ext cx="3810" cy="548640"/>
            </a:xfrm>
            <a:custGeom>
              <a:avLst/>
              <a:gdLst/>
              <a:ahLst/>
              <a:cxnLst/>
              <a:rect l="l" t="t" r="r" b="b"/>
              <a:pathLst>
                <a:path w="3809" h="548639">
                  <a:moveTo>
                    <a:pt x="3809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3809" y="5486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7534909" y="1776729"/>
              <a:ext cx="2540" cy="542290"/>
            </a:xfrm>
            <a:custGeom>
              <a:avLst/>
              <a:gdLst/>
              <a:ahLst/>
              <a:cxnLst/>
              <a:rect l="l" t="t" r="r" b="b"/>
              <a:pathLst>
                <a:path w="2540" h="542289">
                  <a:moveTo>
                    <a:pt x="254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2540" y="54229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7531099" y="1780539"/>
              <a:ext cx="3810" cy="534670"/>
            </a:xfrm>
            <a:custGeom>
              <a:avLst/>
              <a:gdLst/>
              <a:ahLst/>
              <a:cxnLst/>
              <a:rect l="l" t="t" r="r" b="b"/>
              <a:pathLst>
                <a:path w="3809" h="534669">
                  <a:moveTo>
                    <a:pt x="3809" y="0"/>
                  </a:moveTo>
                  <a:lnTo>
                    <a:pt x="0" y="0"/>
                  </a:lnTo>
                  <a:lnTo>
                    <a:pt x="0" y="534670"/>
                  </a:lnTo>
                  <a:lnTo>
                    <a:pt x="3809" y="5346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7527289" y="1784349"/>
              <a:ext cx="3810" cy="527050"/>
            </a:xfrm>
            <a:custGeom>
              <a:avLst/>
              <a:gdLst/>
              <a:ahLst/>
              <a:cxnLst/>
              <a:rect l="l" t="t" r="r" b="b"/>
              <a:pathLst>
                <a:path w="3809" h="527050">
                  <a:moveTo>
                    <a:pt x="3809" y="0"/>
                  </a:moveTo>
                  <a:lnTo>
                    <a:pt x="0" y="0"/>
                  </a:lnTo>
                  <a:lnTo>
                    <a:pt x="0" y="527050"/>
                  </a:lnTo>
                  <a:lnTo>
                    <a:pt x="3809" y="5270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7523479" y="1786889"/>
              <a:ext cx="3810" cy="520700"/>
            </a:xfrm>
            <a:custGeom>
              <a:avLst/>
              <a:gdLst/>
              <a:ahLst/>
              <a:cxnLst/>
              <a:rect l="l" t="t" r="r" b="b"/>
              <a:pathLst>
                <a:path w="3809" h="520700">
                  <a:moveTo>
                    <a:pt x="3810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3810" y="5207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7519669" y="1790699"/>
              <a:ext cx="3810" cy="513080"/>
            </a:xfrm>
            <a:custGeom>
              <a:avLst/>
              <a:gdLst/>
              <a:ahLst/>
              <a:cxnLst/>
              <a:rect l="l" t="t" r="r" b="b"/>
              <a:pathLst>
                <a:path w="3809" h="513080">
                  <a:moveTo>
                    <a:pt x="3809" y="0"/>
                  </a:moveTo>
                  <a:lnTo>
                    <a:pt x="0" y="0"/>
                  </a:lnTo>
                  <a:lnTo>
                    <a:pt x="0" y="513079"/>
                  </a:lnTo>
                  <a:lnTo>
                    <a:pt x="3809" y="5130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7515859" y="1794509"/>
              <a:ext cx="3810" cy="505459"/>
            </a:xfrm>
            <a:custGeom>
              <a:avLst/>
              <a:gdLst/>
              <a:ahLst/>
              <a:cxnLst/>
              <a:rect l="l" t="t" r="r" b="b"/>
              <a:pathLst>
                <a:path w="3809" h="505460">
                  <a:moveTo>
                    <a:pt x="3810" y="0"/>
                  </a:moveTo>
                  <a:lnTo>
                    <a:pt x="0" y="0"/>
                  </a:lnTo>
                  <a:lnTo>
                    <a:pt x="0" y="505460"/>
                  </a:lnTo>
                  <a:lnTo>
                    <a:pt x="3810" y="5054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7513319" y="1798319"/>
              <a:ext cx="2540" cy="499109"/>
            </a:xfrm>
            <a:custGeom>
              <a:avLst/>
              <a:gdLst/>
              <a:ahLst/>
              <a:cxnLst/>
              <a:rect l="l" t="t" r="r" b="b"/>
              <a:pathLst>
                <a:path w="2540" h="499110">
                  <a:moveTo>
                    <a:pt x="2539" y="0"/>
                  </a:moveTo>
                  <a:lnTo>
                    <a:pt x="0" y="0"/>
                  </a:lnTo>
                  <a:lnTo>
                    <a:pt x="0" y="499109"/>
                  </a:lnTo>
                  <a:lnTo>
                    <a:pt x="2539" y="4991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7509509" y="1802129"/>
              <a:ext cx="3810" cy="491490"/>
            </a:xfrm>
            <a:custGeom>
              <a:avLst/>
              <a:gdLst/>
              <a:ahLst/>
              <a:cxnLst/>
              <a:rect l="l" t="t" r="r" b="b"/>
              <a:pathLst>
                <a:path w="3809" h="491489">
                  <a:moveTo>
                    <a:pt x="3810" y="0"/>
                  </a:moveTo>
                  <a:lnTo>
                    <a:pt x="0" y="0"/>
                  </a:lnTo>
                  <a:lnTo>
                    <a:pt x="0" y="491490"/>
                  </a:lnTo>
                  <a:lnTo>
                    <a:pt x="3810" y="4914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7505699" y="1805939"/>
              <a:ext cx="3810" cy="483870"/>
            </a:xfrm>
            <a:custGeom>
              <a:avLst/>
              <a:gdLst/>
              <a:ahLst/>
              <a:cxnLst/>
              <a:rect l="l" t="t" r="r" b="b"/>
              <a:pathLst>
                <a:path w="3809" h="483869">
                  <a:moveTo>
                    <a:pt x="3809" y="0"/>
                  </a:moveTo>
                  <a:lnTo>
                    <a:pt x="0" y="0"/>
                  </a:lnTo>
                  <a:lnTo>
                    <a:pt x="0" y="483870"/>
                  </a:lnTo>
                  <a:lnTo>
                    <a:pt x="3809" y="4838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7501889" y="1808479"/>
              <a:ext cx="3810" cy="477520"/>
            </a:xfrm>
            <a:custGeom>
              <a:avLst/>
              <a:gdLst/>
              <a:ahLst/>
              <a:cxnLst/>
              <a:rect l="l" t="t" r="r" b="b"/>
              <a:pathLst>
                <a:path w="3809" h="477519">
                  <a:moveTo>
                    <a:pt x="3809" y="0"/>
                  </a:moveTo>
                  <a:lnTo>
                    <a:pt x="0" y="0"/>
                  </a:lnTo>
                  <a:lnTo>
                    <a:pt x="0" y="477520"/>
                  </a:lnTo>
                  <a:lnTo>
                    <a:pt x="3809" y="4775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7498079" y="1812289"/>
              <a:ext cx="3810" cy="469900"/>
            </a:xfrm>
            <a:custGeom>
              <a:avLst/>
              <a:gdLst/>
              <a:ahLst/>
              <a:cxnLst/>
              <a:rect l="l" t="t" r="r" b="b"/>
              <a:pathLst>
                <a:path w="3809" h="469900">
                  <a:moveTo>
                    <a:pt x="381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3810" y="4699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7494269" y="1816099"/>
              <a:ext cx="3810" cy="462280"/>
            </a:xfrm>
            <a:custGeom>
              <a:avLst/>
              <a:gdLst/>
              <a:ahLst/>
              <a:cxnLst/>
              <a:rect l="l" t="t" r="r" b="b"/>
              <a:pathLst>
                <a:path w="3809" h="462280">
                  <a:moveTo>
                    <a:pt x="3809" y="0"/>
                  </a:moveTo>
                  <a:lnTo>
                    <a:pt x="0" y="0"/>
                  </a:lnTo>
                  <a:lnTo>
                    <a:pt x="0" y="462279"/>
                  </a:lnTo>
                  <a:lnTo>
                    <a:pt x="3809" y="4622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7491729" y="1819909"/>
              <a:ext cx="2540" cy="454659"/>
            </a:xfrm>
            <a:custGeom>
              <a:avLst/>
              <a:gdLst/>
              <a:ahLst/>
              <a:cxnLst/>
              <a:rect l="l" t="t" r="r" b="b"/>
              <a:pathLst>
                <a:path w="2540" h="454660">
                  <a:moveTo>
                    <a:pt x="2540" y="0"/>
                  </a:moveTo>
                  <a:lnTo>
                    <a:pt x="0" y="0"/>
                  </a:lnTo>
                  <a:lnTo>
                    <a:pt x="0" y="454660"/>
                  </a:lnTo>
                  <a:lnTo>
                    <a:pt x="2540" y="45466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7487919" y="1823719"/>
              <a:ext cx="3810" cy="448309"/>
            </a:xfrm>
            <a:custGeom>
              <a:avLst/>
              <a:gdLst/>
              <a:ahLst/>
              <a:cxnLst/>
              <a:rect l="l" t="t" r="r" b="b"/>
              <a:pathLst>
                <a:path w="3809" h="448310">
                  <a:moveTo>
                    <a:pt x="3809" y="0"/>
                  </a:moveTo>
                  <a:lnTo>
                    <a:pt x="0" y="0"/>
                  </a:lnTo>
                  <a:lnTo>
                    <a:pt x="0" y="448309"/>
                  </a:lnTo>
                  <a:lnTo>
                    <a:pt x="3809" y="44830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7484109" y="1827529"/>
              <a:ext cx="3810" cy="440690"/>
            </a:xfrm>
            <a:custGeom>
              <a:avLst/>
              <a:gdLst/>
              <a:ahLst/>
              <a:cxnLst/>
              <a:rect l="l" t="t" r="r" b="b"/>
              <a:pathLst>
                <a:path w="3809" h="440689">
                  <a:moveTo>
                    <a:pt x="3810" y="0"/>
                  </a:moveTo>
                  <a:lnTo>
                    <a:pt x="0" y="0"/>
                  </a:lnTo>
                  <a:lnTo>
                    <a:pt x="0" y="440690"/>
                  </a:lnTo>
                  <a:lnTo>
                    <a:pt x="3810" y="4406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7480299" y="1830069"/>
              <a:ext cx="3810" cy="434340"/>
            </a:xfrm>
            <a:custGeom>
              <a:avLst/>
              <a:gdLst/>
              <a:ahLst/>
              <a:cxnLst/>
              <a:rect l="l" t="t" r="r" b="b"/>
              <a:pathLst>
                <a:path w="3809" h="434339">
                  <a:moveTo>
                    <a:pt x="3809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3809" y="4343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7476489" y="1833879"/>
              <a:ext cx="3810" cy="426720"/>
            </a:xfrm>
            <a:custGeom>
              <a:avLst/>
              <a:gdLst/>
              <a:ahLst/>
              <a:cxnLst/>
              <a:rect l="l" t="t" r="r" b="b"/>
              <a:pathLst>
                <a:path w="3809" h="426719">
                  <a:moveTo>
                    <a:pt x="3809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3809" y="4267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7472679" y="1837689"/>
              <a:ext cx="3810" cy="419100"/>
            </a:xfrm>
            <a:custGeom>
              <a:avLst/>
              <a:gdLst/>
              <a:ahLst/>
              <a:cxnLst/>
              <a:rect l="l" t="t" r="r" b="b"/>
              <a:pathLst>
                <a:path w="3809" h="419100">
                  <a:moveTo>
                    <a:pt x="381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3810" y="4191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7470139" y="1841499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80">
                  <a:moveTo>
                    <a:pt x="253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2539" y="41147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7465059" y="1845309"/>
              <a:ext cx="5080" cy="403860"/>
            </a:xfrm>
            <a:custGeom>
              <a:avLst/>
              <a:gdLst/>
              <a:ahLst/>
              <a:cxnLst/>
              <a:rect l="l" t="t" r="r" b="b"/>
              <a:pathLst>
                <a:path w="5079" h="403860">
                  <a:moveTo>
                    <a:pt x="508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5080" y="403860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7462519" y="1849119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2539" y="0"/>
                  </a:moveTo>
                  <a:lnTo>
                    <a:pt x="0" y="0"/>
                  </a:lnTo>
                  <a:lnTo>
                    <a:pt x="0" y="397509"/>
                  </a:lnTo>
                  <a:lnTo>
                    <a:pt x="2539" y="3975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7458709" y="1852929"/>
              <a:ext cx="3810" cy="389890"/>
            </a:xfrm>
            <a:custGeom>
              <a:avLst/>
              <a:gdLst/>
              <a:ahLst/>
              <a:cxnLst/>
              <a:rect l="l" t="t" r="r" b="b"/>
              <a:pathLst>
                <a:path w="3809" h="389889">
                  <a:moveTo>
                    <a:pt x="3810" y="0"/>
                  </a:moveTo>
                  <a:lnTo>
                    <a:pt x="0" y="0"/>
                  </a:lnTo>
                  <a:lnTo>
                    <a:pt x="0" y="389890"/>
                  </a:lnTo>
                  <a:lnTo>
                    <a:pt x="3810" y="3898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7454899" y="1856739"/>
              <a:ext cx="3810" cy="382270"/>
            </a:xfrm>
            <a:custGeom>
              <a:avLst/>
              <a:gdLst/>
              <a:ahLst/>
              <a:cxnLst/>
              <a:rect l="l" t="t" r="r" b="b"/>
              <a:pathLst>
                <a:path w="3809" h="382269">
                  <a:moveTo>
                    <a:pt x="3809" y="0"/>
                  </a:moveTo>
                  <a:lnTo>
                    <a:pt x="0" y="0"/>
                  </a:lnTo>
                  <a:lnTo>
                    <a:pt x="0" y="382270"/>
                  </a:lnTo>
                  <a:lnTo>
                    <a:pt x="3809" y="3822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7451089" y="1859279"/>
              <a:ext cx="3810" cy="375920"/>
            </a:xfrm>
            <a:custGeom>
              <a:avLst/>
              <a:gdLst/>
              <a:ahLst/>
              <a:cxnLst/>
              <a:rect l="l" t="t" r="r" b="b"/>
              <a:pathLst>
                <a:path w="3809" h="375919">
                  <a:moveTo>
                    <a:pt x="3809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3809" y="3759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7447279" y="1863089"/>
              <a:ext cx="3810" cy="368300"/>
            </a:xfrm>
            <a:custGeom>
              <a:avLst/>
              <a:gdLst/>
              <a:ahLst/>
              <a:cxnLst/>
              <a:rect l="l" t="t" r="r" b="b"/>
              <a:pathLst>
                <a:path w="3809" h="368300">
                  <a:moveTo>
                    <a:pt x="381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3810" y="3683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7443469" y="1866899"/>
              <a:ext cx="3810" cy="360680"/>
            </a:xfrm>
            <a:custGeom>
              <a:avLst/>
              <a:gdLst/>
              <a:ahLst/>
              <a:cxnLst/>
              <a:rect l="l" t="t" r="r" b="b"/>
              <a:pathLst>
                <a:path w="3809" h="360680">
                  <a:moveTo>
                    <a:pt x="3809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3809" y="3606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7440929" y="1870709"/>
              <a:ext cx="2540" cy="354330"/>
            </a:xfrm>
            <a:custGeom>
              <a:avLst/>
              <a:gdLst/>
              <a:ahLst/>
              <a:cxnLst/>
              <a:rect l="l" t="t" r="r" b="b"/>
              <a:pathLst>
                <a:path w="2540" h="354330">
                  <a:moveTo>
                    <a:pt x="2540" y="0"/>
                  </a:moveTo>
                  <a:lnTo>
                    <a:pt x="0" y="0"/>
                  </a:lnTo>
                  <a:lnTo>
                    <a:pt x="0" y="354329"/>
                  </a:lnTo>
                  <a:lnTo>
                    <a:pt x="2540" y="35432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7437119" y="1874519"/>
              <a:ext cx="3810" cy="346710"/>
            </a:xfrm>
            <a:custGeom>
              <a:avLst/>
              <a:gdLst/>
              <a:ahLst/>
              <a:cxnLst/>
              <a:rect l="l" t="t" r="r" b="b"/>
              <a:pathLst>
                <a:path w="3809" h="346710">
                  <a:moveTo>
                    <a:pt x="3809" y="0"/>
                  </a:moveTo>
                  <a:lnTo>
                    <a:pt x="0" y="0"/>
                  </a:lnTo>
                  <a:lnTo>
                    <a:pt x="0" y="346709"/>
                  </a:lnTo>
                  <a:lnTo>
                    <a:pt x="3809" y="34670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7433309" y="1878329"/>
              <a:ext cx="3810" cy="339090"/>
            </a:xfrm>
            <a:custGeom>
              <a:avLst/>
              <a:gdLst/>
              <a:ahLst/>
              <a:cxnLst/>
              <a:rect l="l" t="t" r="r" b="b"/>
              <a:pathLst>
                <a:path w="3809" h="339089">
                  <a:moveTo>
                    <a:pt x="3810" y="0"/>
                  </a:moveTo>
                  <a:lnTo>
                    <a:pt x="0" y="0"/>
                  </a:lnTo>
                  <a:lnTo>
                    <a:pt x="0" y="339090"/>
                  </a:lnTo>
                  <a:lnTo>
                    <a:pt x="3810" y="3390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7429499" y="1880869"/>
              <a:ext cx="3810" cy="332740"/>
            </a:xfrm>
            <a:custGeom>
              <a:avLst/>
              <a:gdLst/>
              <a:ahLst/>
              <a:cxnLst/>
              <a:rect l="l" t="t" r="r" b="b"/>
              <a:pathLst>
                <a:path w="3809" h="332739">
                  <a:moveTo>
                    <a:pt x="3809" y="0"/>
                  </a:moveTo>
                  <a:lnTo>
                    <a:pt x="0" y="0"/>
                  </a:lnTo>
                  <a:lnTo>
                    <a:pt x="0" y="332739"/>
                  </a:lnTo>
                  <a:lnTo>
                    <a:pt x="3809" y="3327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7425689" y="1884679"/>
              <a:ext cx="3810" cy="325120"/>
            </a:xfrm>
            <a:custGeom>
              <a:avLst/>
              <a:gdLst/>
              <a:ahLst/>
              <a:cxnLst/>
              <a:rect l="l" t="t" r="r" b="b"/>
              <a:pathLst>
                <a:path w="3809" h="325119">
                  <a:moveTo>
                    <a:pt x="3809" y="0"/>
                  </a:moveTo>
                  <a:lnTo>
                    <a:pt x="0" y="0"/>
                  </a:lnTo>
                  <a:lnTo>
                    <a:pt x="0" y="325120"/>
                  </a:lnTo>
                  <a:lnTo>
                    <a:pt x="3809" y="3251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7421879" y="1888489"/>
              <a:ext cx="3810" cy="317500"/>
            </a:xfrm>
            <a:custGeom>
              <a:avLst/>
              <a:gdLst/>
              <a:ahLst/>
              <a:cxnLst/>
              <a:rect l="l" t="t" r="r" b="b"/>
              <a:pathLst>
                <a:path w="3809" h="317500">
                  <a:moveTo>
                    <a:pt x="381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3810" y="3175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7419339" y="1892299"/>
              <a:ext cx="2540" cy="311150"/>
            </a:xfrm>
            <a:custGeom>
              <a:avLst/>
              <a:gdLst/>
              <a:ahLst/>
              <a:cxnLst/>
              <a:rect l="l" t="t" r="r" b="b"/>
              <a:pathLst>
                <a:path w="2540" h="311150">
                  <a:moveTo>
                    <a:pt x="2539" y="0"/>
                  </a:moveTo>
                  <a:lnTo>
                    <a:pt x="0" y="0"/>
                  </a:lnTo>
                  <a:lnTo>
                    <a:pt x="0" y="311150"/>
                  </a:lnTo>
                  <a:lnTo>
                    <a:pt x="2539" y="31115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7415529" y="1896109"/>
              <a:ext cx="3810" cy="303530"/>
            </a:xfrm>
            <a:custGeom>
              <a:avLst/>
              <a:gdLst/>
              <a:ahLst/>
              <a:cxnLst/>
              <a:rect l="l" t="t" r="r" b="b"/>
              <a:pathLst>
                <a:path w="3809" h="303530">
                  <a:moveTo>
                    <a:pt x="3810" y="0"/>
                  </a:moveTo>
                  <a:lnTo>
                    <a:pt x="0" y="0"/>
                  </a:lnTo>
                  <a:lnTo>
                    <a:pt x="0" y="303529"/>
                  </a:lnTo>
                  <a:lnTo>
                    <a:pt x="3810" y="30352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7411719" y="1899919"/>
              <a:ext cx="3810" cy="295910"/>
            </a:xfrm>
            <a:custGeom>
              <a:avLst/>
              <a:gdLst/>
              <a:ahLst/>
              <a:cxnLst/>
              <a:rect l="l" t="t" r="r" b="b"/>
              <a:pathLst>
                <a:path w="3809" h="295910">
                  <a:moveTo>
                    <a:pt x="3809" y="0"/>
                  </a:moveTo>
                  <a:lnTo>
                    <a:pt x="0" y="0"/>
                  </a:lnTo>
                  <a:lnTo>
                    <a:pt x="0" y="295909"/>
                  </a:lnTo>
                  <a:lnTo>
                    <a:pt x="3809" y="29590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7407909" y="1902459"/>
              <a:ext cx="3810" cy="289560"/>
            </a:xfrm>
            <a:custGeom>
              <a:avLst/>
              <a:gdLst/>
              <a:ahLst/>
              <a:cxnLst/>
              <a:rect l="l" t="t" r="r" b="b"/>
              <a:pathLst>
                <a:path w="3809" h="289560">
                  <a:moveTo>
                    <a:pt x="381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3810" y="2895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7404099" y="1906269"/>
              <a:ext cx="3810" cy="281940"/>
            </a:xfrm>
            <a:custGeom>
              <a:avLst/>
              <a:gdLst/>
              <a:ahLst/>
              <a:cxnLst/>
              <a:rect l="l" t="t" r="r" b="b"/>
              <a:pathLst>
                <a:path w="3809" h="281939">
                  <a:moveTo>
                    <a:pt x="3809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3809" y="2819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7400289" y="1910079"/>
              <a:ext cx="3810" cy="274320"/>
            </a:xfrm>
            <a:custGeom>
              <a:avLst/>
              <a:gdLst/>
              <a:ahLst/>
              <a:cxnLst/>
              <a:rect l="l" t="t" r="r" b="b"/>
              <a:pathLst>
                <a:path w="3809" h="274319">
                  <a:moveTo>
                    <a:pt x="380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3809" y="2743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7397749" y="1913889"/>
              <a:ext cx="2540" cy="267970"/>
            </a:xfrm>
            <a:custGeom>
              <a:avLst/>
              <a:gdLst/>
              <a:ahLst/>
              <a:cxnLst/>
              <a:rect l="l" t="t" r="r" b="b"/>
              <a:pathLst>
                <a:path w="2540" h="267969">
                  <a:moveTo>
                    <a:pt x="2540" y="0"/>
                  </a:moveTo>
                  <a:lnTo>
                    <a:pt x="0" y="0"/>
                  </a:lnTo>
                  <a:lnTo>
                    <a:pt x="0" y="267970"/>
                  </a:lnTo>
                  <a:lnTo>
                    <a:pt x="2540" y="26797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7393939" y="1917699"/>
              <a:ext cx="3810" cy="260350"/>
            </a:xfrm>
            <a:custGeom>
              <a:avLst/>
              <a:gdLst/>
              <a:ahLst/>
              <a:cxnLst/>
              <a:rect l="l" t="t" r="r" b="b"/>
              <a:pathLst>
                <a:path w="3809" h="260350">
                  <a:moveTo>
                    <a:pt x="3809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3809" y="260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7390129" y="1921509"/>
              <a:ext cx="3810" cy="252729"/>
            </a:xfrm>
            <a:custGeom>
              <a:avLst/>
              <a:gdLst/>
              <a:ahLst/>
              <a:cxnLst/>
              <a:rect l="l" t="t" r="r" b="b"/>
              <a:pathLst>
                <a:path w="3809" h="252730">
                  <a:moveTo>
                    <a:pt x="3810" y="0"/>
                  </a:moveTo>
                  <a:lnTo>
                    <a:pt x="0" y="0"/>
                  </a:lnTo>
                  <a:lnTo>
                    <a:pt x="0" y="252729"/>
                  </a:lnTo>
                  <a:lnTo>
                    <a:pt x="3810" y="25272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7386319" y="1924049"/>
              <a:ext cx="3810" cy="246379"/>
            </a:xfrm>
            <a:custGeom>
              <a:avLst/>
              <a:gdLst/>
              <a:ahLst/>
              <a:cxnLst/>
              <a:rect l="l" t="t" r="r" b="b"/>
              <a:pathLst>
                <a:path w="3809" h="246380">
                  <a:moveTo>
                    <a:pt x="3809" y="0"/>
                  </a:moveTo>
                  <a:lnTo>
                    <a:pt x="0" y="0"/>
                  </a:lnTo>
                  <a:lnTo>
                    <a:pt x="0" y="246379"/>
                  </a:lnTo>
                  <a:lnTo>
                    <a:pt x="3809" y="2463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7382509" y="1929129"/>
              <a:ext cx="3810" cy="237490"/>
            </a:xfrm>
            <a:custGeom>
              <a:avLst/>
              <a:gdLst/>
              <a:ahLst/>
              <a:cxnLst/>
              <a:rect l="l" t="t" r="r" b="b"/>
              <a:pathLst>
                <a:path w="3809" h="237489">
                  <a:moveTo>
                    <a:pt x="3810" y="0"/>
                  </a:moveTo>
                  <a:lnTo>
                    <a:pt x="0" y="0"/>
                  </a:lnTo>
                  <a:lnTo>
                    <a:pt x="0" y="237490"/>
                  </a:lnTo>
                  <a:lnTo>
                    <a:pt x="3810" y="2374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7378699" y="1931669"/>
              <a:ext cx="3810" cy="231140"/>
            </a:xfrm>
            <a:custGeom>
              <a:avLst/>
              <a:gdLst/>
              <a:ahLst/>
              <a:cxnLst/>
              <a:rect l="l" t="t" r="r" b="b"/>
              <a:pathLst>
                <a:path w="3809" h="231139">
                  <a:moveTo>
                    <a:pt x="3809" y="0"/>
                  </a:moveTo>
                  <a:lnTo>
                    <a:pt x="0" y="0"/>
                  </a:lnTo>
                  <a:lnTo>
                    <a:pt x="0" y="231139"/>
                  </a:lnTo>
                  <a:lnTo>
                    <a:pt x="3809" y="2311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7374889" y="1935479"/>
              <a:ext cx="3810" cy="223520"/>
            </a:xfrm>
            <a:custGeom>
              <a:avLst/>
              <a:gdLst/>
              <a:ahLst/>
              <a:cxnLst/>
              <a:rect l="l" t="t" r="r" b="b"/>
              <a:pathLst>
                <a:path w="3809" h="223519">
                  <a:moveTo>
                    <a:pt x="3809" y="0"/>
                  </a:moveTo>
                  <a:lnTo>
                    <a:pt x="0" y="0"/>
                  </a:lnTo>
                  <a:lnTo>
                    <a:pt x="0" y="223520"/>
                  </a:lnTo>
                  <a:lnTo>
                    <a:pt x="3809" y="2235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7372349" y="1939289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254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2540" y="2159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7368539" y="1943099"/>
              <a:ext cx="3810" cy="209550"/>
            </a:xfrm>
            <a:custGeom>
              <a:avLst/>
              <a:gdLst/>
              <a:ahLst/>
              <a:cxnLst/>
              <a:rect l="l" t="t" r="r" b="b"/>
              <a:pathLst>
                <a:path w="3809" h="209550">
                  <a:moveTo>
                    <a:pt x="3809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3809" y="2095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7364729" y="1946909"/>
              <a:ext cx="3810" cy="201930"/>
            </a:xfrm>
            <a:custGeom>
              <a:avLst/>
              <a:gdLst/>
              <a:ahLst/>
              <a:cxnLst/>
              <a:rect l="l" t="t" r="r" b="b"/>
              <a:pathLst>
                <a:path w="3809" h="201930">
                  <a:moveTo>
                    <a:pt x="3810" y="0"/>
                  </a:moveTo>
                  <a:lnTo>
                    <a:pt x="0" y="0"/>
                  </a:lnTo>
                  <a:lnTo>
                    <a:pt x="0" y="201929"/>
                  </a:lnTo>
                  <a:lnTo>
                    <a:pt x="3810" y="20192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7360919" y="1950719"/>
              <a:ext cx="3810" cy="194310"/>
            </a:xfrm>
            <a:custGeom>
              <a:avLst/>
              <a:gdLst/>
              <a:ahLst/>
              <a:cxnLst/>
              <a:rect l="l" t="t" r="r" b="b"/>
              <a:pathLst>
                <a:path w="3809" h="194310">
                  <a:moveTo>
                    <a:pt x="3809" y="0"/>
                  </a:moveTo>
                  <a:lnTo>
                    <a:pt x="0" y="0"/>
                  </a:lnTo>
                  <a:lnTo>
                    <a:pt x="0" y="194309"/>
                  </a:lnTo>
                  <a:lnTo>
                    <a:pt x="3809" y="19430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7357109" y="1953259"/>
              <a:ext cx="3810" cy="187960"/>
            </a:xfrm>
            <a:custGeom>
              <a:avLst/>
              <a:gdLst/>
              <a:ahLst/>
              <a:cxnLst/>
              <a:rect l="l" t="t" r="r" b="b"/>
              <a:pathLst>
                <a:path w="3809" h="187960">
                  <a:moveTo>
                    <a:pt x="3810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3810" y="1879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7353299" y="1957069"/>
              <a:ext cx="3810" cy="180340"/>
            </a:xfrm>
            <a:custGeom>
              <a:avLst/>
              <a:gdLst/>
              <a:ahLst/>
              <a:cxnLst/>
              <a:rect l="l" t="t" r="r" b="b"/>
              <a:pathLst>
                <a:path w="3809" h="180339">
                  <a:moveTo>
                    <a:pt x="3809" y="0"/>
                  </a:moveTo>
                  <a:lnTo>
                    <a:pt x="0" y="0"/>
                  </a:lnTo>
                  <a:lnTo>
                    <a:pt x="0" y="180339"/>
                  </a:lnTo>
                  <a:lnTo>
                    <a:pt x="3809" y="1803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7349489" y="1960879"/>
              <a:ext cx="3810" cy="172720"/>
            </a:xfrm>
            <a:custGeom>
              <a:avLst/>
              <a:gdLst/>
              <a:ahLst/>
              <a:cxnLst/>
              <a:rect l="l" t="t" r="r" b="b"/>
              <a:pathLst>
                <a:path w="3809" h="172719">
                  <a:moveTo>
                    <a:pt x="3809" y="0"/>
                  </a:moveTo>
                  <a:lnTo>
                    <a:pt x="0" y="0"/>
                  </a:lnTo>
                  <a:lnTo>
                    <a:pt x="0" y="172720"/>
                  </a:lnTo>
                  <a:lnTo>
                    <a:pt x="3809" y="17272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7346949" y="1964689"/>
              <a:ext cx="2540" cy="166370"/>
            </a:xfrm>
            <a:custGeom>
              <a:avLst/>
              <a:gdLst/>
              <a:ahLst/>
              <a:cxnLst/>
              <a:rect l="l" t="t" r="r" b="b"/>
              <a:pathLst>
                <a:path w="2540" h="166369">
                  <a:moveTo>
                    <a:pt x="2540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2540" y="16637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7343139" y="1968499"/>
              <a:ext cx="3810" cy="158750"/>
            </a:xfrm>
            <a:custGeom>
              <a:avLst/>
              <a:gdLst/>
              <a:ahLst/>
              <a:cxnLst/>
              <a:rect l="l" t="t" r="r" b="b"/>
              <a:pathLst>
                <a:path w="3809" h="158750">
                  <a:moveTo>
                    <a:pt x="3809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3809" y="1587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7339329" y="1972309"/>
              <a:ext cx="3810" cy="151130"/>
            </a:xfrm>
            <a:custGeom>
              <a:avLst/>
              <a:gdLst/>
              <a:ahLst/>
              <a:cxnLst/>
              <a:rect l="l" t="t" r="r" b="b"/>
              <a:pathLst>
                <a:path w="3809" h="151130">
                  <a:moveTo>
                    <a:pt x="3810" y="0"/>
                  </a:moveTo>
                  <a:lnTo>
                    <a:pt x="0" y="0"/>
                  </a:lnTo>
                  <a:lnTo>
                    <a:pt x="0" y="151129"/>
                  </a:lnTo>
                  <a:lnTo>
                    <a:pt x="3810" y="15112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7335519" y="1974849"/>
              <a:ext cx="3810" cy="144780"/>
            </a:xfrm>
            <a:custGeom>
              <a:avLst/>
              <a:gdLst/>
              <a:ahLst/>
              <a:cxnLst/>
              <a:rect l="l" t="t" r="r" b="b"/>
              <a:pathLst>
                <a:path w="3809" h="144780">
                  <a:moveTo>
                    <a:pt x="3809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3809" y="1447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7331709" y="1978659"/>
              <a:ext cx="3810" cy="137160"/>
            </a:xfrm>
            <a:custGeom>
              <a:avLst/>
              <a:gdLst/>
              <a:ahLst/>
              <a:cxnLst/>
              <a:rect l="l" t="t" r="r" b="b"/>
              <a:pathLst>
                <a:path w="3809" h="137160">
                  <a:moveTo>
                    <a:pt x="381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3810" y="1371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7327899" y="1982469"/>
              <a:ext cx="3810" cy="129539"/>
            </a:xfrm>
            <a:custGeom>
              <a:avLst/>
              <a:gdLst/>
              <a:ahLst/>
              <a:cxnLst/>
              <a:rect l="l" t="t" r="r" b="b"/>
              <a:pathLst>
                <a:path w="3809" h="129539">
                  <a:moveTo>
                    <a:pt x="3809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3809" y="1295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7325359" y="1986279"/>
              <a:ext cx="2540" cy="123189"/>
            </a:xfrm>
            <a:custGeom>
              <a:avLst/>
              <a:gdLst/>
              <a:ahLst/>
              <a:cxnLst/>
              <a:rect l="l" t="t" r="r" b="b"/>
              <a:pathLst>
                <a:path w="2540" h="123189">
                  <a:moveTo>
                    <a:pt x="2540" y="0"/>
                  </a:moveTo>
                  <a:lnTo>
                    <a:pt x="0" y="0"/>
                  </a:lnTo>
                  <a:lnTo>
                    <a:pt x="0" y="123190"/>
                  </a:lnTo>
                  <a:lnTo>
                    <a:pt x="2540" y="12319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7321549" y="1990089"/>
              <a:ext cx="3810" cy="115570"/>
            </a:xfrm>
            <a:custGeom>
              <a:avLst/>
              <a:gdLst/>
              <a:ahLst/>
              <a:cxnLst/>
              <a:rect l="l" t="t" r="r" b="b"/>
              <a:pathLst>
                <a:path w="3809" h="115569">
                  <a:moveTo>
                    <a:pt x="3809" y="0"/>
                  </a:moveTo>
                  <a:lnTo>
                    <a:pt x="0" y="0"/>
                  </a:lnTo>
                  <a:lnTo>
                    <a:pt x="0" y="115570"/>
                  </a:lnTo>
                  <a:lnTo>
                    <a:pt x="3809" y="1155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7317739" y="1993899"/>
              <a:ext cx="3810" cy="107950"/>
            </a:xfrm>
            <a:custGeom>
              <a:avLst/>
              <a:gdLst/>
              <a:ahLst/>
              <a:cxnLst/>
              <a:rect l="l" t="t" r="r" b="b"/>
              <a:pathLst>
                <a:path w="3809" h="107950">
                  <a:moveTo>
                    <a:pt x="3809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3809" y="1079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7313929" y="1996439"/>
              <a:ext cx="3810" cy="101600"/>
            </a:xfrm>
            <a:custGeom>
              <a:avLst/>
              <a:gdLst/>
              <a:ahLst/>
              <a:cxnLst/>
              <a:rect l="l" t="t" r="r" b="b"/>
              <a:pathLst>
                <a:path w="3809" h="101600">
                  <a:moveTo>
                    <a:pt x="3810" y="0"/>
                  </a:moveTo>
                  <a:lnTo>
                    <a:pt x="0" y="0"/>
                  </a:lnTo>
                  <a:lnTo>
                    <a:pt x="0" y="101600"/>
                  </a:lnTo>
                  <a:lnTo>
                    <a:pt x="3810" y="1016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7310119" y="2000249"/>
              <a:ext cx="3810" cy="93980"/>
            </a:xfrm>
            <a:custGeom>
              <a:avLst/>
              <a:gdLst/>
              <a:ahLst/>
              <a:cxnLst/>
              <a:rect l="l" t="t" r="r" b="b"/>
              <a:pathLst>
                <a:path w="3809" h="93980">
                  <a:moveTo>
                    <a:pt x="3809" y="0"/>
                  </a:moveTo>
                  <a:lnTo>
                    <a:pt x="0" y="0"/>
                  </a:lnTo>
                  <a:lnTo>
                    <a:pt x="0" y="93979"/>
                  </a:lnTo>
                  <a:lnTo>
                    <a:pt x="3809" y="939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7306309" y="2004059"/>
              <a:ext cx="3810" cy="86360"/>
            </a:xfrm>
            <a:custGeom>
              <a:avLst/>
              <a:gdLst/>
              <a:ahLst/>
              <a:cxnLst/>
              <a:rect l="l" t="t" r="r" b="b"/>
              <a:pathLst>
                <a:path w="3809" h="86360">
                  <a:moveTo>
                    <a:pt x="381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3810" y="863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7302499" y="2007869"/>
              <a:ext cx="3810" cy="78740"/>
            </a:xfrm>
            <a:custGeom>
              <a:avLst/>
              <a:gdLst/>
              <a:ahLst/>
              <a:cxnLst/>
              <a:rect l="l" t="t" r="r" b="b"/>
              <a:pathLst>
                <a:path w="3809" h="78739">
                  <a:moveTo>
                    <a:pt x="3809" y="0"/>
                  </a:moveTo>
                  <a:lnTo>
                    <a:pt x="0" y="0"/>
                  </a:lnTo>
                  <a:lnTo>
                    <a:pt x="0" y="78739"/>
                  </a:lnTo>
                  <a:lnTo>
                    <a:pt x="3809" y="7873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7299959" y="2011679"/>
              <a:ext cx="2540" cy="71120"/>
            </a:xfrm>
            <a:custGeom>
              <a:avLst/>
              <a:gdLst/>
              <a:ahLst/>
              <a:cxnLst/>
              <a:rect l="l" t="t" r="r" b="b"/>
              <a:pathLst>
                <a:path w="2540" h="71119">
                  <a:moveTo>
                    <a:pt x="2540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2540" y="7112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7296149" y="2015489"/>
              <a:ext cx="3810" cy="64769"/>
            </a:xfrm>
            <a:custGeom>
              <a:avLst/>
              <a:gdLst/>
              <a:ahLst/>
              <a:cxnLst/>
              <a:rect l="l" t="t" r="r" b="b"/>
              <a:pathLst>
                <a:path w="3809" h="64769">
                  <a:moveTo>
                    <a:pt x="3809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3809" y="6477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7292339" y="2019299"/>
              <a:ext cx="3810" cy="57150"/>
            </a:xfrm>
            <a:custGeom>
              <a:avLst/>
              <a:gdLst/>
              <a:ahLst/>
              <a:cxnLst/>
              <a:rect l="l" t="t" r="r" b="b"/>
              <a:pathLst>
                <a:path w="3809" h="57150">
                  <a:moveTo>
                    <a:pt x="3809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3809" y="571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7288529" y="2023109"/>
              <a:ext cx="3810" cy="49530"/>
            </a:xfrm>
            <a:custGeom>
              <a:avLst/>
              <a:gdLst/>
              <a:ahLst/>
              <a:cxnLst/>
              <a:rect l="l" t="t" r="r" b="b"/>
              <a:pathLst>
                <a:path w="3809" h="49530">
                  <a:moveTo>
                    <a:pt x="381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3810" y="4952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7284719" y="2025649"/>
              <a:ext cx="3810" cy="43180"/>
            </a:xfrm>
            <a:custGeom>
              <a:avLst/>
              <a:gdLst/>
              <a:ahLst/>
              <a:cxnLst/>
              <a:rect l="l" t="t" r="r" b="b"/>
              <a:pathLst>
                <a:path w="3809" h="43180">
                  <a:moveTo>
                    <a:pt x="3809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3809" y="4317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1" name="object 1731"/>
          <p:cNvGrpSpPr/>
          <p:nvPr/>
        </p:nvGrpSpPr>
        <p:grpSpPr>
          <a:xfrm>
            <a:off x="5327710" y="1593910"/>
            <a:ext cx="2453640" cy="971550"/>
            <a:chOff x="5327710" y="1593910"/>
            <a:chExt cx="2453640" cy="971550"/>
          </a:xfrm>
        </p:grpSpPr>
        <p:sp>
          <p:nvSpPr>
            <p:cNvPr id="1732" name="object 1732"/>
            <p:cNvSpPr/>
            <p:nvPr/>
          </p:nvSpPr>
          <p:spPr>
            <a:xfrm>
              <a:off x="5397500" y="1663700"/>
              <a:ext cx="2376170" cy="895350"/>
            </a:xfrm>
            <a:custGeom>
              <a:avLst/>
              <a:gdLst/>
              <a:ahLst/>
              <a:cxnLst/>
              <a:rect l="l" t="t" r="r" b="b"/>
              <a:pathLst>
                <a:path w="2376170" h="895350">
                  <a:moveTo>
                    <a:pt x="223265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142239" y="895350"/>
                  </a:lnTo>
                  <a:lnTo>
                    <a:pt x="2376170" y="895350"/>
                  </a:lnTo>
                  <a:lnTo>
                    <a:pt x="2376170" y="143510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5396230" y="1663700"/>
              <a:ext cx="2378710" cy="895350"/>
            </a:xfrm>
            <a:custGeom>
              <a:avLst/>
              <a:gdLst/>
              <a:ahLst/>
              <a:cxnLst/>
              <a:rect l="l" t="t" r="r" b="b"/>
              <a:pathLst>
                <a:path w="2378709" h="895350">
                  <a:moveTo>
                    <a:pt x="0" y="0"/>
                  </a:moveTo>
                  <a:lnTo>
                    <a:pt x="2235200" y="0"/>
                  </a:lnTo>
                  <a:lnTo>
                    <a:pt x="2378710" y="143510"/>
                  </a:lnTo>
                  <a:lnTo>
                    <a:pt x="2378710" y="895350"/>
                  </a:lnTo>
                  <a:lnTo>
                    <a:pt x="144780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7631430" y="1664970"/>
              <a:ext cx="142240" cy="894080"/>
            </a:xfrm>
            <a:custGeom>
              <a:avLst/>
              <a:gdLst/>
              <a:ahLst/>
              <a:cxnLst/>
              <a:rect l="l" t="t" r="r" b="b"/>
              <a:pathLst>
                <a:path w="142240" h="894080">
                  <a:moveTo>
                    <a:pt x="0" y="0"/>
                  </a:moveTo>
                  <a:lnTo>
                    <a:pt x="0" y="751839"/>
                  </a:lnTo>
                  <a:lnTo>
                    <a:pt x="142240" y="894079"/>
                  </a:lnTo>
                  <a:lnTo>
                    <a:pt x="142240" y="142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7631430" y="16637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09" h="895350">
                  <a:moveTo>
                    <a:pt x="0" y="0"/>
                  </a:moveTo>
                  <a:lnTo>
                    <a:pt x="143510" y="143510"/>
                  </a:lnTo>
                  <a:lnTo>
                    <a:pt x="143510" y="89535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5397500" y="2415540"/>
              <a:ext cx="2376170" cy="143510"/>
            </a:xfrm>
            <a:custGeom>
              <a:avLst/>
              <a:gdLst/>
              <a:ahLst/>
              <a:cxnLst/>
              <a:rect l="l" t="t" r="r" b="b"/>
              <a:pathLst>
                <a:path w="2376170" h="143510">
                  <a:moveTo>
                    <a:pt x="2232659" y="0"/>
                  </a:moveTo>
                  <a:lnTo>
                    <a:pt x="0" y="0"/>
                  </a:lnTo>
                  <a:lnTo>
                    <a:pt x="142239" y="143510"/>
                  </a:lnTo>
                  <a:lnTo>
                    <a:pt x="2376170" y="143510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5396230" y="2414270"/>
              <a:ext cx="2378710" cy="144780"/>
            </a:xfrm>
            <a:custGeom>
              <a:avLst/>
              <a:gdLst/>
              <a:ahLst/>
              <a:cxnLst/>
              <a:rect l="l" t="t" r="r" b="b"/>
              <a:pathLst>
                <a:path w="2378709" h="144780">
                  <a:moveTo>
                    <a:pt x="0" y="0"/>
                  </a:moveTo>
                  <a:lnTo>
                    <a:pt x="2235200" y="0"/>
                  </a:lnTo>
                  <a:lnTo>
                    <a:pt x="2378710" y="144779"/>
                  </a:lnTo>
                  <a:lnTo>
                    <a:pt x="144780" y="14477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5334000" y="16002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373629" y="139733"/>
                  </a:moveTo>
                  <a:lnTo>
                    <a:pt x="2373629" y="891539"/>
                  </a:lnTo>
                  <a:lnTo>
                    <a:pt x="138463" y="891539"/>
                  </a:lnTo>
                  <a:lnTo>
                    <a:pt x="142239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373629" y="139733"/>
                  </a:lnTo>
                  <a:close/>
                </a:path>
                <a:path w="2377440" h="895350">
                  <a:moveTo>
                    <a:pt x="223265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2539" y="754402"/>
                  </a:lnTo>
                  <a:lnTo>
                    <a:pt x="2539" y="2539"/>
                  </a:lnTo>
                  <a:lnTo>
                    <a:pt x="2235222" y="2539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5336540" y="1602740"/>
              <a:ext cx="2371090" cy="889000"/>
            </a:xfrm>
            <a:custGeom>
              <a:avLst/>
              <a:gdLst/>
              <a:ahLst/>
              <a:cxnLst/>
              <a:rect l="l" t="t" r="r" b="b"/>
              <a:pathLst>
                <a:path w="2371090" h="889000">
                  <a:moveTo>
                    <a:pt x="2367280" y="133416"/>
                  </a:moveTo>
                  <a:lnTo>
                    <a:pt x="2367280" y="885189"/>
                  </a:lnTo>
                  <a:lnTo>
                    <a:pt x="132147" y="885189"/>
                  </a:lnTo>
                  <a:lnTo>
                    <a:pt x="135923" y="889000"/>
                  </a:lnTo>
                  <a:lnTo>
                    <a:pt x="2371090" y="889000"/>
                  </a:lnTo>
                  <a:lnTo>
                    <a:pt x="2371090" y="137193"/>
                  </a:lnTo>
                  <a:lnTo>
                    <a:pt x="2367280" y="133416"/>
                  </a:lnTo>
                  <a:close/>
                </a:path>
                <a:path w="2371090" h="889000">
                  <a:moveTo>
                    <a:pt x="2232682" y="0"/>
                  </a:moveTo>
                  <a:lnTo>
                    <a:pt x="0" y="0"/>
                  </a:lnTo>
                  <a:lnTo>
                    <a:pt x="0" y="751862"/>
                  </a:lnTo>
                  <a:lnTo>
                    <a:pt x="3810" y="755706"/>
                  </a:lnTo>
                  <a:lnTo>
                    <a:pt x="3810" y="3810"/>
                  </a:lnTo>
                  <a:lnTo>
                    <a:pt x="2236526" y="3810"/>
                  </a:lnTo>
                  <a:lnTo>
                    <a:pt x="2232682" y="0"/>
                  </a:lnTo>
                  <a:close/>
                </a:path>
              </a:pathLst>
            </a:custGeom>
            <a:solidFill>
              <a:srgbClr val="01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5340350" y="1606550"/>
              <a:ext cx="2363470" cy="881380"/>
            </a:xfrm>
            <a:custGeom>
              <a:avLst/>
              <a:gdLst/>
              <a:ahLst/>
              <a:cxnLst/>
              <a:rect l="l" t="t" r="r" b="b"/>
              <a:pathLst>
                <a:path w="2363470" h="881380">
                  <a:moveTo>
                    <a:pt x="2360929" y="127089"/>
                  </a:moveTo>
                  <a:lnTo>
                    <a:pt x="2360929" y="877570"/>
                  </a:lnTo>
                  <a:lnTo>
                    <a:pt x="124561" y="877570"/>
                  </a:lnTo>
                  <a:lnTo>
                    <a:pt x="128337" y="881379"/>
                  </a:lnTo>
                  <a:lnTo>
                    <a:pt x="2363470" y="881379"/>
                  </a:lnTo>
                  <a:lnTo>
                    <a:pt x="2363470" y="129606"/>
                  </a:lnTo>
                  <a:lnTo>
                    <a:pt x="2360929" y="127089"/>
                  </a:lnTo>
                  <a:close/>
                </a:path>
                <a:path w="2363470" h="881380">
                  <a:moveTo>
                    <a:pt x="2232716" y="0"/>
                  </a:moveTo>
                  <a:lnTo>
                    <a:pt x="0" y="0"/>
                  </a:lnTo>
                  <a:lnTo>
                    <a:pt x="0" y="751896"/>
                  </a:lnTo>
                  <a:lnTo>
                    <a:pt x="3810" y="755740"/>
                  </a:lnTo>
                  <a:lnTo>
                    <a:pt x="3810" y="3810"/>
                  </a:lnTo>
                  <a:lnTo>
                    <a:pt x="2236559" y="3810"/>
                  </a:lnTo>
                  <a:lnTo>
                    <a:pt x="2232716" y="0"/>
                  </a:lnTo>
                  <a:close/>
                </a:path>
              </a:pathLst>
            </a:custGeom>
            <a:solidFill>
              <a:srgbClr val="03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5344160" y="1610360"/>
              <a:ext cx="2357120" cy="873760"/>
            </a:xfrm>
            <a:custGeom>
              <a:avLst/>
              <a:gdLst/>
              <a:ahLst/>
              <a:cxnLst/>
              <a:rect l="l" t="t" r="r" b="b"/>
              <a:pathLst>
                <a:path w="2357120" h="873760">
                  <a:moveTo>
                    <a:pt x="2353310" y="119502"/>
                  </a:moveTo>
                  <a:lnTo>
                    <a:pt x="2353310" y="871219"/>
                  </a:lnTo>
                  <a:lnTo>
                    <a:pt x="118233" y="871219"/>
                  </a:lnTo>
                  <a:lnTo>
                    <a:pt x="120751" y="873760"/>
                  </a:lnTo>
                  <a:lnTo>
                    <a:pt x="2357119" y="873760"/>
                  </a:lnTo>
                  <a:lnTo>
                    <a:pt x="2357119" y="123279"/>
                  </a:lnTo>
                  <a:lnTo>
                    <a:pt x="2353310" y="119502"/>
                  </a:lnTo>
                  <a:close/>
                </a:path>
                <a:path w="2357120" h="873760">
                  <a:moveTo>
                    <a:pt x="2232749" y="0"/>
                  </a:moveTo>
                  <a:lnTo>
                    <a:pt x="0" y="0"/>
                  </a:lnTo>
                  <a:lnTo>
                    <a:pt x="0" y="751930"/>
                  </a:lnTo>
                  <a:lnTo>
                    <a:pt x="3810" y="755774"/>
                  </a:lnTo>
                  <a:lnTo>
                    <a:pt x="3810" y="3810"/>
                  </a:lnTo>
                  <a:lnTo>
                    <a:pt x="2236593" y="3810"/>
                  </a:lnTo>
                  <a:lnTo>
                    <a:pt x="2232749" y="0"/>
                  </a:lnTo>
                  <a:close/>
                </a:path>
              </a:pathLst>
            </a:custGeom>
            <a:solidFill>
              <a:srgbClr val="05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5347970" y="1614170"/>
              <a:ext cx="2349500" cy="867410"/>
            </a:xfrm>
            <a:custGeom>
              <a:avLst/>
              <a:gdLst/>
              <a:ahLst/>
              <a:cxnLst/>
              <a:rect l="l" t="t" r="r" b="b"/>
              <a:pathLst>
                <a:path w="2349500" h="867410">
                  <a:moveTo>
                    <a:pt x="2345689" y="111915"/>
                  </a:moveTo>
                  <a:lnTo>
                    <a:pt x="2345689" y="863600"/>
                  </a:lnTo>
                  <a:lnTo>
                    <a:pt x="110647" y="863600"/>
                  </a:lnTo>
                  <a:lnTo>
                    <a:pt x="114423" y="867409"/>
                  </a:lnTo>
                  <a:lnTo>
                    <a:pt x="2349500" y="867409"/>
                  </a:lnTo>
                  <a:lnTo>
                    <a:pt x="2349500" y="115692"/>
                  </a:lnTo>
                  <a:lnTo>
                    <a:pt x="2345689" y="111915"/>
                  </a:lnTo>
                  <a:close/>
                </a:path>
                <a:path w="2349500" h="867410">
                  <a:moveTo>
                    <a:pt x="2232783" y="0"/>
                  </a:moveTo>
                  <a:lnTo>
                    <a:pt x="0" y="0"/>
                  </a:lnTo>
                  <a:lnTo>
                    <a:pt x="0" y="751964"/>
                  </a:lnTo>
                  <a:lnTo>
                    <a:pt x="2539" y="754527"/>
                  </a:lnTo>
                  <a:lnTo>
                    <a:pt x="2539" y="3809"/>
                  </a:lnTo>
                  <a:lnTo>
                    <a:pt x="2236627" y="3809"/>
                  </a:lnTo>
                  <a:lnTo>
                    <a:pt x="2232783" y="0"/>
                  </a:lnTo>
                  <a:close/>
                </a:path>
              </a:pathLst>
            </a:custGeom>
            <a:solidFill>
              <a:srgbClr val="07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5350510" y="1617980"/>
              <a:ext cx="2343150" cy="859790"/>
            </a:xfrm>
            <a:custGeom>
              <a:avLst/>
              <a:gdLst/>
              <a:ahLst/>
              <a:cxnLst/>
              <a:rect l="l" t="t" r="r" b="b"/>
              <a:pathLst>
                <a:path w="2343150" h="859789">
                  <a:moveTo>
                    <a:pt x="2339340" y="104329"/>
                  </a:moveTo>
                  <a:lnTo>
                    <a:pt x="2339340" y="855980"/>
                  </a:lnTo>
                  <a:lnTo>
                    <a:pt x="104331" y="855980"/>
                  </a:lnTo>
                  <a:lnTo>
                    <a:pt x="108107" y="859790"/>
                  </a:lnTo>
                  <a:lnTo>
                    <a:pt x="2343149" y="859790"/>
                  </a:lnTo>
                  <a:lnTo>
                    <a:pt x="2343149" y="108105"/>
                  </a:lnTo>
                  <a:lnTo>
                    <a:pt x="2339340" y="104329"/>
                  </a:lnTo>
                  <a:close/>
                </a:path>
                <a:path w="2343150" h="859789">
                  <a:moveTo>
                    <a:pt x="2234087" y="0"/>
                  </a:moveTo>
                  <a:lnTo>
                    <a:pt x="0" y="0"/>
                  </a:lnTo>
                  <a:lnTo>
                    <a:pt x="0" y="750717"/>
                  </a:lnTo>
                  <a:lnTo>
                    <a:pt x="3810" y="754561"/>
                  </a:lnTo>
                  <a:lnTo>
                    <a:pt x="3810" y="2540"/>
                  </a:lnTo>
                  <a:lnTo>
                    <a:pt x="2236649" y="2540"/>
                  </a:lnTo>
                  <a:lnTo>
                    <a:pt x="2234087" y="0"/>
                  </a:lnTo>
                  <a:close/>
                </a:path>
              </a:pathLst>
            </a:custGeom>
            <a:solidFill>
              <a:srgbClr val="09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5354320" y="1620520"/>
              <a:ext cx="2335530" cy="853440"/>
            </a:xfrm>
            <a:custGeom>
              <a:avLst/>
              <a:gdLst/>
              <a:ahLst/>
              <a:cxnLst/>
              <a:rect l="l" t="t" r="r" b="b"/>
              <a:pathLst>
                <a:path w="2335529" h="853439">
                  <a:moveTo>
                    <a:pt x="2331720" y="98012"/>
                  </a:moveTo>
                  <a:lnTo>
                    <a:pt x="2331720" y="849629"/>
                  </a:lnTo>
                  <a:lnTo>
                    <a:pt x="96744" y="849629"/>
                  </a:lnTo>
                  <a:lnTo>
                    <a:pt x="100521" y="853439"/>
                  </a:lnTo>
                  <a:lnTo>
                    <a:pt x="2335529" y="853439"/>
                  </a:lnTo>
                  <a:lnTo>
                    <a:pt x="2335529" y="101789"/>
                  </a:lnTo>
                  <a:lnTo>
                    <a:pt x="2331720" y="98012"/>
                  </a:lnTo>
                  <a:close/>
                </a:path>
                <a:path w="2335529" h="853439">
                  <a:moveTo>
                    <a:pt x="2232839" y="0"/>
                  </a:moveTo>
                  <a:lnTo>
                    <a:pt x="0" y="0"/>
                  </a:lnTo>
                  <a:lnTo>
                    <a:pt x="0" y="752021"/>
                  </a:lnTo>
                  <a:lnTo>
                    <a:pt x="3809" y="755865"/>
                  </a:lnTo>
                  <a:lnTo>
                    <a:pt x="3809" y="3809"/>
                  </a:lnTo>
                  <a:lnTo>
                    <a:pt x="2236683" y="3809"/>
                  </a:lnTo>
                  <a:lnTo>
                    <a:pt x="2232839" y="0"/>
                  </a:lnTo>
                  <a:close/>
                </a:path>
              </a:pathLst>
            </a:custGeom>
            <a:solidFill>
              <a:srgbClr val="0B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5358130" y="1624330"/>
              <a:ext cx="2327910" cy="845819"/>
            </a:xfrm>
            <a:custGeom>
              <a:avLst/>
              <a:gdLst/>
              <a:ahLst/>
              <a:cxnLst/>
              <a:rect l="l" t="t" r="r" b="b"/>
              <a:pathLst>
                <a:path w="2327909" h="845819">
                  <a:moveTo>
                    <a:pt x="2324100" y="90426"/>
                  </a:moveTo>
                  <a:lnTo>
                    <a:pt x="2324100" y="842010"/>
                  </a:lnTo>
                  <a:lnTo>
                    <a:pt x="89158" y="842010"/>
                  </a:lnTo>
                  <a:lnTo>
                    <a:pt x="92934" y="845820"/>
                  </a:lnTo>
                  <a:lnTo>
                    <a:pt x="2327910" y="845820"/>
                  </a:lnTo>
                  <a:lnTo>
                    <a:pt x="2327910" y="94202"/>
                  </a:lnTo>
                  <a:lnTo>
                    <a:pt x="2324100" y="90426"/>
                  </a:lnTo>
                  <a:close/>
                </a:path>
                <a:path w="2327909" h="845819">
                  <a:moveTo>
                    <a:pt x="2232873" y="0"/>
                  </a:moveTo>
                  <a:lnTo>
                    <a:pt x="0" y="0"/>
                  </a:lnTo>
                  <a:lnTo>
                    <a:pt x="0" y="752055"/>
                  </a:lnTo>
                  <a:lnTo>
                    <a:pt x="3810" y="755899"/>
                  </a:lnTo>
                  <a:lnTo>
                    <a:pt x="3810" y="3810"/>
                  </a:lnTo>
                  <a:lnTo>
                    <a:pt x="2236717" y="3810"/>
                  </a:lnTo>
                  <a:lnTo>
                    <a:pt x="2232873" y="0"/>
                  </a:lnTo>
                  <a:close/>
                </a:path>
              </a:pathLst>
            </a:custGeom>
            <a:solidFill>
              <a:srgbClr val="0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5361940" y="1628140"/>
              <a:ext cx="2320290" cy="838200"/>
            </a:xfrm>
            <a:custGeom>
              <a:avLst/>
              <a:gdLst/>
              <a:ahLst/>
              <a:cxnLst/>
              <a:rect l="l" t="t" r="r" b="b"/>
              <a:pathLst>
                <a:path w="2320290" h="838200">
                  <a:moveTo>
                    <a:pt x="2317750" y="84098"/>
                  </a:moveTo>
                  <a:lnTo>
                    <a:pt x="2317750" y="834389"/>
                  </a:lnTo>
                  <a:lnTo>
                    <a:pt x="81572" y="834389"/>
                  </a:lnTo>
                  <a:lnTo>
                    <a:pt x="85348" y="838200"/>
                  </a:lnTo>
                  <a:lnTo>
                    <a:pt x="2320290" y="838200"/>
                  </a:lnTo>
                  <a:lnTo>
                    <a:pt x="2320290" y="86616"/>
                  </a:lnTo>
                  <a:lnTo>
                    <a:pt x="2317750" y="84098"/>
                  </a:lnTo>
                  <a:close/>
                </a:path>
                <a:path w="2320290" h="838200">
                  <a:moveTo>
                    <a:pt x="2232907" y="0"/>
                  </a:moveTo>
                  <a:lnTo>
                    <a:pt x="0" y="0"/>
                  </a:lnTo>
                  <a:lnTo>
                    <a:pt x="0" y="752089"/>
                  </a:lnTo>
                  <a:lnTo>
                    <a:pt x="3810" y="755933"/>
                  </a:lnTo>
                  <a:lnTo>
                    <a:pt x="3810" y="3810"/>
                  </a:lnTo>
                  <a:lnTo>
                    <a:pt x="2236750" y="3810"/>
                  </a:lnTo>
                  <a:lnTo>
                    <a:pt x="2232907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5365750" y="1631950"/>
              <a:ext cx="2313940" cy="830580"/>
            </a:xfrm>
            <a:custGeom>
              <a:avLst/>
              <a:gdLst/>
              <a:ahLst/>
              <a:cxnLst/>
              <a:rect l="l" t="t" r="r" b="b"/>
              <a:pathLst>
                <a:path w="2313940" h="830580">
                  <a:moveTo>
                    <a:pt x="2310129" y="76511"/>
                  </a:moveTo>
                  <a:lnTo>
                    <a:pt x="2310129" y="828039"/>
                  </a:lnTo>
                  <a:lnTo>
                    <a:pt x="75244" y="828039"/>
                  </a:lnTo>
                  <a:lnTo>
                    <a:pt x="77762" y="830579"/>
                  </a:lnTo>
                  <a:lnTo>
                    <a:pt x="2313940" y="830579"/>
                  </a:lnTo>
                  <a:lnTo>
                    <a:pt x="2313940" y="80288"/>
                  </a:lnTo>
                  <a:lnTo>
                    <a:pt x="2310129" y="76511"/>
                  </a:lnTo>
                  <a:close/>
                </a:path>
                <a:path w="2313940" h="830580">
                  <a:moveTo>
                    <a:pt x="2232940" y="0"/>
                  </a:moveTo>
                  <a:lnTo>
                    <a:pt x="0" y="0"/>
                  </a:lnTo>
                  <a:lnTo>
                    <a:pt x="0" y="752123"/>
                  </a:lnTo>
                  <a:lnTo>
                    <a:pt x="3810" y="755967"/>
                  </a:lnTo>
                  <a:lnTo>
                    <a:pt x="3810" y="3810"/>
                  </a:lnTo>
                  <a:lnTo>
                    <a:pt x="2236784" y="3810"/>
                  </a:lnTo>
                  <a:lnTo>
                    <a:pt x="2232940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5369560" y="1635760"/>
              <a:ext cx="2306320" cy="824230"/>
            </a:xfrm>
            <a:custGeom>
              <a:avLst/>
              <a:gdLst/>
              <a:ahLst/>
              <a:cxnLst/>
              <a:rect l="l" t="t" r="r" b="b"/>
              <a:pathLst>
                <a:path w="2306320" h="824230">
                  <a:moveTo>
                    <a:pt x="2302510" y="68925"/>
                  </a:moveTo>
                  <a:lnTo>
                    <a:pt x="2302510" y="820419"/>
                  </a:lnTo>
                  <a:lnTo>
                    <a:pt x="67658" y="820419"/>
                  </a:lnTo>
                  <a:lnTo>
                    <a:pt x="71434" y="824229"/>
                  </a:lnTo>
                  <a:lnTo>
                    <a:pt x="2306319" y="824229"/>
                  </a:lnTo>
                  <a:lnTo>
                    <a:pt x="2306319" y="72701"/>
                  </a:lnTo>
                  <a:lnTo>
                    <a:pt x="2302510" y="68925"/>
                  </a:lnTo>
                  <a:close/>
                </a:path>
                <a:path w="2306320" h="824230">
                  <a:moveTo>
                    <a:pt x="2232974" y="0"/>
                  </a:moveTo>
                  <a:lnTo>
                    <a:pt x="0" y="0"/>
                  </a:lnTo>
                  <a:lnTo>
                    <a:pt x="0" y="752157"/>
                  </a:lnTo>
                  <a:lnTo>
                    <a:pt x="2540" y="754720"/>
                  </a:lnTo>
                  <a:lnTo>
                    <a:pt x="2539" y="3810"/>
                  </a:lnTo>
                  <a:lnTo>
                    <a:pt x="2236818" y="3810"/>
                  </a:lnTo>
                  <a:lnTo>
                    <a:pt x="2232974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5372100" y="1639570"/>
              <a:ext cx="2299970" cy="816610"/>
            </a:xfrm>
            <a:custGeom>
              <a:avLst/>
              <a:gdLst/>
              <a:ahLst/>
              <a:cxnLst/>
              <a:rect l="l" t="t" r="r" b="b"/>
              <a:pathLst>
                <a:path w="2299970" h="816610">
                  <a:moveTo>
                    <a:pt x="2296159" y="61338"/>
                  </a:moveTo>
                  <a:lnTo>
                    <a:pt x="2296159" y="812800"/>
                  </a:lnTo>
                  <a:lnTo>
                    <a:pt x="61342" y="812800"/>
                  </a:lnTo>
                  <a:lnTo>
                    <a:pt x="65118" y="816609"/>
                  </a:lnTo>
                  <a:lnTo>
                    <a:pt x="2299970" y="816609"/>
                  </a:lnTo>
                  <a:lnTo>
                    <a:pt x="2299970" y="65115"/>
                  </a:lnTo>
                  <a:lnTo>
                    <a:pt x="2296159" y="61338"/>
                  </a:lnTo>
                  <a:close/>
                </a:path>
                <a:path w="2299970" h="816610">
                  <a:moveTo>
                    <a:pt x="2234278" y="0"/>
                  </a:moveTo>
                  <a:lnTo>
                    <a:pt x="0" y="0"/>
                  </a:lnTo>
                  <a:lnTo>
                    <a:pt x="0" y="750910"/>
                  </a:lnTo>
                  <a:lnTo>
                    <a:pt x="3810" y="754754"/>
                  </a:lnTo>
                  <a:lnTo>
                    <a:pt x="3810" y="2539"/>
                  </a:lnTo>
                  <a:lnTo>
                    <a:pt x="2236840" y="2539"/>
                  </a:lnTo>
                  <a:lnTo>
                    <a:pt x="2234278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5375910" y="1642110"/>
              <a:ext cx="2292350" cy="810260"/>
            </a:xfrm>
            <a:custGeom>
              <a:avLst/>
              <a:gdLst/>
              <a:ahLst/>
              <a:cxnLst/>
              <a:rect l="l" t="t" r="r" b="b"/>
              <a:pathLst>
                <a:path w="2292350" h="810260">
                  <a:moveTo>
                    <a:pt x="2288540" y="55022"/>
                  </a:moveTo>
                  <a:lnTo>
                    <a:pt x="2288540" y="806450"/>
                  </a:lnTo>
                  <a:lnTo>
                    <a:pt x="53755" y="806450"/>
                  </a:lnTo>
                  <a:lnTo>
                    <a:pt x="57532" y="810260"/>
                  </a:lnTo>
                  <a:lnTo>
                    <a:pt x="2292349" y="810260"/>
                  </a:lnTo>
                  <a:lnTo>
                    <a:pt x="2292349" y="58798"/>
                  </a:lnTo>
                  <a:lnTo>
                    <a:pt x="2288540" y="55022"/>
                  </a:lnTo>
                  <a:close/>
                </a:path>
                <a:path w="2292350" h="810260">
                  <a:moveTo>
                    <a:pt x="2233030" y="0"/>
                  </a:moveTo>
                  <a:lnTo>
                    <a:pt x="0" y="0"/>
                  </a:lnTo>
                  <a:lnTo>
                    <a:pt x="0" y="752214"/>
                  </a:lnTo>
                  <a:lnTo>
                    <a:pt x="3810" y="756058"/>
                  </a:lnTo>
                  <a:lnTo>
                    <a:pt x="3810" y="3810"/>
                  </a:lnTo>
                  <a:lnTo>
                    <a:pt x="2236874" y="3810"/>
                  </a:lnTo>
                  <a:lnTo>
                    <a:pt x="2233030" y="0"/>
                  </a:lnTo>
                  <a:close/>
                </a:path>
              </a:pathLst>
            </a:custGeom>
            <a:solidFill>
              <a:srgbClr val="17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5379720" y="1645920"/>
              <a:ext cx="2284730" cy="802640"/>
            </a:xfrm>
            <a:custGeom>
              <a:avLst/>
              <a:gdLst/>
              <a:ahLst/>
              <a:cxnLst/>
              <a:rect l="l" t="t" r="r" b="b"/>
              <a:pathLst>
                <a:path w="2284729" h="802639">
                  <a:moveTo>
                    <a:pt x="2280920" y="47435"/>
                  </a:moveTo>
                  <a:lnTo>
                    <a:pt x="2280920" y="798829"/>
                  </a:lnTo>
                  <a:lnTo>
                    <a:pt x="46169" y="798829"/>
                  </a:lnTo>
                  <a:lnTo>
                    <a:pt x="49945" y="802639"/>
                  </a:lnTo>
                  <a:lnTo>
                    <a:pt x="2284729" y="802639"/>
                  </a:lnTo>
                  <a:lnTo>
                    <a:pt x="2284729" y="51212"/>
                  </a:lnTo>
                  <a:lnTo>
                    <a:pt x="2280920" y="47435"/>
                  </a:lnTo>
                  <a:close/>
                </a:path>
                <a:path w="2284729" h="802639">
                  <a:moveTo>
                    <a:pt x="2233064" y="0"/>
                  </a:moveTo>
                  <a:lnTo>
                    <a:pt x="0" y="0"/>
                  </a:lnTo>
                  <a:lnTo>
                    <a:pt x="0" y="752248"/>
                  </a:lnTo>
                  <a:lnTo>
                    <a:pt x="3809" y="756092"/>
                  </a:lnTo>
                  <a:lnTo>
                    <a:pt x="3809" y="3809"/>
                  </a:lnTo>
                  <a:lnTo>
                    <a:pt x="2236908" y="3809"/>
                  </a:lnTo>
                  <a:lnTo>
                    <a:pt x="2233064" y="0"/>
                  </a:lnTo>
                  <a:close/>
                </a:path>
              </a:pathLst>
            </a:custGeom>
            <a:solidFill>
              <a:srgbClr val="19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5383530" y="1649730"/>
              <a:ext cx="2277110" cy="795020"/>
            </a:xfrm>
            <a:custGeom>
              <a:avLst/>
              <a:gdLst/>
              <a:ahLst/>
              <a:cxnLst/>
              <a:rect l="l" t="t" r="r" b="b"/>
              <a:pathLst>
                <a:path w="2277109" h="795019">
                  <a:moveTo>
                    <a:pt x="2274570" y="41107"/>
                  </a:moveTo>
                  <a:lnTo>
                    <a:pt x="2274570" y="791210"/>
                  </a:lnTo>
                  <a:lnTo>
                    <a:pt x="38583" y="791210"/>
                  </a:lnTo>
                  <a:lnTo>
                    <a:pt x="42359" y="795020"/>
                  </a:lnTo>
                  <a:lnTo>
                    <a:pt x="2277110" y="795020"/>
                  </a:lnTo>
                  <a:lnTo>
                    <a:pt x="2277110" y="43625"/>
                  </a:lnTo>
                  <a:lnTo>
                    <a:pt x="2274570" y="41107"/>
                  </a:lnTo>
                  <a:close/>
                </a:path>
                <a:path w="2277109" h="795019">
                  <a:moveTo>
                    <a:pt x="2233098" y="0"/>
                  </a:moveTo>
                  <a:lnTo>
                    <a:pt x="0" y="0"/>
                  </a:lnTo>
                  <a:lnTo>
                    <a:pt x="0" y="752282"/>
                  </a:lnTo>
                  <a:lnTo>
                    <a:pt x="3810" y="756126"/>
                  </a:lnTo>
                  <a:lnTo>
                    <a:pt x="3810" y="3810"/>
                  </a:lnTo>
                  <a:lnTo>
                    <a:pt x="2236942" y="3810"/>
                  </a:lnTo>
                  <a:lnTo>
                    <a:pt x="2233098" y="0"/>
                  </a:lnTo>
                  <a:close/>
                </a:path>
              </a:pathLst>
            </a:custGeom>
            <a:solidFill>
              <a:srgbClr val="1B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5387340" y="1653540"/>
              <a:ext cx="2270760" cy="787400"/>
            </a:xfrm>
            <a:custGeom>
              <a:avLst/>
              <a:gdLst/>
              <a:ahLst/>
              <a:cxnLst/>
              <a:rect l="l" t="t" r="r" b="b"/>
              <a:pathLst>
                <a:path w="2270759" h="787400">
                  <a:moveTo>
                    <a:pt x="2266950" y="33521"/>
                  </a:moveTo>
                  <a:lnTo>
                    <a:pt x="2266950" y="784860"/>
                  </a:lnTo>
                  <a:lnTo>
                    <a:pt x="32255" y="784860"/>
                  </a:lnTo>
                  <a:lnTo>
                    <a:pt x="34773" y="787400"/>
                  </a:lnTo>
                  <a:lnTo>
                    <a:pt x="2270760" y="787400"/>
                  </a:lnTo>
                  <a:lnTo>
                    <a:pt x="2270760" y="37297"/>
                  </a:lnTo>
                  <a:lnTo>
                    <a:pt x="2266950" y="33521"/>
                  </a:lnTo>
                  <a:close/>
                </a:path>
                <a:path w="2270759" h="787400">
                  <a:moveTo>
                    <a:pt x="2233132" y="0"/>
                  </a:moveTo>
                  <a:lnTo>
                    <a:pt x="0" y="0"/>
                  </a:lnTo>
                  <a:lnTo>
                    <a:pt x="0" y="752316"/>
                  </a:lnTo>
                  <a:lnTo>
                    <a:pt x="3810" y="756160"/>
                  </a:lnTo>
                  <a:lnTo>
                    <a:pt x="3810" y="3810"/>
                  </a:lnTo>
                  <a:lnTo>
                    <a:pt x="2236975" y="3810"/>
                  </a:lnTo>
                  <a:lnTo>
                    <a:pt x="2233132" y="0"/>
                  </a:lnTo>
                  <a:close/>
                </a:path>
              </a:pathLst>
            </a:custGeom>
            <a:solidFill>
              <a:srgbClr val="1D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5391150" y="1657350"/>
              <a:ext cx="2263140" cy="781050"/>
            </a:xfrm>
            <a:custGeom>
              <a:avLst/>
              <a:gdLst/>
              <a:ahLst/>
              <a:cxnLst/>
              <a:rect l="l" t="t" r="r" b="b"/>
              <a:pathLst>
                <a:path w="2263140" h="781050">
                  <a:moveTo>
                    <a:pt x="2259329" y="25934"/>
                  </a:moveTo>
                  <a:lnTo>
                    <a:pt x="2259329" y="777239"/>
                  </a:lnTo>
                  <a:lnTo>
                    <a:pt x="24669" y="777239"/>
                  </a:lnTo>
                  <a:lnTo>
                    <a:pt x="28445" y="781050"/>
                  </a:lnTo>
                  <a:lnTo>
                    <a:pt x="2263140" y="781050"/>
                  </a:lnTo>
                  <a:lnTo>
                    <a:pt x="2263140" y="29711"/>
                  </a:lnTo>
                  <a:lnTo>
                    <a:pt x="2259329" y="25934"/>
                  </a:lnTo>
                  <a:close/>
                </a:path>
                <a:path w="2263140" h="781050">
                  <a:moveTo>
                    <a:pt x="2233165" y="0"/>
                  </a:moveTo>
                  <a:lnTo>
                    <a:pt x="0" y="0"/>
                  </a:lnTo>
                  <a:lnTo>
                    <a:pt x="0" y="752350"/>
                  </a:lnTo>
                  <a:lnTo>
                    <a:pt x="2540" y="754912"/>
                  </a:lnTo>
                  <a:lnTo>
                    <a:pt x="2539" y="3810"/>
                  </a:lnTo>
                  <a:lnTo>
                    <a:pt x="2237009" y="3810"/>
                  </a:lnTo>
                  <a:lnTo>
                    <a:pt x="2233165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5393690" y="1661160"/>
              <a:ext cx="2256790" cy="773430"/>
            </a:xfrm>
            <a:custGeom>
              <a:avLst/>
              <a:gdLst/>
              <a:ahLst/>
              <a:cxnLst/>
              <a:rect l="l" t="t" r="r" b="b"/>
              <a:pathLst>
                <a:path w="2256790" h="773430">
                  <a:moveTo>
                    <a:pt x="2252980" y="18348"/>
                  </a:moveTo>
                  <a:lnTo>
                    <a:pt x="2252980" y="769619"/>
                  </a:lnTo>
                  <a:lnTo>
                    <a:pt x="18353" y="769619"/>
                  </a:lnTo>
                  <a:lnTo>
                    <a:pt x="22129" y="773429"/>
                  </a:lnTo>
                  <a:lnTo>
                    <a:pt x="2256790" y="773429"/>
                  </a:lnTo>
                  <a:lnTo>
                    <a:pt x="2256790" y="22124"/>
                  </a:lnTo>
                  <a:lnTo>
                    <a:pt x="2252980" y="18348"/>
                  </a:lnTo>
                  <a:close/>
                </a:path>
                <a:path w="2256790" h="773430">
                  <a:moveTo>
                    <a:pt x="2234469" y="0"/>
                  </a:moveTo>
                  <a:lnTo>
                    <a:pt x="0" y="0"/>
                  </a:lnTo>
                  <a:lnTo>
                    <a:pt x="0" y="751102"/>
                  </a:lnTo>
                  <a:lnTo>
                    <a:pt x="3810" y="754946"/>
                  </a:lnTo>
                  <a:lnTo>
                    <a:pt x="3810" y="2539"/>
                  </a:lnTo>
                  <a:lnTo>
                    <a:pt x="2237031" y="2539"/>
                  </a:lnTo>
                  <a:lnTo>
                    <a:pt x="2234469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5397500" y="1663700"/>
              <a:ext cx="2249170" cy="767080"/>
            </a:xfrm>
            <a:custGeom>
              <a:avLst/>
              <a:gdLst/>
              <a:ahLst/>
              <a:cxnLst/>
              <a:rect l="l" t="t" r="r" b="b"/>
              <a:pathLst>
                <a:path w="2249170" h="767080">
                  <a:moveTo>
                    <a:pt x="2245359" y="12031"/>
                  </a:moveTo>
                  <a:lnTo>
                    <a:pt x="2245359" y="763270"/>
                  </a:lnTo>
                  <a:lnTo>
                    <a:pt x="10766" y="763270"/>
                  </a:lnTo>
                  <a:lnTo>
                    <a:pt x="14543" y="767079"/>
                  </a:lnTo>
                  <a:lnTo>
                    <a:pt x="2249170" y="767079"/>
                  </a:lnTo>
                  <a:lnTo>
                    <a:pt x="2249170" y="15808"/>
                  </a:lnTo>
                  <a:lnTo>
                    <a:pt x="2245359" y="12031"/>
                  </a:lnTo>
                  <a:close/>
                </a:path>
                <a:path w="2249170" h="767080">
                  <a:moveTo>
                    <a:pt x="2233221" y="0"/>
                  </a:moveTo>
                  <a:lnTo>
                    <a:pt x="0" y="0"/>
                  </a:lnTo>
                  <a:lnTo>
                    <a:pt x="0" y="752406"/>
                  </a:lnTo>
                  <a:lnTo>
                    <a:pt x="3810" y="756250"/>
                  </a:lnTo>
                  <a:lnTo>
                    <a:pt x="3810" y="3810"/>
                  </a:lnTo>
                  <a:lnTo>
                    <a:pt x="2237065" y="3810"/>
                  </a:lnTo>
                  <a:lnTo>
                    <a:pt x="2233221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5401310" y="1667510"/>
              <a:ext cx="2241550" cy="759460"/>
            </a:xfrm>
            <a:custGeom>
              <a:avLst/>
              <a:gdLst/>
              <a:ahLst/>
              <a:cxnLst/>
              <a:rect l="l" t="t" r="r" b="b"/>
              <a:pathLst>
                <a:path w="2241550" h="759460">
                  <a:moveTo>
                    <a:pt x="2233255" y="0"/>
                  </a:moveTo>
                  <a:lnTo>
                    <a:pt x="0" y="0"/>
                  </a:lnTo>
                  <a:lnTo>
                    <a:pt x="0" y="752440"/>
                  </a:lnTo>
                  <a:lnTo>
                    <a:pt x="6956" y="759460"/>
                  </a:lnTo>
                  <a:lnTo>
                    <a:pt x="2241549" y="759460"/>
                  </a:lnTo>
                  <a:lnTo>
                    <a:pt x="2241549" y="755650"/>
                  </a:lnTo>
                  <a:lnTo>
                    <a:pt x="3810" y="755650"/>
                  </a:lnTo>
                  <a:lnTo>
                    <a:pt x="3810" y="3810"/>
                  </a:lnTo>
                  <a:lnTo>
                    <a:pt x="2237099" y="3810"/>
                  </a:lnTo>
                  <a:lnTo>
                    <a:pt x="2233255" y="0"/>
                  </a:lnTo>
                  <a:close/>
                </a:path>
                <a:path w="2241550" h="759460">
                  <a:moveTo>
                    <a:pt x="2237740" y="4444"/>
                  </a:moveTo>
                  <a:lnTo>
                    <a:pt x="2237740" y="755650"/>
                  </a:lnTo>
                  <a:lnTo>
                    <a:pt x="2241549" y="755650"/>
                  </a:lnTo>
                  <a:lnTo>
                    <a:pt x="2241549" y="8221"/>
                  </a:lnTo>
                  <a:lnTo>
                    <a:pt x="2237740" y="4444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5405120" y="1671319"/>
              <a:ext cx="2233930" cy="751840"/>
            </a:xfrm>
            <a:custGeom>
              <a:avLst/>
              <a:gdLst/>
              <a:ahLst/>
              <a:cxnLst/>
              <a:rect l="l" t="t" r="r" b="b"/>
              <a:pathLst>
                <a:path w="2233929" h="751839">
                  <a:moveTo>
                    <a:pt x="2233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8030"/>
                  </a:lnTo>
                  <a:lnTo>
                    <a:pt x="0" y="751840"/>
                  </a:lnTo>
                  <a:lnTo>
                    <a:pt x="2233930" y="751840"/>
                  </a:lnTo>
                  <a:lnTo>
                    <a:pt x="2233930" y="748030"/>
                  </a:lnTo>
                  <a:lnTo>
                    <a:pt x="3810" y="748030"/>
                  </a:lnTo>
                  <a:lnTo>
                    <a:pt x="3810" y="3810"/>
                  </a:lnTo>
                  <a:lnTo>
                    <a:pt x="2233930" y="3810"/>
                  </a:lnTo>
                  <a:lnTo>
                    <a:pt x="2233930" y="1270"/>
                  </a:lnTo>
                  <a:lnTo>
                    <a:pt x="223393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5408930" y="1675129"/>
              <a:ext cx="2227580" cy="744220"/>
            </a:xfrm>
            <a:custGeom>
              <a:avLst/>
              <a:gdLst/>
              <a:ahLst/>
              <a:cxnLst/>
              <a:rect l="l" t="t" r="r" b="b"/>
              <a:pathLst>
                <a:path w="2227579" h="744219">
                  <a:moveTo>
                    <a:pt x="22275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0" y="744220"/>
                  </a:lnTo>
                  <a:lnTo>
                    <a:pt x="2227580" y="744220"/>
                  </a:lnTo>
                  <a:lnTo>
                    <a:pt x="222758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2227580" y="381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5412740" y="1678939"/>
              <a:ext cx="2219960" cy="737870"/>
            </a:xfrm>
            <a:custGeom>
              <a:avLst/>
              <a:gdLst/>
              <a:ahLst/>
              <a:cxnLst/>
              <a:rect l="l" t="t" r="r" b="b"/>
              <a:pathLst>
                <a:path w="2219959" h="737869">
                  <a:moveTo>
                    <a:pt x="22199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32790"/>
                  </a:lnTo>
                  <a:lnTo>
                    <a:pt x="0" y="737870"/>
                  </a:lnTo>
                  <a:lnTo>
                    <a:pt x="2219960" y="737870"/>
                  </a:lnTo>
                  <a:lnTo>
                    <a:pt x="2219960" y="732790"/>
                  </a:lnTo>
                  <a:lnTo>
                    <a:pt x="3810" y="732790"/>
                  </a:lnTo>
                  <a:lnTo>
                    <a:pt x="3810" y="3810"/>
                  </a:lnTo>
                  <a:lnTo>
                    <a:pt x="2219960" y="3810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5416550" y="1682749"/>
              <a:ext cx="2212340" cy="728980"/>
            </a:xfrm>
            <a:custGeom>
              <a:avLst/>
              <a:gdLst/>
              <a:ahLst/>
              <a:cxnLst/>
              <a:rect l="l" t="t" r="r" b="b"/>
              <a:pathLst>
                <a:path w="2212340" h="728980">
                  <a:moveTo>
                    <a:pt x="22123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26440"/>
                  </a:lnTo>
                  <a:lnTo>
                    <a:pt x="0" y="728980"/>
                  </a:lnTo>
                  <a:lnTo>
                    <a:pt x="2212340" y="728980"/>
                  </a:lnTo>
                  <a:lnTo>
                    <a:pt x="2212340" y="726440"/>
                  </a:lnTo>
                  <a:lnTo>
                    <a:pt x="3810" y="726440"/>
                  </a:lnTo>
                  <a:lnTo>
                    <a:pt x="3810" y="3810"/>
                  </a:lnTo>
                  <a:lnTo>
                    <a:pt x="2212340" y="3810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5420360" y="1686559"/>
              <a:ext cx="2204720" cy="722630"/>
            </a:xfrm>
            <a:custGeom>
              <a:avLst/>
              <a:gdLst/>
              <a:ahLst/>
              <a:cxnLst/>
              <a:rect l="l" t="t" r="r" b="b"/>
              <a:pathLst>
                <a:path w="2204720" h="722630">
                  <a:moveTo>
                    <a:pt x="22047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2204720" y="722630"/>
                  </a:lnTo>
                  <a:lnTo>
                    <a:pt x="2204720" y="718820"/>
                  </a:lnTo>
                  <a:lnTo>
                    <a:pt x="2540" y="718820"/>
                  </a:lnTo>
                  <a:lnTo>
                    <a:pt x="2540" y="3810"/>
                  </a:lnTo>
                  <a:lnTo>
                    <a:pt x="2204720" y="381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5422900" y="1690369"/>
              <a:ext cx="2198370" cy="715010"/>
            </a:xfrm>
            <a:custGeom>
              <a:avLst/>
              <a:gdLst/>
              <a:ahLst/>
              <a:cxnLst/>
              <a:rect l="l" t="t" r="r" b="b"/>
              <a:pathLst>
                <a:path w="2198370" h="715010">
                  <a:moveTo>
                    <a:pt x="21983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98370" y="715010"/>
                  </a:lnTo>
                  <a:lnTo>
                    <a:pt x="2198370" y="711200"/>
                  </a:lnTo>
                  <a:lnTo>
                    <a:pt x="3810" y="711200"/>
                  </a:lnTo>
                  <a:lnTo>
                    <a:pt x="3810" y="2540"/>
                  </a:lnTo>
                  <a:lnTo>
                    <a:pt x="2198370" y="2540"/>
                  </a:lnTo>
                  <a:lnTo>
                    <a:pt x="219837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5426710" y="1692909"/>
              <a:ext cx="2190750" cy="708660"/>
            </a:xfrm>
            <a:custGeom>
              <a:avLst/>
              <a:gdLst/>
              <a:ahLst/>
              <a:cxnLst/>
              <a:rect l="l" t="t" r="r" b="b"/>
              <a:pathLst>
                <a:path w="2190750" h="708660">
                  <a:moveTo>
                    <a:pt x="21907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04850"/>
                  </a:lnTo>
                  <a:lnTo>
                    <a:pt x="0" y="708660"/>
                  </a:lnTo>
                  <a:lnTo>
                    <a:pt x="2190750" y="708660"/>
                  </a:lnTo>
                  <a:lnTo>
                    <a:pt x="2190750" y="704850"/>
                  </a:lnTo>
                  <a:lnTo>
                    <a:pt x="3810" y="704850"/>
                  </a:lnTo>
                  <a:lnTo>
                    <a:pt x="3810" y="3810"/>
                  </a:lnTo>
                  <a:lnTo>
                    <a:pt x="2190750" y="381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5430520" y="1696719"/>
              <a:ext cx="2183130" cy="701040"/>
            </a:xfrm>
            <a:custGeom>
              <a:avLst/>
              <a:gdLst/>
              <a:ahLst/>
              <a:cxnLst/>
              <a:rect l="l" t="t" r="r" b="b"/>
              <a:pathLst>
                <a:path w="2183129" h="701039">
                  <a:moveTo>
                    <a:pt x="21831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97230"/>
                  </a:lnTo>
                  <a:lnTo>
                    <a:pt x="0" y="701040"/>
                  </a:lnTo>
                  <a:lnTo>
                    <a:pt x="2183130" y="701040"/>
                  </a:lnTo>
                  <a:lnTo>
                    <a:pt x="2183130" y="697230"/>
                  </a:lnTo>
                  <a:lnTo>
                    <a:pt x="3810" y="697230"/>
                  </a:lnTo>
                  <a:lnTo>
                    <a:pt x="3810" y="3810"/>
                  </a:lnTo>
                  <a:lnTo>
                    <a:pt x="2183130" y="3810"/>
                  </a:lnTo>
                  <a:lnTo>
                    <a:pt x="218313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5434330" y="1700529"/>
              <a:ext cx="2175510" cy="693420"/>
            </a:xfrm>
            <a:custGeom>
              <a:avLst/>
              <a:gdLst/>
              <a:ahLst/>
              <a:cxnLst/>
              <a:rect l="l" t="t" r="r" b="b"/>
              <a:pathLst>
                <a:path w="2175509" h="693419">
                  <a:moveTo>
                    <a:pt x="21755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9610"/>
                  </a:lnTo>
                  <a:lnTo>
                    <a:pt x="0" y="693420"/>
                  </a:lnTo>
                  <a:lnTo>
                    <a:pt x="2175510" y="693420"/>
                  </a:lnTo>
                  <a:lnTo>
                    <a:pt x="2175510" y="689610"/>
                  </a:lnTo>
                  <a:lnTo>
                    <a:pt x="3810" y="689610"/>
                  </a:lnTo>
                  <a:lnTo>
                    <a:pt x="3810" y="3810"/>
                  </a:lnTo>
                  <a:lnTo>
                    <a:pt x="2175510" y="3810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5438140" y="1704339"/>
              <a:ext cx="2169160" cy="685800"/>
            </a:xfrm>
            <a:custGeom>
              <a:avLst/>
              <a:gdLst/>
              <a:ahLst/>
              <a:cxnLst/>
              <a:rect l="l" t="t" r="r" b="b"/>
              <a:pathLst>
                <a:path w="2169159" h="685800">
                  <a:moveTo>
                    <a:pt x="21691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0" y="685800"/>
                  </a:lnTo>
                  <a:lnTo>
                    <a:pt x="2169160" y="685800"/>
                  </a:lnTo>
                  <a:lnTo>
                    <a:pt x="2169160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2169160" y="381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5441950" y="1708149"/>
              <a:ext cx="2161540" cy="679450"/>
            </a:xfrm>
            <a:custGeom>
              <a:avLst/>
              <a:gdLst/>
              <a:ahLst/>
              <a:cxnLst/>
              <a:rect l="l" t="t" r="r" b="b"/>
              <a:pathLst>
                <a:path w="2161540" h="679450">
                  <a:moveTo>
                    <a:pt x="21615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75640"/>
                  </a:lnTo>
                  <a:lnTo>
                    <a:pt x="0" y="679450"/>
                  </a:lnTo>
                  <a:lnTo>
                    <a:pt x="2161540" y="679450"/>
                  </a:lnTo>
                  <a:lnTo>
                    <a:pt x="2161540" y="675640"/>
                  </a:lnTo>
                  <a:lnTo>
                    <a:pt x="2540" y="675640"/>
                  </a:lnTo>
                  <a:lnTo>
                    <a:pt x="2540" y="381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5444490" y="1711959"/>
              <a:ext cx="2155190" cy="671830"/>
            </a:xfrm>
            <a:custGeom>
              <a:avLst/>
              <a:gdLst/>
              <a:ahLst/>
              <a:cxnLst/>
              <a:rect l="l" t="t" r="r" b="b"/>
              <a:pathLst>
                <a:path w="2155190" h="671830">
                  <a:moveTo>
                    <a:pt x="2155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55190" y="671830"/>
                  </a:lnTo>
                  <a:lnTo>
                    <a:pt x="2155190" y="668020"/>
                  </a:lnTo>
                  <a:lnTo>
                    <a:pt x="3810" y="668020"/>
                  </a:lnTo>
                  <a:lnTo>
                    <a:pt x="3810" y="2540"/>
                  </a:lnTo>
                  <a:lnTo>
                    <a:pt x="2155190" y="2540"/>
                  </a:lnTo>
                  <a:lnTo>
                    <a:pt x="215519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5448300" y="1714499"/>
              <a:ext cx="2147570" cy="665480"/>
            </a:xfrm>
            <a:custGeom>
              <a:avLst/>
              <a:gdLst/>
              <a:ahLst/>
              <a:cxnLst/>
              <a:rect l="l" t="t" r="r" b="b"/>
              <a:pathLst>
                <a:path w="2147570" h="665480">
                  <a:moveTo>
                    <a:pt x="21475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61670"/>
                  </a:lnTo>
                  <a:lnTo>
                    <a:pt x="0" y="665480"/>
                  </a:lnTo>
                  <a:lnTo>
                    <a:pt x="2147570" y="665480"/>
                  </a:lnTo>
                  <a:lnTo>
                    <a:pt x="2147570" y="661670"/>
                  </a:lnTo>
                  <a:lnTo>
                    <a:pt x="3810" y="661670"/>
                  </a:lnTo>
                  <a:lnTo>
                    <a:pt x="3810" y="3810"/>
                  </a:lnTo>
                  <a:lnTo>
                    <a:pt x="2147570" y="381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5452110" y="1718309"/>
              <a:ext cx="2139950" cy="657860"/>
            </a:xfrm>
            <a:custGeom>
              <a:avLst/>
              <a:gdLst/>
              <a:ahLst/>
              <a:cxnLst/>
              <a:rect l="l" t="t" r="r" b="b"/>
              <a:pathLst>
                <a:path w="2139950" h="657860">
                  <a:moveTo>
                    <a:pt x="21399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54050"/>
                  </a:lnTo>
                  <a:lnTo>
                    <a:pt x="0" y="657860"/>
                  </a:lnTo>
                  <a:lnTo>
                    <a:pt x="2139950" y="657860"/>
                  </a:lnTo>
                  <a:lnTo>
                    <a:pt x="2139950" y="654050"/>
                  </a:lnTo>
                  <a:lnTo>
                    <a:pt x="3810" y="654050"/>
                  </a:lnTo>
                  <a:lnTo>
                    <a:pt x="3810" y="381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5455920" y="1722119"/>
              <a:ext cx="2132330" cy="650240"/>
            </a:xfrm>
            <a:custGeom>
              <a:avLst/>
              <a:gdLst/>
              <a:ahLst/>
              <a:cxnLst/>
              <a:rect l="l" t="t" r="r" b="b"/>
              <a:pathLst>
                <a:path w="2132329" h="650239">
                  <a:moveTo>
                    <a:pt x="21323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46430"/>
                  </a:lnTo>
                  <a:lnTo>
                    <a:pt x="0" y="650240"/>
                  </a:lnTo>
                  <a:lnTo>
                    <a:pt x="2132330" y="650240"/>
                  </a:lnTo>
                  <a:lnTo>
                    <a:pt x="2132330" y="646430"/>
                  </a:lnTo>
                  <a:lnTo>
                    <a:pt x="3810" y="646430"/>
                  </a:lnTo>
                  <a:lnTo>
                    <a:pt x="3810" y="381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5459730" y="1725929"/>
              <a:ext cx="2125980" cy="642620"/>
            </a:xfrm>
            <a:custGeom>
              <a:avLst/>
              <a:gdLst/>
              <a:ahLst/>
              <a:cxnLst/>
              <a:rect l="l" t="t" r="r" b="b"/>
              <a:pathLst>
                <a:path w="2125979" h="642619">
                  <a:moveTo>
                    <a:pt x="21259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40080"/>
                  </a:lnTo>
                  <a:lnTo>
                    <a:pt x="0" y="642620"/>
                  </a:lnTo>
                  <a:lnTo>
                    <a:pt x="2125980" y="642620"/>
                  </a:lnTo>
                  <a:lnTo>
                    <a:pt x="2125980" y="640080"/>
                  </a:lnTo>
                  <a:lnTo>
                    <a:pt x="3810" y="640080"/>
                  </a:lnTo>
                  <a:lnTo>
                    <a:pt x="3810" y="3810"/>
                  </a:lnTo>
                  <a:lnTo>
                    <a:pt x="2125980" y="381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5463540" y="1729739"/>
              <a:ext cx="2118360" cy="636270"/>
            </a:xfrm>
            <a:custGeom>
              <a:avLst/>
              <a:gdLst/>
              <a:ahLst/>
              <a:cxnLst/>
              <a:rect l="l" t="t" r="r" b="b"/>
              <a:pathLst>
                <a:path w="2118359" h="636269">
                  <a:moveTo>
                    <a:pt x="21183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0" y="636270"/>
                  </a:lnTo>
                  <a:lnTo>
                    <a:pt x="2118360" y="636270"/>
                  </a:lnTo>
                  <a:lnTo>
                    <a:pt x="2118360" y="632460"/>
                  </a:lnTo>
                  <a:lnTo>
                    <a:pt x="2540" y="632460"/>
                  </a:lnTo>
                  <a:lnTo>
                    <a:pt x="2540" y="381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5466080" y="1733549"/>
              <a:ext cx="2112010" cy="628650"/>
            </a:xfrm>
            <a:custGeom>
              <a:avLst/>
              <a:gdLst/>
              <a:ahLst/>
              <a:cxnLst/>
              <a:rect l="l" t="t" r="r" b="b"/>
              <a:pathLst>
                <a:path w="2112009" h="628650">
                  <a:moveTo>
                    <a:pt x="21120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112010" y="628650"/>
                  </a:lnTo>
                  <a:lnTo>
                    <a:pt x="2112010" y="624840"/>
                  </a:lnTo>
                  <a:lnTo>
                    <a:pt x="3810" y="624840"/>
                  </a:lnTo>
                  <a:lnTo>
                    <a:pt x="3810" y="2540"/>
                  </a:lnTo>
                  <a:lnTo>
                    <a:pt x="2112010" y="2540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5469890" y="1736089"/>
              <a:ext cx="2104390" cy="622300"/>
            </a:xfrm>
            <a:custGeom>
              <a:avLst/>
              <a:gdLst/>
              <a:ahLst/>
              <a:cxnLst/>
              <a:rect l="l" t="t" r="r" b="b"/>
              <a:pathLst>
                <a:path w="2104390" h="622300">
                  <a:moveTo>
                    <a:pt x="21043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18490"/>
                  </a:lnTo>
                  <a:lnTo>
                    <a:pt x="0" y="622300"/>
                  </a:lnTo>
                  <a:lnTo>
                    <a:pt x="2104390" y="622300"/>
                  </a:lnTo>
                  <a:lnTo>
                    <a:pt x="2104390" y="618490"/>
                  </a:lnTo>
                  <a:lnTo>
                    <a:pt x="3810" y="618490"/>
                  </a:lnTo>
                  <a:lnTo>
                    <a:pt x="3810" y="3810"/>
                  </a:lnTo>
                  <a:lnTo>
                    <a:pt x="2104390" y="381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5473700" y="1739899"/>
              <a:ext cx="2096770" cy="614680"/>
            </a:xfrm>
            <a:custGeom>
              <a:avLst/>
              <a:gdLst/>
              <a:ahLst/>
              <a:cxnLst/>
              <a:rect l="l" t="t" r="r" b="b"/>
              <a:pathLst>
                <a:path w="2096770" h="614680">
                  <a:moveTo>
                    <a:pt x="20967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10870"/>
                  </a:lnTo>
                  <a:lnTo>
                    <a:pt x="0" y="614680"/>
                  </a:lnTo>
                  <a:lnTo>
                    <a:pt x="2096770" y="614680"/>
                  </a:lnTo>
                  <a:lnTo>
                    <a:pt x="2096770" y="610870"/>
                  </a:lnTo>
                  <a:lnTo>
                    <a:pt x="3810" y="610870"/>
                  </a:lnTo>
                  <a:lnTo>
                    <a:pt x="3810" y="381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5477510" y="1743709"/>
              <a:ext cx="2089150" cy="607060"/>
            </a:xfrm>
            <a:custGeom>
              <a:avLst/>
              <a:gdLst/>
              <a:ahLst/>
              <a:cxnLst/>
              <a:rect l="l" t="t" r="r" b="b"/>
              <a:pathLst>
                <a:path w="2089150" h="607060">
                  <a:moveTo>
                    <a:pt x="20891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03250"/>
                  </a:lnTo>
                  <a:lnTo>
                    <a:pt x="0" y="607060"/>
                  </a:lnTo>
                  <a:lnTo>
                    <a:pt x="2089150" y="607060"/>
                  </a:lnTo>
                  <a:lnTo>
                    <a:pt x="2089150" y="603250"/>
                  </a:lnTo>
                  <a:lnTo>
                    <a:pt x="3810" y="603250"/>
                  </a:lnTo>
                  <a:lnTo>
                    <a:pt x="3810" y="381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5481320" y="1747519"/>
              <a:ext cx="2082800" cy="599440"/>
            </a:xfrm>
            <a:custGeom>
              <a:avLst/>
              <a:gdLst/>
              <a:ahLst/>
              <a:cxnLst/>
              <a:rect l="l" t="t" r="r" b="b"/>
              <a:pathLst>
                <a:path w="2082800" h="599439">
                  <a:moveTo>
                    <a:pt x="20828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0" y="599440"/>
                  </a:lnTo>
                  <a:lnTo>
                    <a:pt x="2082800" y="599440"/>
                  </a:lnTo>
                  <a:lnTo>
                    <a:pt x="208280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2082800" y="381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5485130" y="1751329"/>
              <a:ext cx="2075180" cy="593090"/>
            </a:xfrm>
            <a:custGeom>
              <a:avLst/>
              <a:gdLst/>
              <a:ahLst/>
              <a:cxnLst/>
              <a:rect l="l" t="t" r="r" b="b"/>
              <a:pathLst>
                <a:path w="2075179" h="593089">
                  <a:moveTo>
                    <a:pt x="20751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0" y="593090"/>
                  </a:lnTo>
                  <a:lnTo>
                    <a:pt x="2075180" y="593090"/>
                  </a:lnTo>
                  <a:lnTo>
                    <a:pt x="2075180" y="589280"/>
                  </a:lnTo>
                  <a:lnTo>
                    <a:pt x="2540" y="589280"/>
                  </a:lnTo>
                  <a:lnTo>
                    <a:pt x="2540" y="381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5487670" y="1755139"/>
              <a:ext cx="2068830" cy="585470"/>
            </a:xfrm>
            <a:custGeom>
              <a:avLst/>
              <a:gdLst/>
              <a:ahLst/>
              <a:cxnLst/>
              <a:rect l="l" t="t" r="r" b="b"/>
              <a:pathLst>
                <a:path w="2068829" h="585469">
                  <a:moveTo>
                    <a:pt x="20688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68830" y="585470"/>
                  </a:lnTo>
                  <a:lnTo>
                    <a:pt x="2068830" y="581660"/>
                  </a:lnTo>
                  <a:lnTo>
                    <a:pt x="3810" y="581660"/>
                  </a:lnTo>
                  <a:lnTo>
                    <a:pt x="3810" y="2540"/>
                  </a:lnTo>
                  <a:lnTo>
                    <a:pt x="2068830" y="2540"/>
                  </a:lnTo>
                  <a:lnTo>
                    <a:pt x="2068830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5491480" y="1757679"/>
              <a:ext cx="2061210" cy="579120"/>
            </a:xfrm>
            <a:custGeom>
              <a:avLst/>
              <a:gdLst/>
              <a:ahLst/>
              <a:cxnLst/>
              <a:rect l="l" t="t" r="r" b="b"/>
              <a:pathLst>
                <a:path w="2061209" h="579119">
                  <a:moveTo>
                    <a:pt x="20612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75310"/>
                  </a:lnTo>
                  <a:lnTo>
                    <a:pt x="0" y="579120"/>
                  </a:lnTo>
                  <a:lnTo>
                    <a:pt x="2061210" y="579120"/>
                  </a:lnTo>
                  <a:lnTo>
                    <a:pt x="2061210" y="575310"/>
                  </a:lnTo>
                  <a:lnTo>
                    <a:pt x="3810" y="575310"/>
                  </a:lnTo>
                  <a:lnTo>
                    <a:pt x="3810" y="3810"/>
                  </a:lnTo>
                  <a:lnTo>
                    <a:pt x="2061210" y="381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5495290" y="1761489"/>
              <a:ext cx="2053589" cy="571500"/>
            </a:xfrm>
            <a:custGeom>
              <a:avLst/>
              <a:gdLst/>
              <a:ahLst/>
              <a:cxnLst/>
              <a:rect l="l" t="t" r="r" b="b"/>
              <a:pathLst>
                <a:path w="2053590" h="571500">
                  <a:moveTo>
                    <a:pt x="20535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2053590" y="571500"/>
                  </a:lnTo>
                  <a:lnTo>
                    <a:pt x="2053590" y="567690"/>
                  </a:lnTo>
                  <a:lnTo>
                    <a:pt x="3810" y="567690"/>
                  </a:lnTo>
                  <a:lnTo>
                    <a:pt x="3810" y="381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5499100" y="1765299"/>
              <a:ext cx="2045970" cy="563880"/>
            </a:xfrm>
            <a:custGeom>
              <a:avLst/>
              <a:gdLst/>
              <a:ahLst/>
              <a:cxnLst/>
              <a:rect l="l" t="t" r="r" b="b"/>
              <a:pathLst>
                <a:path w="2045970" h="563880">
                  <a:moveTo>
                    <a:pt x="20459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60070"/>
                  </a:lnTo>
                  <a:lnTo>
                    <a:pt x="0" y="563880"/>
                  </a:lnTo>
                  <a:lnTo>
                    <a:pt x="2045970" y="563880"/>
                  </a:lnTo>
                  <a:lnTo>
                    <a:pt x="2045970" y="560070"/>
                  </a:lnTo>
                  <a:lnTo>
                    <a:pt x="3810" y="560070"/>
                  </a:lnTo>
                  <a:lnTo>
                    <a:pt x="3810" y="3810"/>
                  </a:lnTo>
                  <a:lnTo>
                    <a:pt x="2045970" y="3810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5502910" y="1769109"/>
              <a:ext cx="2038350" cy="556260"/>
            </a:xfrm>
            <a:custGeom>
              <a:avLst/>
              <a:gdLst/>
              <a:ahLst/>
              <a:cxnLst/>
              <a:rect l="l" t="t" r="r" b="b"/>
              <a:pathLst>
                <a:path w="2038350" h="556260">
                  <a:moveTo>
                    <a:pt x="20383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6260"/>
                  </a:lnTo>
                  <a:lnTo>
                    <a:pt x="2038350" y="556260"/>
                  </a:lnTo>
                  <a:lnTo>
                    <a:pt x="203835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2038350" y="381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5506720" y="1772919"/>
              <a:ext cx="2030730" cy="548640"/>
            </a:xfrm>
            <a:custGeom>
              <a:avLst/>
              <a:gdLst/>
              <a:ahLst/>
              <a:cxnLst/>
              <a:rect l="l" t="t" r="r" b="b"/>
              <a:pathLst>
                <a:path w="2030729" h="548639">
                  <a:moveTo>
                    <a:pt x="20307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46100"/>
                  </a:lnTo>
                  <a:lnTo>
                    <a:pt x="0" y="548640"/>
                  </a:lnTo>
                  <a:lnTo>
                    <a:pt x="2030730" y="548640"/>
                  </a:lnTo>
                  <a:lnTo>
                    <a:pt x="2030730" y="546100"/>
                  </a:lnTo>
                  <a:lnTo>
                    <a:pt x="3810" y="546100"/>
                  </a:lnTo>
                  <a:lnTo>
                    <a:pt x="3810" y="3810"/>
                  </a:lnTo>
                  <a:lnTo>
                    <a:pt x="2030730" y="3810"/>
                  </a:lnTo>
                  <a:lnTo>
                    <a:pt x="203073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5510530" y="1776729"/>
              <a:ext cx="2024380" cy="542290"/>
            </a:xfrm>
            <a:custGeom>
              <a:avLst/>
              <a:gdLst/>
              <a:ahLst/>
              <a:cxnLst/>
              <a:rect l="l" t="t" r="r" b="b"/>
              <a:pathLst>
                <a:path w="2024379" h="542289">
                  <a:moveTo>
                    <a:pt x="20243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2024380" y="542290"/>
                  </a:lnTo>
                  <a:lnTo>
                    <a:pt x="202438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5514340" y="1780539"/>
              <a:ext cx="2016760" cy="534670"/>
            </a:xfrm>
            <a:custGeom>
              <a:avLst/>
              <a:gdLst/>
              <a:ahLst/>
              <a:cxnLst/>
              <a:rect l="l" t="t" r="r" b="b"/>
              <a:pathLst>
                <a:path w="2016759" h="534669">
                  <a:moveTo>
                    <a:pt x="2016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2016760" y="534670"/>
                  </a:lnTo>
                  <a:lnTo>
                    <a:pt x="2016760" y="530860"/>
                  </a:lnTo>
                  <a:lnTo>
                    <a:pt x="2540" y="530860"/>
                  </a:lnTo>
                  <a:lnTo>
                    <a:pt x="2540" y="381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5516880" y="1784349"/>
              <a:ext cx="2010410" cy="527050"/>
            </a:xfrm>
            <a:custGeom>
              <a:avLst/>
              <a:gdLst/>
              <a:ahLst/>
              <a:cxnLst/>
              <a:rect l="l" t="t" r="r" b="b"/>
              <a:pathLst>
                <a:path w="2010409" h="527050">
                  <a:moveTo>
                    <a:pt x="20104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2010410" y="527050"/>
                  </a:lnTo>
                  <a:lnTo>
                    <a:pt x="2010410" y="523240"/>
                  </a:lnTo>
                  <a:lnTo>
                    <a:pt x="3810" y="523240"/>
                  </a:lnTo>
                  <a:lnTo>
                    <a:pt x="3810" y="2540"/>
                  </a:lnTo>
                  <a:lnTo>
                    <a:pt x="2010410" y="254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5520690" y="1786889"/>
              <a:ext cx="2002789" cy="520700"/>
            </a:xfrm>
            <a:custGeom>
              <a:avLst/>
              <a:gdLst/>
              <a:ahLst/>
              <a:cxnLst/>
              <a:rect l="l" t="t" r="r" b="b"/>
              <a:pathLst>
                <a:path w="2002790" h="520700">
                  <a:moveTo>
                    <a:pt x="20027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16890"/>
                  </a:lnTo>
                  <a:lnTo>
                    <a:pt x="0" y="520700"/>
                  </a:lnTo>
                  <a:lnTo>
                    <a:pt x="2002790" y="520700"/>
                  </a:lnTo>
                  <a:lnTo>
                    <a:pt x="2002790" y="516890"/>
                  </a:lnTo>
                  <a:lnTo>
                    <a:pt x="3810" y="516890"/>
                  </a:lnTo>
                  <a:lnTo>
                    <a:pt x="3810" y="381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5524500" y="1790699"/>
              <a:ext cx="1995170" cy="513080"/>
            </a:xfrm>
            <a:custGeom>
              <a:avLst/>
              <a:gdLst/>
              <a:ahLst/>
              <a:cxnLst/>
              <a:rect l="l" t="t" r="r" b="b"/>
              <a:pathLst>
                <a:path w="1995170" h="513080">
                  <a:moveTo>
                    <a:pt x="19951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3080"/>
                  </a:lnTo>
                  <a:lnTo>
                    <a:pt x="1995170" y="513080"/>
                  </a:lnTo>
                  <a:lnTo>
                    <a:pt x="1995170" y="509270"/>
                  </a:lnTo>
                  <a:lnTo>
                    <a:pt x="3810" y="509270"/>
                  </a:lnTo>
                  <a:lnTo>
                    <a:pt x="3810" y="3810"/>
                  </a:lnTo>
                  <a:lnTo>
                    <a:pt x="1995170" y="381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5528310" y="1794509"/>
              <a:ext cx="1987550" cy="505459"/>
            </a:xfrm>
            <a:custGeom>
              <a:avLst/>
              <a:gdLst/>
              <a:ahLst/>
              <a:cxnLst/>
              <a:rect l="l" t="t" r="r" b="b"/>
              <a:pathLst>
                <a:path w="1987550" h="505460">
                  <a:moveTo>
                    <a:pt x="19875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0" y="505460"/>
                  </a:lnTo>
                  <a:lnTo>
                    <a:pt x="1987550" y="505460"/>
                  </a:lnTo>
                  <a:lnTo>
                    <a:pt x="198755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1987550" y="381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5532120" y="1798319"/>
              <a:ext cx="1981200" cy="499109"/>
            </a:xfrm>
            <a:custGeom>
              <a:avLst/>
              <a:gdLst/>
              <a:ahLst/>
              <a:cxnLst/>
              <a:rect l="l" t="t" r="r" b="b"/>
              <a:pathLst>
                <a:path w="1981200" h="499110">
                  <a:moveTo>
                    <a:pt x="19812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81200" y="499110"/>
                  </a:lnTo>
                  <a:lnTo>
                    <a:pt x="198120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5535930" y="1802129"/>
              <a:ext cx="1973580" cy="491490"/>
            </a:xfrm>
            <a:custGeom>
              <a:avLst/>
              <a:gdLst/>
              <a:ahLst/>
              <a:cxnLst/>
              <a:rect l="l" t="t" r="r" b="b"/>
              <a:pathLst>
                <a:path w="1973579" h="491489">
                  <a:moveTo>
                    <a:pt x="19735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73580" y="491490"/>
                  </a:lnTo>
                  <a:lnTo>
                    <a:pt x="1973580" y="487680"/>
                  </a:lnTo>
                  <a:lnTo>
                    <a:pt x="2540" y="487680"/>
                  </a:lnTo>
                  <a:lnTo>
                    <a:pt x="2540" y="381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5538470" y="1805939"/>
              <a:ext cx="1967230" cy="483870"/>
            </a:xfrm>
            <a:custGeom>
              <a:avLst/>
              <a:gdLst/>
              <a:ahLst/>
              <a:cxnLst/>
              <a:rect l="l" t="t" r="r" b="b"/>
              <a:pathLst>
                <a:path w="1967229" h="483869">
                  <a:moveTo>
                    <a:pt x="19672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67230" y="483870"/>
                  </a:lnTo>
                  <a:lnTo>
                    <a:pt x="1967230" y="480060"/>
                  </a:lnTo>
                  <a:lnTo>
                    <a:pt x="3810" y="480060"/>
                  </a:lnTo>
                  <a:lnTo>
                    <a:pt x="3810" y="2540"/>
                  </a:lnTo>
                  <a:lnTo>
                    <a:pt x="1967230" y="254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5542280" y="1808479"/>
              <a:ext cx="1959610" cy="477520"/>
            </a:xfrm>
            <a:custGeom>
              <a:avLst/>
              <a:gdLst/>
              <a:ahLst/>
              <a:cxnLst/>
              <a:rect l="l" t="t" r="r" b="b"/>
              <a:pathLst>
                <a:path w="1959609" h="477519">
                  <a:moveTo>
                    <a:pt x="19596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73710"/>
                  </a:lnTo>
                  <a:lnTo>
                    <a:pt x="0" y="477520"/>
                  </a:lnTo>
                  <a:lnTo>
                    <a:pt x="1959610" y="477520"/>
                  </a:lnTo>
                  <a:lnTo>
                    <a:pt x="1959610" y="473710"/>
                  </a:lnTo>
                  <a:lnTo>
                    <a:pt x="3810" y="473710"/>
                  </a:lnTo>
                  <a:lnTo>
                    <a:pt x="3810" y="3810"/>
                  </a:lnTo>
                  <a:lnTo>
                    <a:pt x="1959610" y="381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5546090" y="1812289"/>
              <a:ext cx="1951989" cy="469900"/>
            </a:xfrm>
            <a:custGeom>
              <a:avLst/>
              <a:gdLst/>
              <a:ahLst/>
              <a:cxnLst/>
              <a:rect l="l" t="t" r="r" b="b"/>
              <a:pathLst>
                <a:path w="1951990" h="469900">
                  <a:moveTo>
                    <a:pt x="19519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1951990" y="469900"/>
                  </a:lnTo>
                  <a:lnTo>
                    <a:pt x="1951990" y="466090"/>
                  </a:lnTo>
                  <a:lnTo>
                    <a:pt x="3810" y="466090"/>
                  </a:lnTo>
                  <a:lnTo>
                    <a:pt x="3810" y="3810"/>
                  </a:lnTo>
                  <a:lnTo>
                    <a:pt x="1951990" y="381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5549900" y="1816099"/>
              <a:ext cx="1944370" cy="462280"/>
            </a:xfrm>
            <a:custGeom>
              <a:avLst/>
              <a:gdLst/>
              <a:ahLst/>
              <a:cxnLst/>
              <a:rect l="l" t="t" r="r" b="b"/>
              <a:pathLst>
                <a:path w="1944370" h="462280">
                  <a:moveTo>
                    <a:pt x="19443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8470"/>
                  </a:lnTo>
                  <a:lnTo>
                    <a:pt x="0" y="462280"/>
                  </a:lnTo>
                  <a:lnTo>
                    <a:pt x="1944370" y="462280"/>
                  </a:lnTo>
                  <a:lnTo>
                    <a:pt x="1944370" y="458470"/>
                  </a:lnTo>
                  <a:lnTo>
                    <a:pt x="3810" y="458470"/>
                  </a:lnTo>
                  <a:lnTo>
                    <a:pt x="3810" y="3810"/>
                  </a:lnTo>
                  <a:lnTo>
                    <a:pt x="1944370" y="3810"/>
                  </a:lnTo>
                  <a:lnTo>
                    <a:pt x="194437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5553710" y="1819909"/>
              <a:ext cx="1938020" cy="454659"/>
            </a:xfrm>
            <a:custGeom>
              <a:avLst/>
              <a:gdLst/>
              <a:ahLst/>
              <a:cxnLst/>
              <a:rect l="l" t="t" r="r" b="b"/>
              <a:pathLst>
                <a:path w="1938020" h="454660">
                  <a:moveTo>
                    <a:pt x="19380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4660"/>
                  </a:lnTo>
                  <a:lnTo>
                    <a:pt x="1938020" y="454660"/>
                  </a:lnTo>
                  <a:lnTo>
                    <a:pt x="193802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5557520" y="1823719"/>
              <a:ext cx="1930400" cy="448309"/>
            </a:xfrm>
            <a:custGeom>
              <a:avLst/>
              <a:gdLst/>
              <a:ahLst/>
              <a:cxnLst/>
              <a:rect l="l" t="t" r="r" b="b"/>
              <a:pathLst>
                <a:path w="1930400" h="448310">
                  <a:moveTo>
                    <a:pt x="19304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930400" y="448310"/>
                  </a:lnTo>
                  <a:lnTo>
                    <a:pt x="1930400" y="444500"/>
                  </a:lnTo>
                  <a:lnTo>
                    <a:pt x="2540" y="444500"/>
                  </a:lnTo>
                  <a:lnTo>
                    <a:pt x="2540" y="381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5560060" y="1827529"/>
              <a:ext cx="1924050" cy="440690"/>
            </a:xfrm>
            <a:custGeom>
              <a:avLst/>
              <a:gdLst/>
              <a:ahLst/>
              <a:cxnLst/>
              <a:rect l="l" t="t" r="r" b="b"/>
              <a:pathLst>
                <a:path w="1924050" h="440689">
                  <a:moveTo>
                    <a:pt x="19240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924050" y="440690"/>
                  </a:lnTo>
                  <a:lnTo>
                    <a:pt x="1924050" y="436880"/>
                  </a:lnTo>
                  <a:lnTo>
                    <a:pt x="3810" y="436880"/>
                  </a:lnTo>
                  <a:lnTo>
                    <a:pt x="3810" y="2540"/>
                  </a:lnTo>
                  <a:lnTo>
                    <a:pt x="1924050" y="2540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5563870" y="1830069"/>
              <a:ext cx="1916430" cy="434340"/>
            </a:xfrm>
            <a:custGeom>
              <a:avLst/>
              <a:gdLst/>
              <a:ahLst/>
              <a:cxnLst/>
              <a:rect l="l" t="t" r="r" b="b"/>
              <a:pathLst>
                <a:path w="1916429" h="434339">
                  <a:moveTo>
                    <a:pt x="19164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30530"/>
                  </a:lnTo>
                  <a:lnTo>
                    <a:pt x="0" y="434340"/>
                  </a:lnTo>
                  <a:lnTo>
                    <a:pt x="1916430" y="434340"/>
                  </a:lnTo>
                  <a:lnTo>
                    <a:pt x="1916430" y="430530"/>
                  </a:lnTo>
                  <a:lnTo>
                    <a:pt x="3810" y="430530"/>
                  </a:lnTo>
                  <a:lnTo>
                    <a:pt x="3810" y="3810"/>
                  </a:lnTo>
                  <a:lnTo>
                    <a:pt x="1916430" y="381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5567680" y="1833879"/>
              <a:ext cx="1908810" cy="426720"/>
            </a:xfrm>
            <a:custGeom>
              <a:avLst/>
              <a:gdLst/>
              <a:ahLst/>
              <a:cxnLst/>
              <a:rect l="l" t="t" r="r" b="b"/>
              <a:pathLst>
                <a:path w="1908809" h="426719">
                  <a:moveTo>
                    <a:pt x="19088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1908810" y="426720"/>
                  </a:lnTo>
                  <a:lnTo>
                    <a:pt x="1908810" y="422910"/>
                  </a:lnTo>
                  <a:lnTo>
                    <a:pt x="3810" y="422910"/>
                  </a:lnTo>
                  <a:lnTo>
                    <a:pt x="3810" y="381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5571490" y="1837689"/>
              <a:ext cx="1901189" cy="419100"/>
            </a:xfrm>
            <a:custGeom>
              <a:avLst/>
              <a:gdLst/>
              <a:ahLst/>
              <a:cxnLst/>
              <a:rect l="l" t="t" r="r" b="b"/>
              <a:pathLst>
                <a:path w="1901190" h="419100">
                  <a:moveTo>
                    <a:pt x="19011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15290"/>
                  </a:lnTo>
                  <a:lnTo>
                    <a:pt x="0" y="419100"/>
                  </a:lnTo>
                  <a:lnTo>
                    <a:pt x="1901190" y="419100"/>
                  </a:lnTo>
                  <a:lnTo>
                    <a:pt x="1901190" y="415290"/>
                  </a:lnTo>
                  <a:lnTo>
                    <a:pt x="3810" y="415290"/>
                  </a:lnTo>
                  <a:lnTo>
                    <a:pt x="3810" y="3810"/>
                  </a:lnTo>
                  <a:lnTo>
                    <a:pt x="1901190" y="381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5575300" y="1841499"/>
              <a:ext cx="1894839" cy="411480"/>
            </a:xfrm>
            <a:custGeom>
              <a:avLst/>
              <a:gdLst/>
              <a:ahLst/>
              <a:cxnLst/>
              <a:rect l="l" t="t" r="r" b="b"/>
              <a:pathLst>
                <a:path w="1894840" h="411480">
                  <a:moveTo>
                    <a:pt x="18948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1480"/>
                  </a:lnTo>
                  <a:lnTo>
                    <a:pt x="1894840" y="411480"/>
                  </a:lnTo>
                  <a:lnTo>
                    <a:pt x="189484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94840" y="381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5579110" y="1845309"/>
              <a:ext cx="1885950" cy="403860"/>
            </a:xfrm>
            <a:custGeom>
              <a:avLst/>
              <a:gdLst/>
              <a:ahLst/>
              <a:cxnLst/>
              <a:rect l="l" t="t" r="r" b="b"/>
              <a:pathLst>
                <a:path w="1885950" h="403860">
                  <a:moveTo>
                    <a:pt x="18859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0" y="403860"/>
                  </a:lnTo>
                  <a:lnTo>
                    <a:pt x="1885950" y="403860"/>
                  </a:lnTo>
                  <a:lnTo>
                    <a:pt x="188595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1885950" y="3810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5582920" y="1849119"/>
              <a:ext cx="1879600" cy="397510"/>
            </a:xfrm>
            <a:custGeom>
              <a:avLst/>
              <a:gdLst/>
              <a:ahLst/>
              <a:cxnLst/>
              <a:rect l="l" t="t" r="r" b="b"/>
              <a:pathLst>
                <a:path w="1879600" h="397510">
                  <a:moveTo>
                    <a:pt x="18796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79600" y="397510"/>
                  </a:lnTo>
                  <a:lnTo>
                    <a:pt x="187960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5586730" y="1852929"/>
              <a:ext cx="1871980" cy="389890"/>
            </a:xfrm>
            <a:custGeom>
              <a:avLst/>
              <a:gdLst/>
              <a:ahLst/>
              <a:cxnLst/>
              <a:rect l="l" t="t" r="r" b="b"/>
              <a:pathLst>
                <a:path w="1871979" h="389889">
                  <a:moveTo>
                    <a:pt x="18719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71980" y="389890"/>
                  </a:lnTo>
                  <a:lnTo>
                    <a:pt x="1871980" y="386080"/>
                  </a:lnTo>
                  <a:lnTo>
                    <a:pt x="2540" y="386080"/>
                  </a:lnTo>
                  <a:lnTo>
                    <a:pt x="2540" y="381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5589270" y="1856739"/>
              <a:ext cx="1865630" cy="382270"/>
            </a:xfrm>
            <a:custGeom>
              <a:avLst/>
              <a:gdLst/>
              <a:ahLst/>
              <a:cxnLst/>
              <a:rect l="l" t="t" r="r" b="b"/>
              <a:pathLst>
                <a:path w="1865629" h="382269">
                  <a:moveTo>
                    <a:pt x="18656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65630" y="382270"/>
                  </a:lnTo>
                  <a:lnTo>
                    <a:pt x="1865630" y="378460"/>
                  </a:lnTo>
                  <a:lnTo>
                    <a:pt x="3810" y="378460"/>
                  </a:lnTo>
                  <a:lnTo>
                    <a:pt x="3810" y="2540"/>
                  </a:lnTo>
                  <a:lnTo>
                    <a:pt x="1865630" y="254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5593080" y="1859279"/>
              <a:ext cx="1858010" cy="375920"/>
            </a:xfrm>
            <a:custGeom>
              <a:avLst/>
              <a:gdLst/>
              <a:ahLst/>
              <a:cxnLst/>
              <a:rect l="l" t="t" r="r" b="b"/>
              <a:pathLst>
                <a:path w="1858009" h="375919">
                  <a:moveTo>
                    <a:pt x="18580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1858010" y="375920"/>
                  </a:lnTo>
                  <a:lnTo>
                    <a:pt x="1858010" y="372110"/>
                  </a:lnTo>
                  <a:lnTo>
                    <a:pt x="3810" y="372110"/>
                  </a:lnTo>
                  <a:lnTo>
                    <a:pt x="3810" y="381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5596890" y="1863089"/>
              <a:ext cx="1850389" cy="368300"/>
            </a:xfrm>
            <a:custGeom>
              <a:avLst/>
              <a:gdLst/>
              <a:ahLst/>
              <a:cxnLst/>
              <a:rect l="l" t="t" r="r" b="b"/>
              <a:pathLst>
                <a:path w="1850390" h="368300">
                  <a:moveTo>
                    <a:pt x="18503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1850390" y="368300"/>
                  </a:lnTo>
                  <a:lnTo>
                    <a:pt x="185039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50390" y="3810"/>
                  </a:lnTo>
                  <a:lnTo>
                    <a:pt x="185039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5600700" y="1866899"/>
              <a:ext cx="1842770" cy="360680"/>
            </a:xfrm>
            <a:custGeom>
              <a:avLst/>
              <a:gdLst/>
              <a:ahLst/>
              <a:cxnLst/>
              <a:rect l="l" t="t" r="r" b="b"/>
              <a:pathLst>
                <a:path w="1842770" h="360680">
                  <a:moveTo>
                    <a:pt x="18427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0680"/>
                  </a:lnTo>
                  <a:lnTo>
                    <a:pt x="1842770" y="360680"/>
                  </a:lnTo>
                  <a:lnTo>
                    <a:pt x="1842770" y="358140"/>
                  </a:lnTo>
                  <a:lnTo>
                    <a:pt x="3810" y="358140"/>
                  </a:lnTo>
                  <a:lnTo>
                    <a:pt x="3810" y="3810"/>
                  </a:lnTo>
                  <a:lnTo>
                    <a:pt x="1842770" y="3810"/>
                  </a:lnTo>
                  <a:lnTo>
                    <a:pt x="184277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5604510" y="1870709"/>
              <a:ext cx="1836420" cy="354330"/>
            </a:xfrm>
            <a:custGeom>
              <a:avLst/>
              <a:gdLst/>
              <a:ahLst/>
              <a:cxnLst/>
              <a:rect l="l" t="t" r="r" b="b"/>
              <a:pathLst>
                <a:path w="1836420" h="354330">
                  <a:moveTo>
                    <a:pt x="18364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36420" y="354330"/>
                  </a:lnTo>
                  <a:lnTo>
                    <a:pt x="183642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5608320" y="1874519"/>
              <a:ext cx="1828800" cy="346710"/>
            </a:xfrm>
            <a:custGeom>
              <a:avLst/>
              <a:gdLst/>
              <a:ahLst/>
              <a:cxnLst/>
              <a:rect l="l" t="t" r="r" b="b"/>
              <a:pathLst>
                <a:path w="1828800" h="346710">
                  <a:moveTo>
                    <a:pt x="18288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828800" y="346710"/>
                  </a:lnTo>
                  <a:lnTo>
                    <a:pt x="1828800" y="342900"/>
                  </a:lnTo>
                  <a:lnTo>
                    <a:pt x="2540" y="342900"/>
                  </a:lnTo>
                  <a:lnTo>
                    <a:pt x="2540" y="381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5610860" y="1878329"/>
              <a:ext cx="1822450" cy="339090"/>
            </a:xfrm>
            <a:custGeom>
              <a:avLst/>
              <a:gdLst/>
              <a:ahLst/>
              <a:cxnLst/>
              <a:rect l="l" t="t" r="r" b="b"/>
              <a:pathLst>
                <a:path w="1822450" h="339089">
                  <a:moveTo>
                    <a:pt x="18224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822450" y="339090"/>
                  </a:lnTo>
                  <a:lnTo>
                    <a:pt x="1822450" y="335280"/>
                  </a:lnTo>
                  <a:lnTo>
                    <a:pt x="3810" y="335280"/>
                  </a:lnTo>
                  <a:lnTo>
                    <a:pt x="3810" y="2540"/>
                  </a:lnTo>
                  <a:lnTo>
                    <a:pt x="1822450" y="254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5614670" y="1880869"/>
              <a:ext cx="1814830" cy="332740"/>
            </a:xfrm>
            <a:custGeom>
              <a:avLst/>
              <a:gdLst/>
              <a:ahLst/>
              <a:cxnLst/>
              <a:rect l="l" t="t" r="r" b="b"/>
              <a:pathLst>
                <a:path w="1814829" h="332739">
                  <a:moveTo>
                    <a:pt x="18148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1814830" y="332740"/>
                  </a:lnTo>
                  <a:lnTo>
                    <a:pt x="181483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5618480" y="1884679"/>
              <a:ext cx="1807210" cy="325120"/>
            </a:xfrm>
            <a:custGeom>
              <a:avLst/>
              <a:gdLst/>
              <a:ahLst/>
              <a:cxnLst/>
              <a:rect l="l" t="t" r="r" b="b"/>
              <a:pathLst>
                <a:path w="1807209" h="325119">
                  <a:moveTo>
                    <a:pt x="18072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1807210" y="325120"/>
                  </a:lnTo>
                  <a:lnTo>
                    <a:pt x="180721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807210" y="381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5622290" y="1888489"/>
              <a:ext cx="1799589" cy="317500"/>
            </a:xfrm>
            <a:custGeom>
              <a:avLst/>
              <a:gdLst/>
              <a:ahLst/>
              <a:cxnLst/>
              <a:rect l="l" t="t" r="r" b="b"/>
              <a:pathLst>
                <a:path w="1799590" h="317500">
                  <a:moveTo>
                    <a:pt x="17995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7500"/>
                  </a:lnTo>
                  <a:lnTo>
                    <a:pt x="1799590" y="317500"/>
                  </a:lnTo>
                  <a:lnTo>
                    <a:pt x="179959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1799590" y="3810"/>
                  </a:lnTo>
                  <a:lnTo>
                    <a:pt x="1799590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5626100" y="1892299"/>
              <a:ext cx="1793239" cy="311150"/>
            </a:xfrm>
            <a:custGeom>
              <a:avLst/>
              <a:gdLst/>
              <a:ahLst/>
              <a:cxnLst/>
              <a:rect l="l" t="t" r="r" b="b"/>
              <a:pathLst>
                <a:path w="1793240" h="311150">
                  <a:moveTo>
                    <a:pt x="17932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93240" y="311150"/>
                  </a:lnTo>
                  <a:lnTo>
                    <a:pt x="179324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5629910" y="1896109"/>
              <a:ext cx="1785620" cy="303530"/>
            </a:xfrm>
            <a:custGeom>
              <a:avLst/>
              <a:gdLst/>
              <a:ahLst/>
              <a:cxnLst/>
              <a:rect l="l" t="t" r="r" b="b"/>
              <a:pathLst>
                <a:path w="1785620" h="303530">
                  <a:moveTo>
                    <a:pt x="17856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85620" y="303530"/>
                  </a:lnTo>
                  <a:lnTo>
                    <a:pt x="1785620" y="299720"/>
                  </a:lnTo>
                  <a:lnTo>
                    <a:pt x="2540" y="299720"/>
                  </a:lnTo>
                  <a:lnTo>
                    <a:pt x="2540" y="3810"/>
                  </a:lnTo>
                  <a:lnTo>
                    <a:pt x="1785620" y="381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5632450" y="1899919"/>
              <a:ext cx="1779270" cy="295910"/>
            </a:xfrm>
            <a:custGeom>
              <a:avLst/>
              <a:gdLst/>
              <a:ahLst/>
              <a:cxnLst/>
              <a:rect l="l" t="t" r="r" b="b"/>
              <a:pathLst>
                <a:path w="1779270" h="295910">
                  <a:moveTo>
                    <a:pt x="1779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79270" y="295910"/>
                  </a:lnTo>
                  <a:lnTo>
                    <a:pt x="1779270" y="292100"/>
                  </a:lnTo>
                  <a:lnTo>
                    <a:pt x="3810" y="292100"/>
                  </a:lnTo>
                  <a:lnTo>
                    <a:pt x="3810" y="2540"/>
                  </a:lnTo>
                  <a:lnTo>
                    <a:pt x="1779270" y="254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5636260" y="1902459"/>
              <a:ext cx="1771650" cy="289560"/>
            </a:xfrm>
            <a:custGeom>
              <a:avLst/>
              <a:gdLst/>
              <a:ahLst/>
              <a:cxnLst/>
              <a:rect l="l" t="t" r="r" b="b"/>
              <a:pathLst>
                <a:path w="1771650" h="289560">
                  <a:moveTo>
                    <a:pt x="17716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1771650" y="289560"/>
                  </a:lnTo>
                  <a:lnTo>
                    <a:pt x="1771650" y="285750"/>
                  </a:lnTo>
                  <a:lnTo>
                    <a:pt x="3810" y="285750"/>
                  </a:lnTo>
                  <a:lnTo>
                    <a:pt x="3810" y="38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5640070" y="1906269"/>
              <a:ext cx="1764030" cy="281940"/>
            </a:xfrm>
            <a:custGeom>
              <a:avLst/>
              <a:gdLst/>
              <a:ahLst/>
              <a:cxnLst/>
              <a:rect l="l" t="t" r="r" b="b"/>
              <a:pathLst>
                <a:path w="1764029" h="281939">
                  <a:moveTo>
                    <a:pt x="17640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1764030" y="281940"/>
                  </a:lnTo>
                  <a:lnTo>
                    <a:pt x="176403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64030" y="381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5643880" y="1910079"/>
              <a:ext cx="1756410" cy="274320"/>
            </a:xfrm>
            <a:custGeom>
              <a:avLst/>
              <a:gdLst/>
              <a:ahLst/>
              <a:cxnLst/>
              <a:rect l="l" t="t" r="r" b="b"/>
              <a:pathLst>
                <a:path w="1756409" h="274319">
                  <a:moveTo>
                    <a:pt x="17564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1756410" y="274320"/>
                  </a:lnTo>
                  <a:lnTo>
                    <a:pt x="175641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1756410" y="3810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5647690" y="1913889"/>
              <a:ext cx="1750060" cy="267970"/>
            </a:xfrm>
            <a:custGeom>
              <a:avLst/>
              <a:gdLst/>
              <a:ahLst/>
              <a:cxnLst/>
              <a:rect l="l" t="t" r="r" b="b"/>
              <a:pathLst>
                <a:path w="1750059" h="267969">
                  <a:moveTo>
                    <a:pt x="17500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50060" y="267970"/>
                  </a:lnTo>
                  <a:lnTo>
                    <a:pt x="175006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5651500" y="1917699"/>
              <a:ext cx="1742439" cy="260350"/>
            </a:xfrm>
            <a:custGeom>
              <a:avLst/>
              <a:gdLst/>
              <a:ahLst/>
              <a:cxnLst/>
              <a:rect l="l" t="t" r="r" b="b"/>
              <a:pathLst>
                <a:path w="1742440" h="260350">
                  <a:moveTo>
                    <a:pt x="174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42440" y="260350"/>
                  </a:lnTo>
                  <a:lnTo>
                    <a:pt x="1742440" y="256540"/>
                  </a:lnTo>
                  <a:lnTo>
                    <a:pt x="2540" y="256540"/>
                  </a:lnTo>
                  <a:lnTo>
                    <a:pt x="2540" y="3810"/>
                  </a:lnTo>
                  <a:lnTo>
                    <a:pt x="1742440" y="381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5654040" y="1921509"/>
              <a:ext cx="1736089" cy="252729"/>
            </a:xfrm>
            <a:custGeom>
              <a:avLst/>
              <a:gdLst/>
              <a:ahLst/>
              <a:cxnLst/>
              <a:rect l="l" t="t" r="r" b="b"/>
              <a:pathLst>
                <a:path w="1736090" h="252730">
                  <a:moveTo>
                    <a:pt x="17360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736090" y="252730"/>
                  </a:lnTo>
                  <a:lnTo>
                    <a:pt x="1736090" y="248920"/>
                  </a:lnTo>
                  <a:lnTo>
                    <a:pt x="3810" y="248920"/>
                  </a:lnTo>
                  <a:lnTo>
                    <a:pt x="3810" y="2540"/>
                  </a:lnTo>
                  <a:lnTo>
                    <a:pt x="1736090" y="254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5657850" y="1924049"/>
              <a:ext cx="1728470" cy="246379"/>
            </a:xfrm>
            <a:custGeom>
              <a:avLst/>
              <a:gdLst/>
              <a:ahLst/>
              <a:cxnLst/>
              <a:rect l="l" t="t" r="r" b="b"/>
              <a:pathLst>
                <a:path w="1728470" h="246380">
                  <a:moveTo>
                    <a:pt x="17284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242570"/>
                  </a:lnTo>
                  <a:lnTo>
                    <a:pt x="0" y="246380"/>
                  </a:lnTo>
                  <a:lnTo>
                    <a:pt x="1728470" y="246380"/>
                  </a:lnTo>
                  <a:lnTo>
                    <a:pt x="1728470" y="242570"/>
                  </a:lnTo>
                  <a:lnTo>
                    <a:pt x="3810" y="242570"/>
                  </a:lnTo>
                  <a:lnTo>
                    <a:pt x="3810" y="5080"/>
                  </a:lnTo>
                  <a:lnTo>
                    <a:pt x="1728470" y="508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5661660" y="1929129"/>
              <a:ext cx="1720850" cy="237490"/>
            </a:xfrm>
            <a:custGeom>
              <a:avLst/>
              <a:gdLst/>
              <a:ahLst/>
              <a:cxnLst/>
              <a:rect l="l" t="t" r="r" b="b"/>
              <a:pathLst>
                <a:path w="1720850" h="237489">
                  <a:moveTo>
                    <a:pt x="17208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720850" y="237490"/>
                  </a:lnTo>
                  <a:lnTo>
                    <a:pt x="1720850" y="233680"/>
                  </a:lnTo>
                  <a:lnTo>
                    <a:pt x="3810" y="233680"/>
                  </a:lnTo>
                  <a:lnTo>
                    <a:pt x="3810" y="2540"/>
                  </a:lnTo>
                  <a:lnTo>
                    <a:pt x="1720850" y="2540"/>
                  </a:lnTo>
                  <a:lnTo>
                    <a:pt x="1720850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5665470" y="1931669"/>
              <a:ext cx="1713230" cy="231140"/>
            </a:xfrm>
            <a:custGeom>
              <a:avLst/>
              <a:gdLst/>
              <a:ahLst/>
              <a:cxnLst/>
              <a:rect l="l" t="t" r="r" b="b"/>
              <a:pathLst>
                <a:path w="1713229" h="231139">
                  <a:moveTo>
                    <a:pt x="17132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1713230" y="231140"/>
                  </a:lnTo>
                  <a:lnTo>
                    <a:pt x="1713230" y="227330"/>
                  </a:lnTo>
                  <a:lnTo>
                    <a:pt x="3810" y="227330"/>
                  </a:lnTo>
                  <a:lnTo>
                    <a:pt x="3810" y="3810"/>
                  </a:lnTo>
                  <a:lnTo>
                    <a:pt x="1713230" y="3810"/>
                  </a:lnTo>
                  <a:lnTo>
                    <a:pt x="1713230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5669280" y="1935479"/>
              <a:ext cx="1705610" cy="223520"/>
            </a:xfrm>
            <a:custGeom>
              <a:avLst/>
              <a:gdLst/>
              <a:ahLst/>
              <a:cxnLst/>
              <a:rect l="l" t="t" r="r" b="b"/>
              <a:pathLst>
                <a:path w="1705609" h="223519">
                  <a:moveTo>
                    <a:pt x="17056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1705610" y="223520"/>
                  </a:lnTo>
                  <a:lnTo>
                    <a:pt x="170561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705610" y="3810"/>
                  </a:lnTo>
                  <a:lnTo>
                    <a:pt x="170561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5673090" y="1939289"/>
              <a:ext cx="1699260" cy="215900"/>
            </a:xfrm>
            <a:custGeom>
              <a:avLst/>
              <a:gdLst/>
              <a:ahLst/>
              <a:cxnLst/>
              <a:rect l="l" t="t" r="r" b="b"/>
              <a:pathLst>
                <a:path w="1699259" h="215900">
                  <a:moveTo>
                    <a:pt x="1699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5900"/>
                  </a:lnTo>
                  <a:lnTo>
                    <a:pt x="1699260" y="215900"/>
                  </a:lnTo>
                  <a:lnTo>
                    <a:pt x="169926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5676900" y="1943099"/>
              <a:ext cx="1691639" cy="209550"/>
            </a:xfrm>
            <a:custGeom>
              <a:avLst/>
              <a:gdLst/>
              <a:ahLst/>
              <a:cxnLst/>
              <a:rect l="l" t="t" r="r" b="b"/>
              <a:pathLst>
                <a:path w="1691640" h="209550">
                  <a:moveTo>
                    <a:pt x="16916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91640" y="209550"/>
                  </a:lnTo>
                  <a:lnTo>
                    <a:pt x="169164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1691640" y="381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5680710" y="1946909"/>
              <a:ext cx="1684020" cy="201930"/>
            </a:xfrm>
            <a:custGeom>
              <a:avLst/>
              <a:gdLst/>
              <a:ahLst/>
              <a:cxnLst/>
              <a:rect l="l" t="t" r="r" b="b"/>
              <a:pathLst>
                <a:path w="1684020" h="201930">
                  <a:moveTo>
                    <a:pt x="16840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84020" y="201930"/>
                  </a:lnTo>
                  <a:lnTo>
                    <a:pt x="1684020" y="198120"/>
                  </a:lnTo>
                  <a:lnTo>
                    <a:pt x="2540" y="198120"/>
                  </a:lnTo>
                  <a:lnTo>
                    <a:pt x="2540" y="3810"/>
                  </a:lnTo>
                  <a:lnTo>
                    <a:pt x="1684020" y="3810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5683250" y="1950719"/>
              <a:ext cx="1677670" cy="194310"/>
            </a:xfrm>
            <a:custGeom>
              <a:avLst/>
              <a:gdLst/>
              <a:ahLst/>
              <a:cxnLst/>
              <a:rect l="l" t="t" r="r" b="b"/>
              <a:pathLst>
                <a:path w="1677670" h="194310">
                  <a:moveTo>
                    <a:pt x="16776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77670" y="194310"/>
                  </a:lnTo>
                  <a:lnTo>
                    <a:pt x="1677670" y="190500"/>
                  </a:lnTo>
                  <a:lnTo>
                    <a:pt x="3810" y="190500"/>
                  </a:lnTo>
                  <a:lnTo>
                    <a:pt x="3810" y="2540"/>
                  </a:lnTo>
                  <a:lnTo>
                    <a:pt x="1677670" y="254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5687060" y="1953259"/>
              <a:ext cx="1670050" cy="187960"/>
            </a:xfrm>
            <a:custGeom>
              <a:avLst/>
              <a:gdLst/>
              <a:ahLst/>
              <a:cxnLst/>
              <a:rect l="l" t="t" r="r" b="b"/>
              <a:pathLst>
                <a:path w="1670050" h="187960">
                  <a:moveTo>
                    <a:pt x="16700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1670050" y="187960"/>
                  </a:lnTo>
                  <a:lnTo>
                    <a:pt x="1670050" y="184150"/>
                  </a:lnTo>
                  <a:lnTo>
                    <a:pt x="3810" y="184150"/>
                  </a:lnTo>
                  <a:lnTo>
                    <a:pt x="3810" y="3810"/>
                  </a:lnTo>
                  <a:lnTo>
                    <a:pt x="1670050" y="381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5690870" y="1957069"/>
              <a:ext cx="1662430" cy="180340"/>
            </a:xfrm>
            <a:custGeom>
              <a:avLst/>
              <a:gdLst/>
              <a:ahLst/>
              <a:cxnLst/>
              <a:rect l="l" t="t" r="r" b="b"/>
              <a:pathLst>
                <a:path w="1662429" h="180339">
                  <a:moveTo>
                    <a:pt x="16624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1662430" y="180340"/>
                  </a:lnTo>
                  <a:lnTo>
                    <a:pt x="166243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62430" y="3810"/>
                  </a:lnTo>
                  <a:lnTo>
                    <a:pt x="1662430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5694680" y="1960879"/>
              <a:ext cx="1654810" cy="172720"/>
            </a:xfrm>
            <a:custGeom>
              <a:avLst/>
              <a:gdLst/>
              <a:ahLst/>
              <a:cxnLst/>
              <a:rect l="l" t="t" r="r" b="b"/>
              <a:pathLst>
                <a:path w="1654809" h="172719">
                  <a:moveTo>
                    <a:pt x="16548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2720"/>
                  </a:lnTo>
                  <a:lnTo>
                    <a:pt x="1654810" y="172720"/>
                  </a:lnTo>
                  <a:lnTo>
                    <a:pt x="165481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54810" y="3810"/>
                  </a:lnTo>
                  <a:lnTo>
                    <a:pt x="165481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5698490" y="1964689"/>
              <a:ext cx="1648460" cy="166370"/>
            </a:xfrm>
            <a:custGeom>
              <a:avLst/>
              <a:gdLst/>
              <a:ahLst/>
              <a:cxnLst/>
              <a:rect l="l" t="t" r="r" b="b"/>
              <a:pathLst>
                <a:path w="1648459" h="166369">
                  <a:moveTo>
                    <a:pt x="16484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48460" y="166370"/>
                  </a:lnTo>
                  <a:lnTo>
                    <a:pt x="164846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5702300" y="1968499"/>
              <a:ext cx="1640839" cy="158750"/>
            </a:xfrm>
            <a:custGeom>
              <a:avLst/>
              <a:gdLst/>
              <a:ahLst/>
              <a:cxnLst/>
              <a:rect l="l" t="t" r="r" b="b"/>
              <a:pathLst>
                <a:path w="1640840" h="158750">
                  <a:moveTo>
                    <a:pt x="16408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40840" y="158750"/>
                  </a:lnTo>
                  <a:lnTo>
                    <a:pt x="1640840" y="154940"/>
                  </a:lnTo>
                  <a:lnTo>
                    <a:pt x="2540" y="154940"/>
                  </a:lnTo>
                  <a:lnTo>
                    <a:pt x="2540" y="3810"/>
                  </a:lnTo>
                  <a:lnTo>
                    <a:pt x="1640840" y="381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5704840" y="1972309"/>
              <a:ext cx="1634489" cy="151130"/>
            </a:xfrm>
            <a:custGeom>
              <a:avLst/>
              <a:gdLst/>
              <a:ahLst/>
              <a:cxnLst/>
              <a:rect l="l" t="t" r="r" b="b"/>
              <a:pathLst>
                <a:path w="1634490" h="151130">
                  <a:moveTo>
                    <a:pt x="16344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634490" y="151130"/>
                  </a:lnTo>
                  <a:lnTo>
                    <a:pt x="1634490" y="147320"/>
                  </a:lnTo>
                  <a:lnTo>
                    <a:pt x="3810" y="147320"/>
                  </a:lnTo>
                  <a:lnTo>
                    <a:pt x="3810" y="2540"/>
                  </a:lnTo>
                  <a:lnTo>
                    <a:pt x="1634490" y="254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5708650" y="1974849"/>
              <a:ext cx="1626870" cy="144780"/>
            </a:xfrm>
            <a:custGeom>
              <a:avLst/>
              <a:gdLst/>
              <a:ahLst/>
              <a:cxnLst/>
              <a:rect l="l" t="t" r="r" b="b"/>
              <a:pathLst>
                <a:path w="1626870" h="144780">
                  <a:moveTo>
                    <a:pt x="16268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626870" y="144780"/>
                  </a:lnTo>
                  <a:lnTo>
                    <a:pt x="1626870" y="140970"/>
                  </a:lnTo>
                  <a:lnTo>
                    <a:pt x="3810" y="140970"/>
                  </a:lnTo>
                  <a:lnTo>
                    <a:pt x="3810" y="381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5712460" y="1978659"/>
              <a:ext cx="1619250" cy="137160"/>
            </a:xfrm>
            <a:custGeom>
              <a:avLst/>
              <a:gdLst/>
              <a:ahLst/>
              <a:cxnLst/>
              <a:rect l="l" t="t" r="r" b="b"/>
              <a:pathLst>
                <a:path w="1619250" h="137160">
                  <a:moveTo>
                    <a:pt x="16192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619250" y="137160"/>
                  </a:lnTo>
                  <a:lnTo>
                    <a:pt x="161925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619250" y="3810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5716270" y="1982469"/>
              <a:ext cx="1611630" cy="129539"/>
            </a:xfrm>
            <a:custGeom>
              <a:avLst/>
              <a:gdLst/>
              <a:ahLst/>
              <a:cxnLst/>
              <a:rect l="l" t="t" r="r" b="b"/>
              <a:pathLst>
                <a:path w="1611629" h="129539">
                  <a:moveTo>
                    <a:pt x="16116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29540"/>
                  </a:lnTo>
                  <a:lnTo>
                    <a:pt x="1611630" y="129540"/>
                  </a:lnTo>
                  <a:lnTo>
                    <a:pt x="1611630" y="127000"/>
                  </a:lnTo>
                  <a:lnTo>
                    <a:pt x="3810" y="127000"/>
                  </a:lnTo>
                  <a:lnTo>
                    <a:pt x="3810" y="3810"/>
                  </a:lnTo>
                  <a:lnTo>
                    <a:pt x="1611630" y="3810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5720080" y="1986279"/>
              <a:ext cx="1605280" cy="123189"/>
            </a:xfrm>
            <a:custGeom>
              <a:avLst/>
              <a:gdLst/>
              <a:ahLst/>
              <a:cxnLst/>
              <a:rect l="l" t="t" r="r" b="b"/>
              <a:pathLst>
                <a:path w="1605279" h="123189">
                  <a:moveTo>
                    <a:pt x="16052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605280" y="123190"/>
                  </a:lnTo>
                  <a:lnTo>
                    <a:pt x="160528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5723890" y="1990089"/>
              <a:ext cx="1597660" cy="115570"/>
            </a:xfrm>
            <a:custGeom>
              <a:avLst/>
              <a:gdLst/>
              <a:ahLst/>
              <a:cxnLst/>
              <a:rect l="l" t="t" r="r" b="b"/>
              <a:pathLst>
                <a:path w="1597659" h="115569">
                  <a:moveTo>
                    <a:pt x="15976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97660" y="115570"/>
                  </a:lnTo>
                  <a:lnTo>
                    <a:pt x="159766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597660" y="381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5726430" y="1993899"/>
              <a:ext cx="1591310" cy="107950"/>
            </a:xfrm>
            <a:custGeom>
              <a:avLst/>
              <a:gdLst/>
              <a:ahLst/>
              <a:cxnLst/>
              <a:rect l="l" t="t" r="r" b="b"/>
              <a:pathLst>
                <a:path w="1591309" h="107950">
                  <a:moveTo>
                    <a:pt x="15913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91310" y="107950"/>
                  </a:lnTo>
                  <a:lnTo>
                    <a:pt x="1591310" y="104140"/>
                  </a:lnTo>
                  <a:lnTo>
                    <a:pt x="3810" y="104140"/>
                  </a:lnTo>
                  <a:lnTo>
                    <a:pt x="3810" y="2540"/>
                  </a:lnTo>
                  <a:lnTo>
                    <a:pt x="1591310" y="2540"/>
                  </a:lnTo>
                  <a:lnTo>
                    <a:pt x="159131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5730240" y="1996439"/>
              <a:ext cx="1583690" cy="101600"/>
            </a:xfrm>
            <a:custGeom>
              <a:avLst/>
              <a:gdLst/>
              <a:ahLst/>
              <a:cxnLst/>
              <a:rect l="l" t="t" r="r" b="b"/>
              <a:pathLst>
                <a:path w="1583690" h="101600">
                  <a:moveTo>
                    <a:pt x="15836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583690" y="101600"/>
                  </a:lnTo>
                  <a:lnTo>
                    <a:pt x="158369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5734050" y="2000249"/>
              <a:ext cx="1576070" cy="93980"/>
            </a:xfrm>
            <a:custGeom>
              <a:avLst/>
              <a:gdLst/>
              <a:ahLst/>
              <a:cxnLst/>
              <a:rect l="l" t="t" r="r" b="b"/>
              <a:pathLst>
                <a:path w="1576070" h="93980">
                  <a:moveTo>
                    <a:pt x="15760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1576070" y="93980"/>
                  </a:lnTo>
                  <a:lnTo>
                    <a:pt x="157607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576070" y="3810"/>
                  </a:lnTo>
                  <a:lnTo>
                    <a:pt x="157607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5737860" y="2004059"/>
              <a:ext cx="1568450" cy="86360"/>
            </a:xfrm>
            <a:custGeom>
              <a:avLst/>
              <a:gdLst/>
              <a:ahLst/>
              <a:cxnLst/>
              <a:rect l="l" t="t" r="r" b="b"/>
              <a:pathLst>
                <a:path w="1568450" h="86360">
                  <a:moveTo>
                    <a:pt x="15684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68450" y="86360"/>
                  </a:lnTo>
                  <a:lnTo>
                    <a:pt x="156845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1568450" y="3810"/>
                  </a:lnTo>
                  <a:lnTo>
                    <a:pt x="1568450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5741670" y="2007869"/>
              <a:ext cx="1560830" cy="78740"/>
            </a:xfrm>
            <a:custGeom>
              <a:avLst/>
              <a:gdLst/>
              <a:ahLst/>
              <a:cxnLst/>
              <a:rect l="l" t="t" r="r" b="b"/>
              <a:pathLst>
                <a:path w="1560829" h="78739">
                  <a:moveTo>
                    <a:pt x="15608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1560830" y="78740"/>
                  </a:lnTo>
                  <a:lnTo>
                    <a:pt x="1560830" y="74930"/>
                  </a:lnTo>
                  <a:lnTo>
                    <a:pt x="3810" y="74930"/>
                  </a:lnTo>
                  <a:lnTo>
                    <a:pt x="3810" y="3810"/>
                  </a:lnTo>
                  <a:lnTo>
                    <a:pt x="1560830" y="3810"/>
                  </a:lnTo>
                  <a:lnTo>
                    <a:pt x="156083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5745480" y="2011679"/>
              <a:ext cx="1554480" cy="71120"/>
            </a:xfrm>
            <a:custGeom>
              <a:avLst/>
              <a:gdLst/>
              <a:ahLst/>
              <a:cxnLst/>
              <a:rect l="l" t="t" r="r" b="b"/>
              <a:pathLst>
                <a:path w="1554479" h="71119">
                  <a:moveTo>
                    <a:pt x="15544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1120"/>
                  </a:lnTo>
                  <a:lnTo>
                    <a:pt x="1554480" y="71120"/>
                  </a:lnTo>
                  <a:lnTo>
                    <a:pt x="155448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1554480" y="381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5749290" y="2015489"/>
              <a:ext cx="1546860" cy="64769"/>
            </a:xfrm>
            <a:custGeom>
              <a:avLst/>
              <a:gdLst/>
              <a:ahLst/>
              <a:cxnLst/>
              <a:rect l="l" t="t" r="r" b="b"/>
              <a:pathLst>
                <a:path w="1546859" h="64769">
                  <a:moveTo>
                    <a:pt x="15468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46860" y="64770"/>
                  </a:lnTo>
                  <a:lnTo>
                    <a:pt x="1546860" y="60960"/>
                  </a:lnTo>
                  <a:lnTo>
                    <a:pt x="2540" y="60960"/>
                  </a:lnTo>
                  <a:lnTo>
                    <a:pt x="2540" y="3810"/>
                  </a:lnTo>
                  <a:lnTo>
                    <a:pt x="1546860" y="381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5751830" y="2019299"/>
              <a:ext cx="1540510" cy="57150"/>
            </a:xfrm>
            <a:custGeom>
              <a:avLst/>
              <a:gdLst/>
              <a:ahLst/>
              <a:cxnLst/>
              <a:rect l="l" t="t" r="r" b="b"/>
              <a:pathLst>
                <a:path w="1540509" h="57150">
                  <a:moveTo>
                    <a:pt x="15405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40510" y="57150"/>
                  </a:lnTo>
                  <a:lnTo>
                    <a:pt x="154051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40510" y="3810"/>
                  </a:lnTo>
                  <a:lnTo>
                    <a:pt x="154051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5755640" y="2023109"/>
              <a:ext cx="1532890" cy="49530"/>
            </a:xfrm>
            <a:custGeom>
              <a:avLst/>
              <a:gdLst/>
              <a:ahLst/>
              <a:cxnLst/>
              <a:rect l="l" t="t" r="r" b="b"/>
              <a:pathLst>
                <a:path w="1532890" h="49530">
                  <a:moveTo>
                    <a:pt x="15328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9530"/>
                  </a:lnTo>
                  <a:lnTo>
                    <a:pt x="1532890" y="49530"/>
                  </a:lnTo>
                  <a:lnTo>
                    <a:pt x="1532890" y="45720"/>
                  </a:lnTo>
                  <a:lnTo>
                    <a:pt x="3810" y="45720"/>
                  </a:lnTo>
                  <a:lnTo>
                    <a:pt x="3810" y="2540"/>
                  </a:lnTo>
                  <a:lnTo>
                    <a:pt x="1532890" y="2540"/>
                  </a:lnTo>
                  <a:lnTo>
                    <a:pt x="1532890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5759450" y="2025649"/>
              <a:ext cx="1525270" cy="43180"/>
            </a:xfrm>
            <a:custGeom>
              <a:avLst/>
              <a:gdLst/>
              <a:ahLst/>
              <a:cxnLst/>
              <a:rect l="l" t="t" r="r" b="b"/>
              <a:pathLst>
                <a:path w="1525270" h="43180">
                  <a:moveTo>
                    <a:pt x="1525270" y="0"/>
                  </a:moveTo>
                  <a:lnTo>
                    <a:pt x="1521460" y="0"/>
                  </a:lnTo>
                  <a:lnTo>
                    <a:pt x="1521460" y="3810"/>
                  </a:lnTo>
                  <a:lnTo>
                    <a:pt x="152146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1521460" y="3810"/>
                  </a:lnTo>
                  <a:lnTo>
                    <a:pt x="1521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525270" y="43180"/>
                  </a:lnTo>
                  <a:lnTo>
                    <a:pt x="1525270" y="39370"/>
                  </a:lnTo>
                  <a:lnTo>
                    <a:pt x="1525270" y="3810"/>
                  </a:lnTo>
                  <a:lnTo>
                    <a:pt x="1525270" y="0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5763260" y="2029459"/>
              <a:ext cx="1517650" cy="35560"/>
            </a:xfrm>
            <a:custGeom>
              <a:avLst/>
              <a:gdLst/>
              <a:ahLst/>
              <a:cxnLst/>
              <a:rect l="l" t="t" r="r" b="b"/>
              <a:pathLst>
                <a:path w="1517650" h="35560">
                  <a:moveTo>
                    <a:pt x="151765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31750"/>
                  </a:lnTo>
                  <a:lnTo>
                    <a:pt x="3810" y="31750"/>
                  </a:lnTo>
                  <a:lnTo>
                    <a:pt x="381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1517650" y="35560"/>
                  </a:lnTo>
                  <a:lnTo>
                    <a:pt x="1517650" y="31750"/>
                  </a:lnTo>
                  <a:lnTo>
                    <a:pt x="1517650" y="3810"/>
                  </a:lnTo>
                  <a:lnTo>
                    <a:pt x="1517650" y="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5767070" y="2033269"/>
              <a:ext cx="1511300" cy="27940"/>
            </a:xfrm>
            <a:custGeom>
              <a:avLst/>
              <a:gdLst/>
              <a:ahLst/>
              <a:cxnLst/>
              <a:rect l="l" t="t" r="r" b="b"/>
              <a:pathLst>
                <a:path w="1511300" h="27939">
                  <a:moveTo>
                    <a:pt x="1511300" y="0"/>
                  </a:moveTo>
                  <a:lnTo>
                    <a:pt x="1507490" y="0"/>
                  </a:lnTo>
                  <a:lnTo>
                    <a:pt x="1507490" y="3810"/>
                  </a:lnTo>
                  <a:lnTo>
                    <a:pt x="15074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507490" y="3810"/>
                  </a:lnTo>
                  <a:lnTo>
                    <a:pt x="1507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1511300" y="27940"/>
                  </a:lnTo>
                  <a:lnTo>
                    <a:pt x="1511300" y="2540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5770880" y="2037079"/>
              <a:ext cx="1503680" cy="21590"/>
            </a:xfrm>
            <a:custGeom>
              <a:avLst/>
              <a:gdLst/>
              <a:ahLst/>
              <a:cxnLst/>
              <a:rect l="l" t="t" r="r" b="b"/>
              <a:pathLst>
                <a:path w="1503679" h="21589">
                  <a:moveTo>
                    <a:pt x="1503680" y="0"/>
                  </a:moveTo>
                  <a:lnTo>
                    <a:pt x="1499870" y="0"/>
                  </a:lnTo>
                  <a:lnTo>
                    <a:pt x="1499870" y="3810"/>
                  </a:lnTo>
                  <a:lnTo>
                    <a:pt x="1499870" y="17780"/>
                  </a:lnTo>
                  <a:lnTo>
                    <a:pt x="2540" y="17780"/>
                  </a:lnTo>
                  <a:lnTo>
                    <a:pt x="2540" y="3810"/>
                  </a:lnTo>
                  <a:lnTo>
                    <a:pt x="1499870" y="3810"/>
                  </a:lnTo>
                  <a:lnTo>
                    <a:pt x="1499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503680" y="21590"/>
                  </a:lnTo>
                  <a:lnTo>
                    <a:pt x="1503680" y="17780"/>
                  </a:lnTo>
                  <a:lnTo>
                    <a:pt x="1503680" y="3810"/>
                  </a:lnTo>
                  <a:lnTo>
                    <a:pt x="1503680" y="0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5773420" y="2040889"/>
              <a:ext cx="1497330" cy="13970"/>
            </a:xfrm>
            <a:custGeom>
              <a:avLst/>
              <a:gdLst/>
              <a:ahLst/>
              <a:cxnLst/>
              <a:rect l="l" t="t" r="r" b="b"/>
              <a:pathLst>
                <a:path w="1497329" h="13969">
                  <a:moveTo>
                    <a:pt x="1497330" y="0"/>
                  </a:moveTo>
                  <a:lnTo>
                    <a:pt x="1493520" y="0"/>
                  </a:lnTo>
                  <a:lnTo>
                    <a:pt x="1493520" y="3810"/>
                  </a:lnTo>
                  <a:lnTo>
                    <a:pt x="149352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93520" y="3810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97330" y="13970"/>
                  </a:lnTo>
                  <a:lnTo>
                    <a:pt x="1497330" y="1016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F8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5777230" y="2044700"/>
              <a:ext cx="1489710" cy="6350"/>
            </a:xfrm>
            <a:custGeom>
              <a:avLst/>
              <a:gdLst/>
              <a:ahLst/>
              <a:cxnLst/>
              <a:rect l="l" t="t" r="r" b="b"/>
              <a:pathLst>
                <a:path w="1489709" h="6350">
                  <a:moveTo>
                    <a:pt x="148971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89710" y="6350"/>
                  </a:lnTo>
                  <a:lnTo>
                    <a:pt x="14897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5334000" y="16002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2377440" y="89535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7567930" y="1601458"/>
              <a:ext cx="143510" cy="894715"/>
            </a:xfrm>
            <a:custGeom>
              <a:avLst/>
              <a:gdLst/>
              <a:ahLst/>
              <a:cxnLst/>
              <a:rect l="l" t="t" r="r" b="b"/>
              <a:pathLst>
                <a:path w="143509" h="894714">
                  <a:moveTo>
                    <a:pt x="142240" y="140992"/>
                  </a:moveTo>
                  <a:lnTo>
                    <a:pt x="142240" y="892821"/>
                  </a:lnTo>
                  <a:lnTo>
                    <a:pt x="143510" y="894091"/>
                  </a:lnTo>
                  <a:lnTo>
                    <a:pt x="143510" y="142251"/>
                  </a:lnTo>
                  <a:lnTo>
                    <a:pt x="142240" y="140992"/>
                  </a:lnTo>
                  <a:close/>
                </a:path>
                <a:path w="143509" h="894714">
                  <a:moveTo>
                    <a:pt x="1270" y="753098"/>
                  </a:moveTo>
                  <a:lnTo>
                    <a:pt x="142228" y="892821"/>
                  </a:lnTo>
                  <a:lnTo>
                    <a:pt x="1270" y="753098"/>
                  </a:lnTo>
                  <a:close/>
                </a:path>
                <a:path w="143509" h="894714">
                  <a:moveTo>
                    <a:pt x="0" y="0"/>
                  </a:moveTo>
                  <a:lnTo>
                    <a:pt x="0" y="751839"/>
                  </a:lnTo>
                  <a:lnTo>
                    <a:pt x="1270" y="753098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7569200" y="1602717"/>
              <a:ext cx="140970" cy="892175"/>
            </a:xfrm>
            <a:custGeom>
              <a:avLst/>
              <a:gdLst/>
              <a:ahLst/>
              <a:cxnLst/>
              <a:rect l="l" t="t" r="r" b="b"/>
              <a:pathLst>
                <a:path w="140970" h="892175">
                  <a:moveTo>
                    <a:pt x="138429" y="137215"/>
                  </a:moveTo>
                  <a:lnTo>
                    <a:pt x="138429" y="889022"/>
                  </a:lnTo>
                  <a:lnTo>
                    <a:pt x="140970" y="891562"/>
                  </a:lnTo>
                  <a:lnTo>
                    <a:pt x="140970" y="139733"/>
                  </a:lnTo>
                  <a:lnTo>
                    <a:pt x="138429" y="137215"/>
                  </a:lnTo>
                  <a:close/>
                </a:path>
                <a:path w="140970" h="892175">
                  <a:moveTo>
                    <a:pt x="2540" y="754357"/>
                  </a:moveTo>
                  <a:lnTo>
                    <a:pt x="138396" y="889022"/>
                  </a:lnTo>
                  <a:lnTo>
                    <a:pt x="2540" y="754357"/>
                  </a:lnTo>
                  <a:close/>
                </a:path>
                <a:path w="140970" h="892175">
                  <a:moveTo>
                    <a:pt x="0" y="0"/>
                  </a:moveTo>
                  <a:lnTo>
                    <a:pt x="0" y="751839"/>
                  </a:lnTo>
                  <a:lnTo>
                    <a:pt x="2540" y="754357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7571740" y="1605241"/>
              <a:ext cx="135890" cy="887094"/>
            </a:xfrm>
            <a:custGeom>
              <a:avLst/>
              <a:gdLst/>
              <a:ahLst/>
              <a:cxnLst/>
              <a:rect l="l" t="t" r="r" b="b"/>
              <a:pathLst>
                <a:path w="135890" h="887094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135890" h="887094">
                  <a:moveTo>
                    <a:pt x="135890" y="134696"/>
                  </a:moveTo>
                  <a:lnTo>
                    <a:pt x="134620" y="133438"/>
                  </a:lnTo>
                  <a:lnTo>
                    <a:pt x="134620" y="885228"/>
                  </a:lnTo>
                  <a:lnTo>
                    <a:pt x="135851" y="886498"/>
                  </a:lnTo>
                  <a:lnTo>
                    <a:pt x="135890" y="134696"/>
                  </a:lnTo>
                  <a:close/>
                </a:path>
              </a:pathLst>
            </a:custGeom>
            <a:solidFill>
              <a:srgbClr val="2CA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7573010" y="1606498"/>
              <a:ext cx="133350" cy="884555"/>
            </a:xfrm>
            <a:custGeom>
              <a:avLst/>
              <a:gdLst/>
              <a:ahLst/>
              <a:cxnLst/>
              <a:rect l="l" t="t" r="r" b="b"/>
              <a:pathLst>
                <a:path w="133350" h="88455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133350" h="884555">
                  <a:moveTo>
                    <a:pt x="133350" y="129590"/>
                  </a:moveTo>
                  <a:lnTo>
                    <a:pt x="130810" y="129590"/>
                  </a:lnTo>
                  <a:lnTo>
                    <a:pt x="130810" y="883970"/>
                  </a:lnTo>
                  <a:lnTo>
                    <a:pt x="133350" y="883970"/>
                  </a:lnTo>
                  <a:lnTo>
                    <a:pt x="133350" y="129590"/>
                  </a:lnTo>
                  <a:close/>
                </a:path>
              </a:pathLst>
            </a:custGeom>
            <a:solidFill>
              <a:srgbClr val="31B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7574280" y="1607756"/>
              <a:ext cx="129539" cy="880744"/>
            </a:xfrm>
            <a:custGeom>
              <a:avLst/>
              <a:gdLst/>
              <a:ahLst/>
              <a:cxnLst/>
              <a:rect l="l" t="t" r="r" b="b"/>
              <a:pathLst>
                <a:path w="129540" h="880744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129540" h="880744">
                  <a:moveTo>
                    <a:pt x="129540" y="127063"/>
                  </a:moveTo>
                  <a:lnTo>
                    <a:pt x="128270" y="127063"/>
                  </a:lnTo>
                  <a:lnTo>
                    <a:pt x="128270" y="880173"/>
                  </a:lnTo>
                  <a:lnTo>
                    <a:pt x="129540" y="880173"/>
                  </a:lnTo>
                  <a:lnTo>
                    <a:pt x="129540" y="127063"/>
                  </a:lnTo>
                  <a:close/>
                </a:path>
              </a:pathLst>
            </a:custGeom>
            <a:solidFill>
              <a:srgbClr val="37B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7576820" y="1610270"/>
              <a:ext cx="125730" cy="876935"/>
            </a:xfrm>
            <a:custGeom>
              <a:avLst/>
              <a:gdLst/>
              <a:ahLst/>
              <a:cxnLst/>
              <a:rect l="l" t="t" r="r" b="b"/>
              <a:pathLst>
                <a:path w="125729" h="876935">
                  <a:moveTo>
                    <a:pt x="124459" y="123368"/>
                  </a:moveTo>
                  <a:lnTo>
                    <a:pt x="124459" y="873849"/>
                  </a:lnTo>
                  <a:lnTo>
                    <a:pt x="123088" y="873849"/>
                  </a:lnTo>
                  <a:lnTo>
                    <a:pt x="125651" y="876389"/>
                  </a:lnTo>
                  <a:lnTo>
                    <a:pt x="125729" y="124627"/>
                  </a:lnTo>
                  <a:lnTo>
                    <a:pt x="124459" y="123368"/>
                  </a:lnTo>
                  <a:close/>
                </a:path>
                <a:path w="125729" h="876935">
                  <a:moveTo>
                    <a:pt x="0" y="0"/>
                  </a:moveTo>
                  <a:lnTo>
                    <a:pt x="0" y="751839"/>
                  </a:lnTo>
                  <a:lnTo>
                    <a:pt x="1270" y="753098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7578090" y="1611540"/>
              <a:ext cx="123189" cy="873125"/>
            </a:xfrm>
            <a:custGeom>
              <a:avLst/>
              <a:gdLst/>
              <a:ahLst/>
              <a:cxnLst/>
              <a:rect l="l" t="t" r="r" b="b"/>
              <a:pathLst>
                <a:path w="123190" h="873125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123190" h="873125">
                  <a:moveTo>
                    <a:pt x="123190" y="119468"/>
                  </a:moveTo>
                  <a:lnTo>
                    <a:pt x="120650" y="119468"/>
                  </a:lnTo>
                  <a:lnTo>
                    <a:pt x="120650" y="872578"/>
                  </a:lnTo>
                  <a:lnTo>
                    <a:pt x="123190" y="872578"/>
                  </a:lnTo>
                  <a:lnTo>
                    <a:pt x="123190" y="119468"/>
                  </a:lnTo>
                  <a:close/>
                </a:path>
              </a:pathLst>
            </a:custGeom>
            <a:solidFill>
              <a:srgbClr val="42B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7580630" y="1614055"/>
              <a:ext cx="118110" cy="869315"/>
            </a:xfrm>
            <a:custGeom>
              <a:avLst/>
              <a:gdLst/>
              <a:ahLst/>
              <a:cxnLst/>
              <a:rect l="l" t="t" r="r" b="b"/>
              <a:pathLst>
                <a:path w="118109" h="869314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118109" h="869314">
                  <a:moveTo>
                    <a:pt x="118110" y="115697"/>
                  </a:moveTo>
                  <a:lnTo>
                    <a:pt x="116840" y="115697"/>
                  </a:lnTo>
                  <a:lnTo>
                    <a:pt x="116840" y="868794"/>
                  </a:lnTo>
                  <a:lnTo>
                    <a:pt x="118110" y="868794"/>
                  </a:lnTo>
                  <a:lnTo>
                    <a:pt x="118110" y="115697"/>
                  </a:lnTo>
                  <a:close/>
                </a:path>
              </a:pathLst>
            </a:custGeom>
            <a:solidFill>
              <a:srgbClr val="47B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7581900" y="1615312"/>
              <a:ext cx="115570" cy="866775"/>
            </a:xfrm>
            <a:custGeom>
              <a:avLst/>
              <a:gdLst/>
              <a:ahLst/>
              <a:cxnLst/>
              <a:rect l="l" t="t" r="r" b="b"/>
              <a:pathLst>
                <a:path w="115570" h="86677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115570" h="866775">
                  <a:moveTo>
                    <a:pt x="115570" y="111887"/>
                  </a:moveTo>
                  <a:lnTo>
                    <a:pt x="113030" y="111887"/>
                  </a:lnTo>
                  <a:lnTo>
                    <a:pt x="113030" y="866267"/>
                  </a:lnTo>
                  <a:lnTo>
                    <a:pt x="115570" y="866267"/>
                  </a:lnTo>
                  <a:lnTo>
                    <a:pt x="115570" y="111887"/>
                  </a:lnTo>
                  <a:close/>
                </a:path>
              </a:pathLst>
            </a:custGeom>
            <a:solidFill>
              <a:srgbClr val="4D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7583170" y="1616570"/>
              <a:ext cx="111760" cy="862965"/>
            </a:xfrm>
            <a:custGeom>
              <a:avLst/>
              <a:gdLst/>
              <a:ahLst/>
              <a:cxnLst/>
              <a:rect l="l" t="t" r="r" b="b"/>
              <a:pathLst>
                <a:path w="111759" h="862964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111759" h="862964">
                  <a:moveTo>
                    <a:pt x="111760" y="109359"/>
                  </a:moveTo>
                  <a:lnTo>
                    <a:pt x="110490" y="109359"/>
                  </a:lnTo>
                  <a:lnTo>
                    <a:pt x="110490" y="862469"/>
                  </a:lnTo>
                  <a:lnTo>
                    <a:pt x="111760" y="862469"/>
                  </a:lnTo>
                  <a:lnTo>
                    <a:pt x="111760" y="109359"/>
                  </a:lnTo>
                  <a:close/>
                </a:path>
              </a:pathLst>
            </a:custGeom>
            <a:solidFill>
              <a:srgbClr val="52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7585710" y="1619082"/>
              <a:ext cx="107950" cy="859155"/>
            </a:xfrm>
            <a:custGeom>
              <a:avLst/>
              <a:gdLst/>
              <a:ahLst/>
              <a:cxnLst/>
              <a:rect l="l" t="t" r="r" b="b"/>
              <a:pathLst>
                <a:path w="107950" h="859155">
                  <a:moveTo>
                    <a:pt x="106680" y="105744"/>
                  </a:moveTo>
                  <a:lnTo>
                    <a:pt x="106680" y="856147"/>
                  </a:lnTo>
                  <a:lnTo>
                    <a:pt x="105230" y="856147"/>
                  </a:lnTo>
                  <a:lnTo>
                    <a:pt x="107792" y="858687"/>
                  </a:lnTo>
                  <a:lnTo>
                    <a:pt x="107950" y="858687"/>
                  </a:lnTo>
                  <a:lnTo>
                    <a:pt x="107950" y="107003"/>
                  </a:lnTo>
                  <a:lnTo>
                    <a:pt x="106680" y="105744"/>
                  </a:lnTo>
                  <a:close/>
                </a:path>
                <a:path w="107950" h="859155">
                  <a:moveTo>
                    <a:pt x="0" y="0"/>
                  </a:moveTo>
                  <a:lnTo>
                    <a:pt x="0" y="751839"/>
                  </a:lnTo>
                  <a:lnTo>
                    <a:pt x="1270" y="753098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7586980" y="1620341"/>
              <a:ext cx="105410" cy="855344"/>
            </a:xfrm>
            <a:custGeom>
              <a:avLst/>
              <a:gdLst/>
              <a:ahLst/>
              <a:cxnLst/>
              <a:rect l="l" t="t" r="r" b="b"/>
              <a:pathLst>
                <a:path w="105409" h="855344">
                  <a:moveTo>
                    <a:pt x="2540" y="252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67"/>
                  </a:lnTo>
                  <a:lnTo>
                    <a:pt x="2540" y="2527"/>
                  </a:lnTo>
                  <a:close/>
                </a:path>
                <a:path w="105409" h="855344">
                  <a:moveTo>
                    <a:pt x="105410" y="101777"/>
                  </a:moveTo>
                  <a:lnTo>
                    <a:pt x="102870" y="101777"/>
                  </a:lnTo>
                  <a:lnTo>
                    <a:pt x="102870" y="854887"/>
                  </a:lnTo>
                  <a:lnTo>
                    <a:pt x="105410" y="854887"/>
                  </a:lnTo>
                  <a:lnTo>
                    <a:pt x="105410" y="101777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7589520" y="1622869"/>
              <a:ext cx="100330" cy="851535"/>
            </a:xfrm>
            <a:custGeom>
              <a:avLst/>
              <a:gdLst/>
              <a:ahLst/>
              <a:cxnLst/>
              <a:rect l="l" t="t" r="r" b="b"/>
              <a:pathLst>
                <a:path w="100329" h="85153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100329" h="851535">
                  <a:moveTo>
                    <a:pt x="100330" y="97980"/>
                  </a:moveTo>
                  <a:lnTo>
                    <a:pt x="99047" y="97980"/>
                  </a:lnTo>
                  <a:lnTo>
                    <a:pt x="99047" y="851090"/>
                  </a:lnTo>
                  <a:lnTo>
                    <a:pt x="100330" y="851090"/>
                  </a:lnTo>
                  <a:lnTo>
                    <a:pt x="100330" y="97980"/>
                  </a:lnTo>
                  <a:close/>
                </a:path>
              </a:pathLst>
            </a:custGeom>
            <a:solidFill>
              <a:srgbClr val="63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7590790" y="1624126"/>
              <a:ext cx="97790" cy="848994"/>
            </a:xfrm>
            <a:custGeom>
              <a:avLst/>
              <a:gdLst/>
              <a:ahLst/>
              <a:cxnLst/>
              <a:rect l="l" t="t" r="r" b="b"/>
              <a:pathLst>
                <a:path w="97790" h="848994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97790" h="848994">
                  <a:moveTo>
                    <a:pt x="97790" y="94183"/>
                  </a:moveTo>
                  <a:lnTo>
                    <a:pt x="95250" y="94183"/>
                  </a:lnTo>
                  <a:lnTo>
                    <a:pt x="95250" y="848575"/>
                  </a:lnTo>
                  <a:lnTo>
                    <a:pt x="97790" y="848575"/>
                  </a:lnTo>
                  <a:lnTo>
                    <a:pt x="97790" y="94183"/>
                  </a:lnTo>
                  <a:close/>
                </a:path>
              </a:pathLst>
            </a:custGeom>
            <a:solidFill>
              <a:srgbClr val="68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7593330" y="1626641"/>
              <a:ext cx="92710" cy="843915"/>
            </a:xfrm>
            <a:custGeom>
              <a:avLst/>
              <a:gdLst/>
              <a:ahLst/>
              <a:cxnLst/>
              <a:rect l="l" t="t" r="r" b="b"/>
              <a:pathLst>
                <a:path w="92709" h="843914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92709" h="843914">
                  <a:moveTo>
                    <a:pt x="92710" y="90411"/>
                  </a:moveTo>
                  <a:lnTo>
                    <a:pt x="91440" y="90411"/>
                  </a:lnTo>
                  <a:lnTo>
                    <a:pt x="91440" y="843508"/>
                  </a:lnTo>
                  <a:lnTo>
                    <a:pt x="92710" y="843508"/>
                  </a:lnTo>
                  <a:lnTo>
                    <a:pt x="92710" y="90411"/>
                  </a:lnTo>
                  <a:close/>
                </a:path>
              </a:pathLst>
            </a:custGeom>
            <a:solidFill>
              <a:srgbClr val="6EC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7594600" y="1627898"/>
              <a:ext cx="90170" cy="841375"/>
            </a:xfrm>
            <a:custGeom>
              <a:avLst/>
              <a:gdLst/>
              <a:ahLst/>
              <a:cxnLst/>
              <a:rect l="l" t="t" r="r" b="b"/>
              <a:pathLst>
                <a:path w="90170" h="84137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90170" h="841375">
                  <a:moveTo>
                    <a:pt x="90170" y="86601"/>
                  </a:moveTo>
                  <a:lnTo>
                    <a:pt x="87630" y="86601"/>
                  </a:lnTo>
                  <a:lnTo>
                    <a:pt x="87630" y="840981"/>
                  </a:lnTo>
                  <a:lnTo>
                    <a:pt x="90170" y="840981"/>
                  </a:lnTo>
                  <a:lnTo>
                    <a:pt x="90170" y="86601"/>
                  </a:lnTo>
                  <a:close/>
                </a:path>
              </a:pathLst>
            </a:custGeom>
            <a:solidFill>
              <a:srgbClr val="73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7595870" y="1629155"/>
              <a:ext cx="86360" cy="837565"/>
            </a:xfrm>
            <a:custGeom>
              <a:avLst/>
              <a:gdLst/>
              <a:ahLst/>
              <a:cxnLst/>
              <a:rect l="l" t="t" r="r" b="b"/>
              <a:pathLst>
                <a:path w="86359" h="837564">
                  <a:moveTo>
                    <a:pt x="2540" y="252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67"/>
                  </a:lnTo>
                  <a:lnTo>
                    <a:pt x="2540" y="2527"/>
                  </a:lnTo>
                  <a:close/>
                </a:path>
                <a:path w="86359" h="837564">
                  <a:moveTo>
                    <a:pt x="86360" y="84074"/>
                  </a:moveTo>
                  <a:lnTo>
                    <a:pt x="85090" y="84074"/>
                  </a:lnTo>
                  <a:lnTo>
                    <a:pt x="85090" y="837184"/>
                  </a:lnTo>
                  <a:lnTo>
                    <a:pt x="86360" y="837184"/>
                  </a:lnTo>
                  <a:lnTo>
                    <a:pt x="86360" y="84074"/>
                  </a:lnTo>
                  <a:close/>
                </a:path>
              </a:pathLst>
            </a:custGeom>
            <a:solidFill>
              <a:srgbClr val="79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7598410" y="1631671"/>
              <a:ext cx="82550" cy="833755"/>
            </a:xfrm>
            <a:custGeom>
              <a:avLst/>
              <a:gdLst/>
              <a:ahLst/>
              <a:cxnLst/>
              <a:rect l="l" t="t" r="r" b="b"/>
              <a:pathLst>
                <a:path w="82550" h="833755">
                  <a:moveTo>
                    <a:pt x="81280" y="80567"/>
                  </a:moveTo>
                  <a:lnTo>
                    <a:pt x="81280" y="830858"/>
                  </a:lnTo>
                  <a:lnTo>
                    <a:pt x="79717" y="830858"/>
                  </a:lnTo>
                  <a:lnTo>
                    <a:pt x="82280" y="833398"/>
                  </a:lnTo>
                  <a:lnTo>
                    <a:pt x="82550" y="833398"/>
                  </a:lnTo>
                  <a:lnTo>
                    <a:pt x="82550" y="81825"/>
                  </a:lnTo>
                  <a:lnTo>
                    <a:pt x="81280" y="80567"/>
                  </a:lnTo>
                  <a:close/>
                </a:path>
                <a:path w="82550" h="833755">
                  <a:moveTo>
                    <a:pt x="0" y="0"/>
                  </a:moveTo>
                  <a:lnTo>
                    <a:pt x="0" y="751839"/>
                  </a:lnTo>
                  <a:lnTo>
                    <a:pt x="1270" y="753098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7599680" y="1632940"/>
              <a:ext cx="80010" cy="829944"/>
            </a:xfrm>
            <a:custGeom>
              <a:avLst/>
              <a:gdLst/>
              <a:ahLst/>
              <a:cxnLst/>
              <a:rect l="l" t="t" r="r" b="b"/>
              <a:pathLst>
                <a:path w="80009" h="829944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80009" h="829944">
                  <a:moveTo>
                    <a:pt x="80010" y="76479"/>
                  </a:moveTo>
                  <a:lnTo>
                    <a:pt x="77470" y="76479"/>
                  </a:lnTo>
                  <a:lnTo>
                    <a:pt x="77470" y="829589"/>
                  </a:lnTo>
                  <a:lnTo>
                    <a:pt x="80010" y="829589"/>
                  </a:lnTo>
                  <a:lnTo>
                    <a:pt x="80010" y="76479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7602220" y="1635454"/>
              <a:ext cx="74930" cy="826135"/>
            </a:xfrm>
            <a:custGeom>
              <a:avLst/>
              <a:gdLst/>
              <a:ahLst/>
              <a:cxnLst/>
              <a:rect l="l" t="t" r="r" b="b"/>
              <a:pathLst>
                <a:path w="74929" h="82613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74929" h="826135">
                  <a:moveTo>
                    <a:pt x="74930" y="72694"/>
                  </a:moveTo>
                  <a:lnTo>
                    <a:pt x="73660" y="72694"/>
                  </a:lnTo>
                  <a:lnTo>
                    <a:pt x="73660" y="825804"/>
                  </a:lnTo>
                  <a:lnTo>
                    <a:pt x="74930" y="825804"/>
                  </a:lnTo>
                  <a:lnTo>
                    <a:pt x="74930" y="72694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7603490" y="1636712"/>
              <a:ext cx="72390" cy="823594"/>
            </a:xfrm>
            <a:custGeom>
              <a:avLst/>
              <a:gdLst/>
              <a:ahLst/>
              <a:cxnLst/>
              <a:rect l="l" t="t" r="r" b="b"/>
              <a:pathLst>
                <a:path w="72390" h="823594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72390" h="823594">
                  <a:moveTo>
                    <a:pt x="72377" y="68897"/>
                  </a:moveTo>
                  <a:lnTo>
                    <a:pt x="69850" y="68897"/>
                  </a:lnTo>
                  <a:lnTo>
                    <a:pt x="69850" y="823290"/>
                  </a:lnTo>
                  <a:lnTo>
                    <a:pt x="72377" y="823290"/>
                  </a:lnTo>
                  <a:lnTo>
                    <a:pt x="72377" y="68897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7604760" y="1637969"/>
              <a:ext cx="68580" cy="819785"/>
            </a:xfrm>
            <a:custGeom>
              <a:avLst/>
              <a:gdLst/>
              <a:ahLst/>
              <a:cxnLst/>
              <a:rect l="l" t="t" r="r" b="b"/>
              <a:pathLst>
                <a:path w="68579" h="819785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68579" h="819785">
                  <a:moveTo>
                    <a:pt x="68580" y="66382"/>
                  </a:moveTo>
                  <a:lnTo>
                    <a:pt x="67310" y="66382"/>
                  </a:lnTo>
                  <a:lnTo>
                    <a:pt x="67310" y="819480"/>
                  </a:lnTo>
                  <a:lnTo>
                    <a:pt x="68580" y="819480"/>
                  </a:lnTo>
                  <a:lnTo>
                    <a:pt x="68580" y="66382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7607300" y="1640484"/>
              <a:ext cx="64769" cy="815975"/>
            </a:xfrm>
            <a:custGeom>
              <a:avLst/>
              <a:gdLst/>
              <a:ahLst/>
              <a:cxnLst/>
              <a:rect l="l" t="t" r="r" b="b"/>
              <a:pathLst>
                <a:path w="64770" h="815975">
                  <a:moveTo>
                    <a:pt x="1270" y="127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70"/>
                  </a:lnTo>
                  <a:close/>
                </a:path>
                <a:path w="64770" h="815975">
                  <a:moveTo>
                    <a:pt x="64770" y="61315"/>
                  </a:moveTo>
                  <a:lnTo>
                    <a:pt x="62230" y="61315"/>
                  </a:lnTo>
                  <a:lnTo>
                    <a:pt x="62230" y="815695"/>
                  </a:lnTo>
                  <a:lnTo>
                    <a:pt x="64770" y="815695"/>
                  </a:lnTo>
                  <a:lnTo>
                    <a:pt x="64770" y="61315"/>
                  </a:lnTo>
                  <a:close/>
                </a:path>
              </a:pathLst>
            </a:custGeom>
            <a:solidFill>
              <a:srgbClr val="9A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7608570" y="1641754"/>
              <a:ext cx="60960" cy="812165"/>
            </a:xfrm>
            <a:custGeom>
              <a:avLst/>
              <a:gdLst/>
              <a:ahLst/>
              <a:cxnLst/>
              <a:rect l="l" t="t" r="r" b="b"/>
              <a:pathLst>
                <a:path w="60959" h="812164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60959" h="812164">
                  <a:moveTo>
                    <a:pt x="60960" y="58775"/>
                  </a:moveTo>
                  <a:lnTo>
                    <a:pt x="59690" y="58775"/>
                  </a:lnTo>
                  <a:lnTo>
                    <a:pt x="59690" y="811885"/>
                  </a:lnTo>
                  <a:lnTo>
                    <a:pt x="60960" y="811885"/>
                  </a:lnTo>
                  <a:lnTo>
                    <a:pt x="60960" y="58775"/>
                  </a:lnTo>
                  <a:close/>
                </a:path>
              </a:pathLst>
            </a:custGeom>
            <a:solidFill>
              <a:srgbClr val="9F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7611110" y="1644268"/>
              <a:ext cx="57150" cy="808355"/>
            </a:xfrm>
            <a:custGeom>
              <a:avLst/>
              <a:gdLst/>
              <a:ahLst/>
              <a:cxnLst/>
              <a:rect l="l" t="t" r="r" b="b"/>
              <a:pathLst>
                <a:path w="57150" h="80835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57150" h="808355">
                  <a:moveTo>
                    <a:pt x="57150" y="54991"/>
                  </a:moveTo>
                  <a:lnTo>
                    <a:pt x="55880" y="54991"/>
                  </a:lnTo>
                  <a:lnTo>
                    <a:pt x="55880" y="808101"/>
                  </a:lnTo>
                  <a:lnTo>
                    <a:pt x="57150" y="808101"/>
                  </a:lnTo>
                  <a:lnTo>
                    <a:pt x="57150" y="54991"/>
                  </a:lnTo>
                  <a:close/>
                </a:path>
              </a:pathLst>
            </a:custGeom>
            <a:solidFill>
              <a:srgbClr val="A5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7612380" y="1645526"/>
              <a:ext cx="54610" cy="805815"/>
            </a:xfrm>
            <a:custGeom>
              <a:avLst/>
              <a:gdLst/>
              <a:ahLst/>
              <a:cxnLst/>
              <a:rect l="l" t="t" r="r" b="b"/>
              <a:pathLst>
                <a:path w="54609" h="805814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54609" h="805814">
                  <a:moveTo>
                    <a:pt x="54610" y="51193"/>
                  </a:moveTo>
                  <a:lnTo>
                    <a:pt x="52070" y="51193"/>
                  </a:lnTo>
                  <a:lnTo>
                    <a:pt x="52070" y="805573"/>
                  </a:lnTo>
                  <a:lnTo>
                    <a:pt x="54610" y="805573"/>
                  </a:lnTo>
                  <a:lnTo>
                    <a:pt x="54610" y="51193"/>
                  </a:lnTo>
                  <a:close/>
                </a:path>
              </a:pathLst>
            </a:custGeom>
            <a:solidFill>
              <a:srgbClr val="AA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7614920" y="1648040"/>
              <a:ext cx="49530" cy="800735"/>
            </a:xfrm>
            <a:custGeom>
              <a:avLst/>
              <a:gdLst/>
              <a:ahLst/>
              <a:cxnLst/>
              <a:rect l="l" t="t" r="r" b="b"/>
              <a:pathLst>
                <a:path w="49529" h="80073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49529" h="800735">
                  <a:moveTo>
                    <a:pt x="49530" y="47409"/>
                  </a:moveTo>
                  <a:lnTo>
                    <a:pt x="48247" y="47409"/>
                  </a:lnTo>
                  <a:lnTo>
                    <a:pt x="48247" y="800519"/>
                  </a:lnTo>
                  <a:lnTo>
                    <a:pt x="49530" y="800519"/>
                  </a:lnTo>
                  <a:lnTo>
                    <a:pt x="49530" y="47409"/>
                  </a:lnTo>
                  <a:close/>
                </a:path>
              </a:pathLst>
            </a:custGeom>
            <a:solidFill>
              <a:srgbClr val="B0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7616190" y="1649297"/>
              <a:ext cx="46990" cy="798195"/>
            </a:xfrm>
            <a:custGeom>
              <a:avLst/>
              <a:gdLst/>
              <a:ahLst/>
              <a:cxnLst/>
              <a:rect l="l" t="t" r="r" b="b"/>
              <a:pathLst>
                <a:path w="46990" h="798194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46990" h="798194">
                  <a:moveTo>
                    <a:pt x="46990" y="43611"/>
                  </a:moveTo>
                  <a:lnTo>
                    <a:pt x="44450" y="43611"/>
                  </a:lnTo>
                  <a:lnTo>
                    <a:pt x="44450" y="798004"/>
                  </a:lnTo>
                  <a:lnTo>
                    <a:pt x="46990" y="798004"/>
                  </a:lnTo>
                  <a:lnTo>
                    <a:pt x="46990" y="43611"/>
                  </a:lnTo>
                  <a:close/>
                </a:path>
              </a:pathLst>
            </a:custGeom>
            <a:solidFill>
              <a:srgbClr val="B5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7617460" y="1650555"/>
              <a:ext cx="43180" cy="794385"/>
            </a:xfrm>
            <a:custGeom>
              <a:avLst/>
              <a:gdLst/>
              <a:ahLst/>
              <a:cxnLst/>
              <a:rect l="l" t="t" r="r" b="b"/>
              <a:pathLst>
                <a:path w="43179" h="794385">
                  <a:moveTo>
                    <a:pt x="2540" y="252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67"/>
                  </a:lnTo>
                  <a:lnTo>
                    <a:pt x="2540" y="2527"/>
                  </a:lnTo>
                  <a:close/>
                </a:path>
                <a:path w="43179" h="794385">
                  <a:moveTo>
                    <a:pt x="43180" y="41097"/>
                  </a:moveTo>
                  <a:lnTo>
                    <a:pt x="41910" y="41097"/>
                  </a:lnTo>
                  <a:lnTo>
                    <a:pt x="41910" y="794194"/>
                  </a:lnTo>
                  <a:lnTo>
                    <a:pt x="43180" y="794194"/>
                  </a:lnTo>
                  <a:lnTo>
                    <a:pt x="43180" y="41097"/>
                  </a:lnTo>
                  <a:close/>
                </a:path>
              </a:pathLst>
            </a:custGeom>
            <a:solidFill>
              <a:srgbClr val="BB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7620000" y="1653072"/>
              <a:ext cx="39370" cy="790575"/>
            </a:xfrm>
            <a:custGeom>
              <a:avLst/>
              <a:gdLst/>
              <a:ahLst/>
              <a:cxnLst/>
              <a:rect l="l" t="t" r="r" b="b"/>
              <a:pathLst>
                <a:path w="39370" h="790575">
                  <a:moveTo>
                    <a:pt x="38100" y="37765"/>
                  </a:moveTo>
                  <a:lnTo>
                    <a:pt x="38100" y="787867"/>
                  </a:lnTo>
                  <a:lnTo>
                    <a:pt x="36346" y="787867"/>
                  </a:lnTo>
                  <a:lnTo>
                    <a:pt x="38909" y="790407"/>
                  </a:lnTo>
                  <a:lnTo>
                    <a:pt x="39370" y="790407"/>
                  </a:lnTo>
                  <a:lnTo>
                    <a:pt x="39370" y="39024"/>
                  </a:lnTo>
                  <a:lnTo>
                    <a:pt x="38100" y="37765"/>
                  </a:lnTo>
                  <a:close/>
                </a:path>
                <a:path w="39370" h="790575">
                  <a:moveTo>
                    <a:pt x="0" y="0"/>
                  </a:moveTo>
                  <a:lnTo>
                    <a:pt x="0" y="751839"/>
                  </a:lnTo>
                  <a:lnTo>
                    <a:pt x="1270" y="753098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7621270" y="1654339"/>
              <a:ext cx="36830" cy="786765"/>
            </a:xfrm>
            <a:custGeom>
              <a:avLst/>
              <a:gdLst/>
              <a:ahLst/>
              <a:cxnLst/>
              <a:rect l="l" t="t" r="r" b="b"/>
              <a:pathLst>
                <a:path w="36829" h="786764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36829" h="786764">
                  <a:moveTo>
                    <a:pt x="36830" y="33489"/>
                  </a:moveTo>
                  <a:lnTo>
                    <a:pt x="34290" y="33489"/>
                  </a:lnTo>
                  <a:lnTo>
                    <a:pt x="34290" y="786599"/>
                  </a:lnTo>
                  <a:lnTo>
                    <a:pt x="36830" y="786599"/>
                  </a:lnTo>
                  <a:lnTo>
                    <a:pt x="36830" y="33489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7623810" y="1656854"/>
              <a:ext cx="31750" cy="782955"/>
            </a:xfrm>
            <a:custGeom>
              <a:avLst/>
              <a:gdLst/>
              <a:ahLst/>
              <a:cxnLst/>
              <a:rect l="l" t="t" r="r" b="b"/>
              <a:pathLst>
                <a:path w="31750" h="78295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31750" h="782955">
                  <a:moveTo>
                    <a:pt x="31750" y="29705"/>
                  </a:moveTo>
                  <a:lnTo>
                    <a:pt x="30480" y="29705"/>
                  </a:lnTo>
                  <a:lnTo>
                    <a:pt x="30480" y="782815"/>
                  </a:lnTo>
                  <a:lnTo>
                    <a:pt x="31750" y="782815"/>
                  </a:lnTo>
                  <a:lnTo>
                    <a:pt x="31750" y="29705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7625080" y="1658111"/>
              <a:ext cx="29209" cy="780415"/>
            </a:xfrm>
            <a:custGeom>
              <a:avLst/>
              <a:gdLst/>
              <a:ahLst/>
              <a:cxnLst/>
              <a:rect l="l" t="t" r="r" b="b"/>
              <a:pathLst>
                <a:path w="29209" h="780414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29209" h="780414">
                  <a:moveTo>
                    <a:pt x="29210" y="25908"/>
                  </a:moveTo>
                  <a:lnTo>
                    <a:pt x="26670" y="25908"/>
                  </a:lnTo>
                  <a:lnTo>
                    <a:pt x="26670" y="780288"/>
                  </a:lnTo>
                  <a:lnTo>
                    <a:pt x="29210" y="780288"/>
                  </a:lnTo>
                  <a:lnTo>
                    <a:pt x="29210" y="25908"/>
                  </a:lnTo>
                  <a:close/>
                </a:path>
              </a:pathLst>
            </a:custGeom>
            <a:solidFill>
              <a:srgbClr val="D1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7626350" y="1659369"/>
              <a:ext cx="25400" cy="776605"/>
            </a:xfrm>
            <a:custGeom>
              <a:avLst/>
              <a:gdLst/>
              <a:ahLst/>
              <a:cxnLst/>
              <a:rect l="l" t="t" r="r" b="b"/>
              <a:pathLst>
                <a:path w="25400" h="776605">
                  <a:moveTo>
                    <a:pt x="2540" y="252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67"/>
                  </a:lnTo>
                  <a:lnTo>
                    <a:pt x="2540" y="2527"/>
                  </a:lnTo>
                  <a:close/>
                </a:path>
                <a:path w="25400" h="776605">
                  <a:moveTo>
                    <a:pt x="25400" y="23380"/>
                  </a:moveTo>
                  <a:lnTo>
                    <a:pt x="24130" y="23380"/>
                  </a:lnTo>
                  <a:lnTo>
                    <a:pt x="24130" y="776490"/>
                  </a:lnTo>
                  <a:lnTo>
                    <a:pt x="25400" y="776490"/>
                  </a:lnTo>
                  <a:lnTo>
                    <a:pt x="25400" y="23380"/>
                  </a:lnTo>
                  <a:close/>
                </a:path>
              </a:pathLst>
            </a:custGeom>
            <a:solidFill>
              <a:srgbClr val="D6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7628890" y="1661896"/>
              <a:ext cx="21590" cy="772795"/>
            </a:xfrm>
            <a:custGeom>
              <a:avLst/>
              <a:gdLst/>
              <a:ahLst/>
              <a:cxnLst/>
              <a:rect l="l" t="t" r="r" b="b"/>
              <a:pathLst>
                <a:path w="21590" h="772794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21590" h="772794">
                  <a:moveTo>
                    <a:pt x="21577" y="18313"/>
                  </a:moveTo>
                  <a:lnTo>
                    <a:pt x="19050" y="18313"/>
                  </a:lnTo>
                  <a:lnTo>
                    <a:pt x="19050" y="772706"/>
                  </a:lnTo>
                  <a:lnTo>
                    <a:pt x="21577" y="772706"/>
                  </a:lnTo>
                  <a:lnTo>
                    <a:pt x="21577" y="18313"/>
                  </a:lnTo>
                  <a:close/>
                </a:path>
              </a:pathLst>
            </a:custGeom>
            <a:solidFill>
              <a:srgbClr val="DC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7630160" y="1663153"/>
              <a:ext cx="17780" cy="768985"/>
            </a:xfrm>
            <a:custGeom>
              <a:avLst/>
              <a:gdLst/>
              <a:ahLst/>
              <a:cxnLst/>
              <a:rect l="l" t="t" r="r" b="b"/>
              <a:pathLst>
                <a:path w="17779" h="768985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17779" h="768985">
                  <a:moveTo>
                    <a:pt x="17780" y="15798"/>
                  </a:moveTo>
                  <a:lnTo>
                    <a:pt x="16510" y="15798"/>
                  </a:lnTo>
                  <a:lnTo>
                    <a:pt x="16510" y="768896"/>
                  </a:lnTo>
                  <a:lnTo>
                    <a:pt x="17780" y="768896"/>
                  </a:lnTo>
                  <a:lnTo>
                    <a:pt x="17780" y="15798"/>
                  </a:lnTo>
                  <a:close/>
                </a:path>
              </a:pathLst>
            </a:custGeom>
            <a:solidFill>
              <a:srgbClr val="E1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7632700" y="1665668"/>
              <a:ext cx="13970" cy="765175"/>
            </a:xfrm>
            <a:custGeom>
              <a:avLst/>
              <a:gdLst/>
              <a:ahLst/>
              <a:cxnLst/>
              <a:rect l="l" t="t" r="r" b="b"/>
              <a:pathLst>
                <a:path w="13970" h="76517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13970" h="765175">
                  <a:moveTo>
                    <a:pt x="13970" y="12001"/>
                  </a:moveTo>
                  <a:lnTo>
                    <a:pt x="12700" y="12001"/>
                  </a:lnTo>
                  <a:lnTo>
                    <a:pt x="12700" y="765111"/>
                  </a:lnTo>
                  <a:lnTo>
                    <a:pt x="13970" y="765111"/>
                  </a:lnTo>
                  <a:lnTo>
                    <a:pt x="13970" y="12001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7633970" y="1666925"/>
              <a:ext cx="11430" cy="762635"/>
            </a:xfrm>
            <a:custGeom>
              <a:avLst/>
              <a:gdLst/>
              <a:ahLst/>
              <a:cxnLst/>
              <a:rect l="l" t="t" r="r" b="b"/>
              <a:pathLst>
                <a:path w="11429" h="762635">
                  <a:moveTo>
                    <a:pt x="2540" y="2514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40" y="754354"/>
                  </a:lnTo>
                  <a:lnTo>
                    <a:pt x="2540" y="2514"/>
                  </a:lnTo>
                  <a:close/>
                </a:path>
                <a:path w="11429" h="762635">
                  <a:moveTo>
                    <a:pt x="11430" y="8204"/>
                  </a:moveTo>
                  <a:lnTo>
                    <a:pt x="8890" y="8204"/>
                  </a:lnTo>
                  <a:lnTo>
                    <a:pt x="8890" y="762584"/>
                  </a:lnTo>
                  <a:lnTo>
                    <a:pt x="11430" y="762584"/>
                  </a:lnTo>
                  <a:lnTo>
                    <a:pt x="11430" y="8204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7636510" y="1669440"/>
              <a:ext cx="6350" cy="757555"/>
            </a:xfrm>
            <a:custGeom>
              <a:avLst/>
              <a:gdLst/>
              <a:ahLst/>
              <a:cxnLst/>
              <a:rect l="l" t="t" r="r" b="b"/>
              <a:pathLst>
                <a:path w="6350" h="757555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097"/>
                  </a:lnTo>
                  <a:lnTo>
                    <a:pt x="1270" y="1257"/>
                  </a:lnTo>
                  <a:close/>
                </a:path>
                <a:path w="6350" h="757555">
                  <a:moveTo>
                    <a:pt x="6350" y="4419"/>
                  </a:moveTo>
                  <a:lnTo>
                    <a:pt x="5080" y="4419"/>
                  </a:lnTo>
                  <a:lnTo>
                    <a:pt x="5080" y="757529"/>
                  </a:lnTo>
                  <a:lnTo>
                    <a:pt x="6350" y="757529"/>
                  </a:lnTo>
                  <a:lnTo>
                    <a:pt x="6350" y="4419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7637780" y="1671320"/>
              <a:ext cx="3810" cy="754380"/>
            </a:xfrm>
            <a:custGeom>
              <a:avLst/>
              <a:gdLst/>
              <a:ahLst/>
              <a:cxnLst/>
              <a:rect l="l" t="t" r="r" b="b"/>
              <a:pathLst>
                <a:path w="3809" h="754380">
                  <a:moveTo>
                    <a:pt x="0" y="754380"/>
                  </a:moveTo>
                  <a:lnTo>
                    <a:pt x="3810" y="75438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5438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7567930" y="16002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09" h="895350">
                  <a:moveTo>
                    <a:pt x="0" y="0"/>
                  </a:moveTo>
                  <a:lnTo>
                    <a:pt x="143510" y="14351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5334622" y="2352039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223267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672" y="1270"/>
                  </a:lnTo>
                  <a:lnTo>
                    <a:pt x="2232672" y="0"/>
                  </a:lnTo>
                  <a:close/>
                </a:path>
                <a:path w="2377440" h="143510">
                  <a:moveTo>
                    <a:pt x="2376817" y="143510"/>
                  </a:moveTo>
                  <a:lnTo>
                    <a:pt x="2375535" y="142240"/>
                  </a:lnTo>
                  <a:lnTo>
                    <a:pt x="140347" y="142240"/>
                  </a:lnTo>
                  <a:lnTo>
                    <a:pt x="141617" y="143510"/>
                  </a:lnTo>
                  <a:lnTo>
                    <a:pt x="2376817" y="14351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5335892" y="2353309"/>
              <a:ext cx="2374265" cy="140970"/>
            </a:xfrm>
            <a:custGeom>
              <a:avLst/>
              <a:gdLst/>
              <a:ahLst/>
              <a:cxnLst/>
              <a:rect l="l" t="t" r="r" b="b"/>
              <a:pathLst>
                <a:path w="2374265" h="140969">
                  <a:moveTo>
                    <a:pt x="223268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685" y="1270"/>
                  </a:lnTo>
                  <a:lnTo>
                    <a:pt x="2232685" y="0"/>
                  </a:lnTo>
                  <a:close/>
                </a:path>
                <a:path w="2374265" h="140969">
                  <a:moveTo>
                    <a:pt x="2374265" y="140970"/>
                  </a:moveTo>
                  <a:lnTo>
                    <a:pt x="2371699" y="138430"/>
                  </a:lnTo>
                  <a:lnTo>
                    <a:pt x="136563" y="138430"/>
                  </a:lnTo>
                  <a:lnTo>
                    <a:pt x="139077" y="140970"/>
                  </a:lnTo>
                  <a:lnTo>
                    <a:pt x="2374265" y="14097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5337772" y="2354579"/>
              <a:ext cx="2369820" cy="137160"/>
            </a:xfrm>
            <a:custGeom>
              <a:avLst/>
              <a:gdLst/>
              <a:ahLst/>
              <a:cxnLst/>
              <a:rect l="l" t="t" r="r" b="b"/>
              <a:pathLst>
                <a:path w="2369820" h="137160">
                  <a:moveTo>
                    <a:pt x="223272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723" y="2540"/>
                  </a:lnTo>
                  <a:lnTo>
                    <a:pt x="2232723" y="0"/>
                  </a:lnTo>
                  <a:close/>
                </a:path>
                <a:path w="2369820" h="137160">
                  <a:moveTo>
                    <a:pt x="2369820" y="137160"/>
                  </a:moveTo>
                  <a:lnTo>
                    <a:pt x="2368537" y="135890"/>
                  </a:lnTo>
                  <a:lnTo>
                    <a:pt x="133426" y="135890"/>
                  </a:lnTo>
                  <a:lnTo>
                    <a:pt x="134683" y="137160"/>
                  </a:lnTo>
                  <a:lnTo>
                    <a:pt x="2369820" y="13716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5339664" y="2357119"/>
              <a:ext cx="2366645" cy="133350"/>
            </a:xfrm>
            <a:custGeom>
              <a:avLst/>
              <a:gdLst/>
              <a:ahLst/>
              <a:cxnLst/>
              <a:rect l="l" t="t" r="r" b="b"/>
              <a:pathLst>
                <a:path w="2366645" h="133350">
                  <a:moveTo>
                    <a:pt x="223274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749" y="1270"/>
                  </a:lnTo>
                  <a:lnTo>
                    <a:pt x="2232749" y="0"/>
                  </a:lnTo>
                  <a:close/>
                </a:path>
                <a:path w="2366645" h="133350">
                  <a:moveTo>
                    <a:pt x="2366645" y="133350"/>
                  </a:moveTo>
                  <a:lnTo>
                    <a:pt x="2364079" y="130810"/>
                  </a:lnTo>
                  <a:lnTo>
                    <a:pt x="129019" y="130810"/>
                  </a:lnTo>
                  <a:lnTo>
                    <a:pt x="131533" y="133350"/>
                  </a:lnTo>
                  <a:lnTo>
                    <a:pt x="2366645" y="13335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5340921" y="2358389"/>
              <a:ext cx="2362835" cy="129539"/>
            </a:xfrm>
            <a:custGeom>
              <a:avLst/>
              <a:gdLst/>
              <a:ahLst/>
              <a:cxnLst/>
              <a:rect l="l" t="t" r="r" b="b"/>
              <a:pathLst>
                <a:path w="2362834" h="129539">
                  <a:moveTo>
                    <a:pt x="223277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774" y="1270"/>
                  </a:lnTo>
                  <a:lnTo>
                    <a:pt x="2232774" y="0"/>
                  </a:lnTo>
                  <a:close/>
                </a:path>
                <a:path w="2362834" h="129539">
                  <a:moveTo>
                    <a:pt x="2362822" y="129540"/>
                  </a:moveTo>
                  <a:lnTo>
                    <a:pt x="2361539" y="128270"/>
                  </a:lnTo>
                  <a:lnTo>
                    <a:pt x="126504" y="128270"/>
                  </a:lnTo>
                  <a:lnTo>
                    <a:pt x="127762" y="129540"/>
                  </a:lnTo>
                  <a:lnTo>
                    <a:pt x="2362822" y="12954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5342801" y="2359659"/>
              <a:ext cx="2359660" cy="127000"/>
            </a:xfrm>
            <a:custGeom>
              <a:avLst/>
              <a:gdLst/>
              <a:ahLst/>
              <a:cxnLst/>
              <a:rect l="l" t="t" r="r" b="b"/>
              <a:pathLst>
                <a:path w="2359659" h="127000">
                  <a:moveTo>
                    <a:pt x="223282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825" y="2540"/>
                  </a:lnTo>
                  <a:lnTo>
                    <a:pt x="2232825" y="0"/>
                  </a:lnTo>
                  <a:close/>
                </a:path>
                <a:path w="2359659" h="127000">
                  <a:moveTo>
                    <a:pt x="2359660" y="127000"/>
                  </a:moveTo>
                  <a:lnTo>
                    <a:pt x="2357107" y="124460"/>
                  </a:lnTo>
                  <a:lnTo>
                    <a:pt x="122097" y="124460"/>
                  </a:lnTo>
                  <a:lnTo>
                    <a:pt x="124625" y="127000"/>
                  </a:lnTo>
                  <a:lnTo>
                    <a:pt x="2359660" y="12700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5344693" y="2362199"/>
              <a:ext cx="2355215" cy="121920"/>
            </a:xfrm>
            <a:custGeom>
              <a:avLst/>
              <a:gdLst/>
              <a:ahLst/>
              <a:cxnLst/>
              <a:rect l="l" t="t" r="r" b="b"/>
              <a:pathLst>
                <a:path w="2355215" h="121919">
                  <a:moveTo>
                    <a:pt x="22328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850" y="1270"/>
                  </a:lnTo>
                  <a:lnTo>
                    <a:pt x="2232850" y="0"/>
                  </a:lnTo>
                  <a:close/>
                </a:path>
                <a:path w="2355215" h="121919">
                  <a:moveTo>
                    <a:pt x="2355215" y="121920"/>
                  </a:moveTo>
                  <a:lnTo>
                    <a:pt x="2353932" y="120650"/>
                  </a:lnTo>
                  <a:lnTo>
                    <a:pt x="118948" y="120650"/>
                  </a:lnTo>
                  <a:lnTo>
                    <a:pt x="120205" y="121920"/>
                  </a:lnTo>
                  <a:lnTo>
                    <a:pt x="2355215" y="121920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5346586" y="2363469"/>
              <a:ext cx="2352040" cy="119380"/>
            </a:xfrm>
            <a:custGeom>
              <a:avLst/>
              <a:gdLst/>
              <a:ahLst/>
              <a:cxnLst/>
              <a:rect l="l" t="t" r="r" b="b"/>
              <a:pathLst>
                <a:path w="2352040" h="119380">
                  <a:moveTo>
                    <a:pt x="223287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876" y="2540"/>
                  </a:lnTo>
                  <a:lnTo>
                    <a:pt x="2232876" y="0"/>
                  </a:lnTo>
                  <a:close/>
                </a:path>
                <a:path w="2352040" h="119380">
                  <a:moveTo>
                    <a:pt x="2352040" y="119380"/>
                  </a:moveTo>
                  <a:lnTo>
                    <a:pt x="2350757" y="118110"/>
                  </a:lnTo>
                  <a:lnTo>
                    <a:pt x="115798" y="118110"/>
                  </a:lnTo>
                  <a:lnTo>
                    <a:pt x="117055" y="119380"/>
                  </a:lnTo>
                  <a:lnTo>
                    <a:pt x="2352040" y="11938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5348465" y="2366009"/>
              <a:ext cx="2349500" cy="115570"/>
            </a:xfrm>
            <a:custGeom>
              <a:avLst/>
              <a:gdLst/>
              <a:ahLst/>
              <a:cxnLst/>
              <a:rect l="l" t="t" r="r" b="b"/>
              <a:pathLst>
                <a:path w="2349500" h="115569">
                  <a:moveTo>
                    <a:pt x="223292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926" y="1270"/>
                  </a:lnTo>
                  <a:lnTo>
                    <a:pt x="2232926" y="0"/>
                  </a:lnTo>
                  <a:close/>
                </a:path>
                <a:path w="2349500" h="115569">
                  <a:moveTo>
                    <a:pt x="2348877" y="115570"/>
                  </a:moveTo>
                  <a:lnTo>
                    <a:pt x="2346312" y="113030"/>
                  </a:lnTo>
                  <a:lnTo>
                    <a:pt x="111404" y="113030"/>
                  </a:lnTo>
                  <a:lnTo>
                    <a:pt x="113919" y="115570"/>
                  </a:lnTo>
                  <a:lnTo>
                    <a:pt x="2348877" y="11557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5349722" y="2367279"/>
              <a:ext cx="2345055" cy="111760"/>
            </a:xfrm>
            <a:custGeom>
              <a:avLst/>
              <a:gdLst/>
              <a:ahLst/>
              <a:cxnLst/>
              <a:rect l="l" t="t" r="r" b="b"/>
              <a:pathLst>
                <a:path w="2345054" h="111760">
                  <a:moveTo>
                    <a:pt x="223295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952" y="1270"/>
                  </a:lnTo>
                  <a:lnTo>
                    <a:pt x="2232952" y="0"/>
                  </a:lnTo>
                  <a:close/>
                </a:path>
                <a:path w="2345054" h="111760">
                  <a:moveTo>
                    <a:pt x="2345055" y="111760"/>
                  </a:moveTo>
                  <a:lnTo>
                    <a:pt x="2343772" y="110490"/>
                  </a:lnTo>
                  <a:lnTo>
                    <a:pt x="108889" y="110490"/>
                  </a:lnTo>
                  <a:lnTo>
                    <a:pt x="110147" y="111760"/>
                  </a:lnTo>
                  <a:lnTo>
                    <a:pt x="2345055" y="11176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5351615" y="2368549"/>
              <a:ext cx="2341880" cy="109220"/>
            </a:xfrm>
            <a:custGeom>
              <a:avLst/>
              <a:gdLst/>
              <a:ahLst/>
              <a:cxnLst/>
              <a:rect l="l" t="t" r="r" b="b"/>
              <a:pathLst>
                <a:path w="2341879" h="109219">
                  <a:moveTo>
                    <a:pt x="223297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977" y="2540"/>
                  </a:lnTo>
                  <a:lnTo>
                    <a:pt x="2232977" y="0"/>
                  </a:lnTo>
                  <a:close/>
                </a:path>
                <a:path w="2341879" h="109219">
                  <a:moveTo>
                    <a:pt x="2341880" y="109220"/>
                  </a:moveTo>
                  <a:lnTo>
                    <a:pt x="2339314" y="106680"/>
                  </a:lnTo>
                  <a:lnTo>
                    <a:pt x="104482" y="106680"/>
                  </a:lnTo>
                  <a:lnTo>
                    <a:pt x="106997" y="109220"/>
                  </a:lnTo>
                  <a:lnTo>
                    <a:pt x="2341880" y="10922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5353507" y="2371089"/>
              <a:ext cx="2337435" cy="104139"/>
            </a:xfrm>
            <a:custGeom>
              <a:avLst/>
              <a:gdLst/>
              <a:ahLst/>
              <a:cxnLst/>
              <a:rect l="l" t="t" r="r" b="b"/>
              <a:pathLst>
                <a:path w="2337434" h="104139">
                  <a:moveTo>
                    <a:pt x="223300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003" y="1270"/>
                  </a:lnTo>
                  <a:lnTo>
                    <a:pt x="2233003" y="0"/>
                  </a:lnTo>
                  <a:close/>
                </a:path>
                <a:path w="2337434" h="104139">
                  <a:moveTo>
                    <a:pt x="2337422" y="104140"/>
                  </a:moveTo>
                  <a:lnTo>
                    <a:pt x="2336139" y="102870"/>
                  </a:lnTo>
                  <a:lnTo>
                    <a:pt x="101333" y="102870"/>
                  </a:lnTo>
                  <a:lnTo>
                    <a:pt x="102590" y="104140"/>
                  </a:lnTo>
                  <a:lnTo>
                    <a:pt x="2337422" y="10414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5355387" y="2372359"/>
              <a:ext cx="2334260" cy="101600"/>
            </a:xfrm>
            <a:custGeom>
              <a:avLst/>
              <a:gdLst/>
              <a:ahLst/>
              <a:cxnLst/>
              <a:rect l="l" t="t" r="r" b="b"/>
              <a:pathLst>
                <a:path w="2334259" h="101600">
                  <a:moveTo>
                    <a:pt x="223305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053" y="2540"/>
                  </a:lnTo>
                  <a:lnTo>
                    <a:pt x="2233053" y="0"/>
                  </a:lnTo>
                  <a:close/>
                </a:path>
                <a:path w="2334259" h="101600">
                  <a:moveTo>
                    <a:pt x="2334260" y="101600"/>
                  </a:moveTo>
                  <a:lnTo>
                    <a:pt x="2332990" y="100330"/>
                  </a:lnTo>
                  <a:lnTo>
                    <a:pt x="98183" y="100330"/>
                  </a:lnTo>
                  <a:lnTo>
                    <a:pt x="99453" y="101600"/>
                  </a:lnTo>
                  <a:lnTo>
                    <a:pt x="2334260" y="10160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5357279" y="2374899"/>
              <a:ext cx="2331720" cy="97790"/>
            </a:xfrm>
            <a:custGeom>
              <a:avLst/>
              <a:gdLst/>
              <a:ahLst/>
              <a:cxnLst/>
              <a:rect l="l" t="t" r="r" b="b"/>
              <a:pathLst>
                <a:path w="2331720" h="97789">
                  <a:moveTo>
                    <a:pt x="22330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079" y="1270"/>
                  </a:lnTo>
                  <a:lnTo>
                    <a:pt x="2233079" y="0"/>
                  </a:lnTo>
                  <a:close/>
                </a:path>
                <a:path w="2331720" h="97789">
                  <a:moveTo>
                    <a:pt x="2331097" y="97790"/>
                  </a:moveTo>
                  <a:lnTo>
                    <a:pt x="2328532" y="95250"/>
                  </a:lnTo>
                  <a:lnTo>
                    <a:pt x="93776" y="95250"/>
                  </a:lnTo>
                  <a:lnTo>
                    <a:pt x="96291" y="97790"/>
                  </a:lnTo>
                  <a:lnTo>
                    <a:pt x="2331097" y="97790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5359171" y="2376169"/>
              <a:ext cx="2326640" cy="93980"/>
            </a:xfrm>
            <a:custGeom>
              <a:avLst/>
              <a:gdLst/>
              <a:ahLst/>
              <a:cxnLst/>
              <a:rect l="l" t="t" r="r" b="b"/>
              <a:pathLst>
                <a:path w="2326640" h="93980">
                  <a:moveTo>
                    <a:pt x="223310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104" y="2540"/>
                  </a:lnTo>
                  <a:lnTo>
                    <a:pt x="2233104" y="0"/>
                  </a:lnTo>
                  <a:close/>
                </a:path>
                <a:path w="2326640" h="93980">
                  <a:moveTo>
                    <a:pt x="2326640" y="93980"/>
                  </a:moveTo>
                  <a:lnTo>
                    <a:pt x="2325357" y="92710"/>
                  </a:lnTo>
                  <a:lnTo>
                    <a:pt x="90627" y="92710"/>
                  </a:lnTo>
                  <a:lnTo>
                    <a:pt x="91884" y="93980"/>
                  </a:lnTo>
                  <a:lnTo>
                    <a:pt x="2326640" y="9398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5361051" y="2378709"/>
              <a:ext cx="2324100" cy="90170"/>
            </a:xfrm>
            <a:custGeom>
              <a:avLst/>
              <a:gdLst/>
              <a:ahLst/>
              <a:cxnLst/>
              <a:rect l="l" t="t" r="r" b="b"/>
              <a:pathLst>
                <a:path w="2324100" h="90169">
                  <a:moveTo>
                    <a:pt x="2233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155" y="1270"/>
                  </a:lnTo>
                  <a:lnTo>
                    <a:pt x="2233155" y="0"/>
                  </a:lnTo>
                  <a:close/>
                </a:path>
                <a:path w="2324100" h="90169">
                  <a:moveTo>
                    <a:pt x="2323477" y="90170"/>
                  </a:moveTo>
                  <a:lnTo>
                    <a:pt x="2320912" y="87630"/>
                  </a:lnTo>
                  <a:lnTo>
                    <a:pt x="86233" y="87630"/>
                  </a:lnTo>
                  <a:lnTo>
                    <a:pt x="88747" y="90170"/>
                  </a:lnTo>
                  <a:lnTo>
                    <a:pt x="2323477" y="9017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5362321" y="2379979"/>
              <a:ext cx="2319655" cy="86360"/>
            </a:xfrm>
            <a:custGeom>
              <a:avLst/>
              <a:gdLst/>
              <a:ahLst/>
              <a:cxnLst/>
              <a:rect l="l" t="t" r="r" b="b"/>
              <a:pathLst>
                <a:path w="2319654" h="86360">
                  <a:moveTo>
                    <a:pt x="2233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155" y="1270"/>
                  </a:lnTo>
                  <a:lnTo>
                    <a:pt x="2233155" y="0"/>
                  </a:lnTo>
                  <a:close/>
                </a:path>
                <a:path w="2319654" h="86360">
                  <a:moveTo>
                    <a:pt x="2319642" y="86360"/>
                  </a:moveTo>
                  <a:lnTo>
                    <a:pt x="2318359" y="85090"/>
                  </a:lnTo>
                  <a:lnTo>
                    <a:pt x="83705" y="85090"/>
                  </a:lnTo>
                  <a:lnTo>
                    <a:pt x="84963" y="86360"/>
                  </a:lnTo>
                  <a:lnTo>
                    <a:pt x="2319642" y="8636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5364200" y="2381249"/>
              <a:ext cx="2316480" cy="83820"/>
            </a:xfrm>
            <a:custGeom>
              <a:avLst/>
              <a:gdLst/>
              <a:ahLst/>
              <a:cxnLst/>
              <a:rect l="l" t="t" r="r" b="b"/>
              <a:pathLst>
                <a:path w="2316479" h="83819">
                  <a:moveTo>
                    <a:pt x="223320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206" y="2540"/>
                  </a:lnTo>
                  <a:lnTo>
                    <a:pt x="2233206" y="0"/>
                  </a:lnTo>
                  <a:close/>
                </a:path>
                <a:path w="2316479" h="83819">
                  <a:moveTo>
                    <a:pt x="2316480" y="83820"/>
                  </a:moveTo>
                  <a:lnTo>
                    <a:pt x="2313914" y="81280"/>
                  </a:lnTo>
                  <a:lnTo>
                    <a:pt x="79311" y="81280"/>
                  </a:lnTo>
                  <a:lnTo>
                    <a:pt x="81826" y="83820"/>
                  </a:lnTo>
                  <a:lnTo>
                    <a:pt x="2316480" y="8382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5366093" y="2383789"/>
              <a:ext cx="2312035" cy="78740"/>
            </a:xfrm>
            <a:custGeom>
              <a:avLst/>
              <a:gdLst/>
              <a:ahLst/>
              <a:cxnLst/>
              <a:rect l="l" t="t" r="r" b="b"/>
              <a:pathLst>
                <a:path w="2312034" h="78739">
                  <a:moveTo>
                    <a:pt x="223323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231" y="1270"/>
                  </a:lnTo>
                  <a:lnTo>
                    <a:pt x="2233231" y="0"/>
                  </a:lnTo>
                  <a:close/>
                </a:path>
                <a:path w="2312034" h="78739">
                  <a:moveTo>
                    <a:pt x="2312022" y="78740"/>
                  </a:moveTo>
                  <a:lnTo>
                    <a:pt x="2310752" y="77470"/>
                  </a:lnTo>
                  <a:lnTo>
                    <a:pt x="76149" y="77470"/>
                  </a:lnTo>
                  <a:lnTo>
                    <a:pt x="77419" y="78740"/>
                  </a:lnTo>
                  <a:lnTo>
                    <a:pt x="2312022" y="7874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5367985" y="2385059"/>
              <a:ext cx="2308860" cy="76200"/>
            </a:xfrm>
            <a:custGeom>
              <a:avLst/>
              <a:gdLst/>
              <a:ahLst/>
              <a:cxnLst/>
              <a:rect l="l" t="t" r="r" b="b"/>
              <a:pathLst>
                <a:path w="2308859" h="76200">
                  <a:moveTo>
                    <a:pt x="223325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257" y="2540"/>
                  </a:lnTo>
                  <a:lnTo>
                    <a:pt x="2233257" y="0"/>
                  </a:lnTo>
                  <a:close/>
                </a:path>
                <a:path w="2308859" h="76200">
                  <a:moveTo>
                    <a:pt x="2308860" y="76200"/>
                  </a:moveTo>
                  <a:lnTo>
                    <a:pt x="2307577" y="74930"/>
                  </a:lnTo>
                  <a:lnTo>
                    <a:pt x="72999" y="74930"/>
                  </a:lnTo>
                  <a:lnTo>
                    <a:pt x="74256" y="76200"/>
                  </a:lnTo>
                  <a:lnTo>
                    <a:pt x="2308860" y="7620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5369865" y="2387599"/>
              <a:ext cx="2306320" cy="72390"/>
            </a:xfrm>
            <a:custGeom>
              <a:avLst/>
              <a:gdLst/>
              <a:ahLst/>
              <a:cxnLst/>
              <a:rect l="l" t="t" r="r" b="b"/>
              <a:pathLst>
                <a:path w="2306320" h="72389">
                  <a:moveTo>
                    <a:pt x="22333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307" y="1270"/>
                  </a:lnTo>
                  <a:lnTo>
                    <a:pt x="2233307" y="0"/>
                  </a:lnTo>
                  <a:close/>
                </a:path>
                <a:path w="2306320" h="72389">
                  <a:moveTo>
                    <a:pt x="2305697" y="72390"/>
                  </a:moveTo>
                  <a:lnTo>
                    <a:pt x="2303132" y="69850"/>
                  </a:lnTo>
                  <a:lnTo>
                    <a:pt x="68605" y="69850"/>
                  </a:lnTo>
                  <a:lnTo>
                    <a:pt x="71120" y="72390"/>
                  </a:lnTo>
                  <a:lnTo>
                    <a:pt x="2305697" y="7239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5371122" y="2388869"/>
              <a:ext cx="2301875" cy="68580"/>
            </a:xfrm>
            <a:custGeom>
              <a:avLst/>
              <a:gdLst/>
              <a:ahLst/>
              <a:cxnLst/>
              <a:rect l="l" t="t" r="r" b="b"/>
              <a:pathLst>
                <a:path w="2301875" h="68580">
                  <a:moveTo>
                    <a:pt x="223333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333" y="1270"/>
                  </a:lnTo>
                  <a:lnTo>
                    <a:pt x="2233333" y="0"/>
                  </a:lnTo>
                  <a:close/>
                </a:path>
                <a:path w="2301875" h="68580">
                  <a:moveTo>
                    <a:pt x="2301875" y="68580"/>
                  </a:moveTo>
                  <a:lnTo>
                    <a:pt x="2300592" y="67310"/>
                  </a:lnTo>
                  <a:lnTo>
                    <a:pt x="66090" y="67310"/>
                  </a:lnTo>
                  <a:lnTo>
                    <a:pt x="67348" y="68580"/>
                  </a:lnTo>
                  <a:lnTo>
                    <a:pt x="2301875" y="6858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5373014" y="2390139"/>
              <a:ext cx="2298700" cy="66040"/>
            </a:xfrm>
            <a:custGeom>
              <a:avLst/>
              <a:gdLst/>
              <a:ahLst/>
              <a:cxnLst/>
              <a:rect l="l" t="t" r="r" b="b"/>
              <a:pathLst>
                <a:path w="2298700" h="66039">
                  <a:moveTo>
                    <a:pt x="223335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358" y="2540"/>
                  </a:lnTo>
                  <a:lnTo>
                    <a:pt x="2233358" y="0"/>
                  </a:lnTo>
                  <a:close/>
                </a:path>
                <a:path w="2298700" h="66039">
                  <a:moveTo>
                    <a:pt x="2298700" y="66040"/>
                  </a:moveTo>
                  <a:lnTo>
                    <a:pt x="2296134" y="63500"/>
                  </a:lnTo>
                  <a:lnTo>
                    <a:pt x="61683" y="63500"/>
                  </a:lnTo>
                  <a:lnTo>
                    <a:pt x="64198" y="66040"/>
                  </a:lnTo>
                  <a:lnTo>
                    <a:pt x="2298700" y="6604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5374907" y="2392679"/>
              <a:ext cx="2294255" cy="60960"/>
            </a:xfrm>
            <a:custGeom>
              <a:avLst/>
              <a:gdLst/>
              <a:ahLst/>
              <a:cxnLst/>
              <a:rect l="l" t="t" r="r" b="b"/>
              <a:pathLst>
                <a:path w="2294254" h="60960">
                  <a:moveTo>
                    <a:pt x="223338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384" y="1270"/>
                  </a:lnTo>
                  <a:lnTo>
                    <a:pt x="2233384" y="0"/>
                  </a:lnTo>
                  <a:close/>
                </a:path>
                <a:path w="2294254" h="60960">
                  <a:moveTo>
                    <a:pt x="2294242" y="60960"/>
                  </a:moveTo>
                  <a:lnTo>
                    <a:pt x="2292959" y="59690"/>
                  </a:lnTo>
                  <a:lnTo>
                    <a:pt x="58534" y="59690"/>
                  </a:lnTo>
                  <a:lnTo>
                    <a:pt x="59791" y="60960"/>
                  </a:lnTo>
                  <a:lnTo>
                    <a:pt x="2294242" y="6096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5376786" y="2393949"/>
              <a:ext cx="2291080" cy="58419"/>
            </a:xfrm>
            <a:custGeom>
              <a:avLst/>
              <a:gdLst/>
              <a:ahLst/>
              <a:cxnLst/>
              <a:rect l="l" t="t" r="r" b="b"/>
              <a:pathLst>
                <a:path w="2291079" h="58419">
                  <a:moveTo>
                    <a:pt x="223343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434" y="2540"/>
                  </a:lnTo>
                  <a:lnTo>
                    <a:pt x="2233434" y="0"/>
                  </a:lnTo>
                  <a:close/>
                </a:path>
                <a:path w="2291079" h="58419">
                  <a:moveTo>
                    <a:pt x="2291080" y="58420"/>
                  </a:moveTo>
                  <a:lnTo>
                    <a:pt x="2289810" y="57150"/>
                  </a:lnTo>
                  <a:lnTo>
                    <a:pt x="55384" y="57150"/>
                  </a:lnTo>
                  <a:lnTo>
                    <a:pt x="56654" y="58420"/>
                  </a:lnTo>
                  <a:lnTo>
                    <a:pt x="2291080" y="5842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5378678" y="2396489"/>
              <a:ext cx="2288540" cy="54610"/>
            </a:xfrm>
            <a:custGeom>
              <a:avLst/>
              <a:gdLst/>
              <a:ahLst/>
              <a:cxnLst/>
              <a:rect l="l" t="t" r="r" b="b"/>
              <a:pathLst>
                <a:path w="2288540" h="54610">
                  <a:moveTo>
                    <a:pt x="2233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460" y="1270"/>
                  </a:lnTo>
                  <a:lnTo>
                    <a:pt x="2233460" y="0"/>
                  </a:lnTo>
                  <a:close/>
                </a:path>
                <a:path w="2288540" h="54610">
                  <a:moveTo>
                    <a:pt x="2287917" y="54610"/>
                  </a:moveTo>
                  <a:lnTo>
                    <a:pt x="2285352" y="52070"/>
                  </a:lnTo>
                  <a:lnTo>
                    <a:pt x="50977" y="52070"/>
                  </a:lnTo>
                  <a:lnTo>
                    <a:pt x="53492" y="54610"/>
                  </a:lnTo>
                  <a:lnTo>
                    <a:pt x="2287917" y="5461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5380571" y="2397759"/>
              <a:ext cx="2283460" cy="50800"/>
            </a:xfrm>
            <a:custGeom>
              <a:avLst/>
              <a:gdLst/>
              <a:ahLst/>
              <a:cxnLst/>
              <a:rect l="l" t="t" r="r" b="b"/>
              <a:pathLst>
                <a:path w="2283459" h="50800">
                  <a:moveTo>
                    <a:pt x="223348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485" y="2540"/>
                  </a:lnTo>
                  <a:lnTo>
                    <a:pt x="2233485" y="0"/>
                  </a:lnTo>
                  <a:close/>
                </a:path>
                <a:path w="2283459" h="50800">
                  <a:moveTo>
                    <a:pt x="2283460" y="50800"/>
                  </a:moveTo>
                  <a:lnTo>
                    <a:pt x="2280894" y="48260"/>
                  </a:lnTo>
                  <a:lnTo>
                    <a:pt x="46570" y="48260"/>
                  </a:lnTo>
                  <a:lnTo>
                    <a:pt x="49085" y="50800"/>
                  </a:lnTo>
                  <a:lnTo>
                    <a:pt x="2283460" y="5080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5382450" y="2400299"/>
              <a:ext cx="2279015" cy="45720"/>
            </a:xfrm>
            <a:custGeom>
              <a:avLst/>
              <a:gdLst/>
              <a:ahLst/>
              <a:cxnLst/>
              <a:rect l="l" t="t" r="r" b="b"/>
              <a:pathLst>
                <a:path w="2279015" h="45719">
                  <a:moveTo>
                    <a:pt x="223353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536" y="1270"/>
                  </a:lnTo>
                  <a:lnTo>
                    <a:pt x="2233536" y="0"/>
                  </a:lnTo>
                  <a:close/>
                </a:path>
                <a:path w="2279015" h="45719">
                  <a:moveTo>
                    <a:pt x="2279015" y="45720"/>
                  </a:moveTo>
                  <a:lnTo>
                    <a:pt x="2277732" y="44450"/>
                  </a:lnTo>
                  <a:lnTo>
                    <a:pt x="43434" y="44450"/>
                  </a:lnTo>
                  <a:lnTo>
                    <a:pt x="44691" y="45720"/>
                  </a:lnTo>
                  <a:lnTo>
                    <a:pt x="2279015" y="45720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5384343" y="2401569"/>
              <a:ext cx="2275840" cy="43180"/>
            </a:xfrm>
            <a:custGeom>
              <a:avLst/>
              <a:gdLst/>
              <a:ahLst/>
              <a:cxnLst/>
              <a:rect l="l" t="t" r="r" b="b"/>
              <a:pathLst>
                <a:path w="2275840" h="43180">
                  <a:moveTo>
                    <a:pt x="223356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561" y="2540"/>
                  </a:lnTo>
                  <a:lnTo>
                    <a:pt x="2233561" y="0"/>
                  </a:lnTo>
                  <a:close/>
                </a:path>
                <a:path w="2275840" h="43180">
                  <a:moveTo>
                    <a:pt x="2275840" y="43180"/>
                  </a:moveTo>
                  <a:lnTo>
                    <a:pt x="2274557" y="41910"/>
                  </a:lnTo>
                  <a:lnTo>
                    <a:pt x="40284" y="41910"/>
                  </a:lnTo>
                  <a:lnTo>
                    <a:pt x="41541" y="43180"/>
                  </a:lnTo>
                  <a:lnTo>
                    <a:pt x="2275840" y="4318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5386235" y="2404109"/>
              <a:ext cx="2272665" cy="39370"/>
            </a:xfrm>
            <a:custGeom>
              <a:avLst/>
              <a:gdLst/>
              <a:ahLst/>
              <a:cxnLst/>
              <a:rect l="l" t="t" r="r" b="b"/>
              <a:pathLst>
                <a:path w="2272665" h="39369">
                  <a:moveTo>
                    <a:pt x="223358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587" y="1270"/>
                  </a:lnTo>
                  <a:lnTo>
                    <a:pt x="2233587" y="0"/>
                  </a:lnTo>
                  <a:close/>
                </a:path>
                <a:path w="2272665" h="39369">
                  <a:moveTo>
                    <a:pt x="2272665" y="39370"/>
                  </a:moveTo>
                  <a:lnTo>
                    <a:pt x="2270099" y="36830"/>
                  </a:lnTo>
                  <a:lnTo>
                    <a:pt x="35877" y="36830"/>
                  </a:lnTo>
                  <a:lnTo>
                    <a:pt x="38392" y="39370"/>
                  </a:lnTo>
                  <a:lnTo>
                    <a:pt x="2272665" y="3937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5388115" y="2405379"/>
              <a:ext cx="2268220" cy="35560"/>
            </a:xfrm>
            <a:custGeom>
              <a:avLst/>
              <a:gdLst/>
              <a:ahLst/>
              <a:cxnLst/>
              <a:rect l="l" t="t" r="r" b="b"/>
              <a:pathLst>
                <a:path w="2268220" h="35560">
                  <a:moveTo>
                    <a:pt x="223363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638" y="2540"/>
                  </a:lnTo>
                  <a:lnTo>
                    <a:pt x="2233638" y="0"/>
                  </a:lnTo>
                  <a:close/>
                </a:path>
                <a:path w="2268220" h="35560">
                  <a:moveTo>
                    <a:pt x="2268220" y="35560"/>
                  </a:moveTo>
                  <a:lnTo>
                    <a:pt x="2266950" y="34290"/>
                  </a:lnTo>
                  <a:lnTo>
                    <a:pt x="32727" y="34290"/>
                  </a:lnTo>
                  <a:lnTo>
                    <a:pt x="33997" y="35560"/>
                  </a:lnTo>
                  <a:lnTo>
                    <a:pt x="2268220" y="3556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5390007" y="2407919"/>
              <a:ext cx="2265680" cy="31750"/>
            </a:xfrm>
            <a:custGeom>
              <a:avLst/>
              <a:gdLst/>
              <a:ahLst/>
              <a:cxnLst/>
              <a:rect l="l" t="t" r="r" b="b"/>
              <a:pathLst>
                <a:path w="2265679" h="31750">
                  <a:moveTo>
                    <a:pt x="223366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663" y="1270"/>
                  </a:lnTo>
                  <a:lnTo>
                    <a:pt x="2233663" y="0"/>
                  </a:lnTo>
                  <a:close/>
                </a:path>
                <a:path w="2265679" h="31750">
                  <a:moveTo>
                    <a:pt x="2265057" y="31750"/>
                  </a:moveTo>
                  <a:lnTo>
                    <a:pt x="2262492" y="29210"/>
                  </a:lnTo>
                  <a:lnTo>
                    <a:pt x="28321" y="29210"/>
                  </a:lnTo>
                  <a:lnTo>
                    <a:pt x="30835" y="31750"/>
                  </a:lnTo>
                  <a:lnTo>
                    <a:pt x="2265057" y="31750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5391264" y="2409189"/>
              <a:ext cx="2261235" cy="27940"/>
            </a:xfrm>
            <a:custGeom>
              <a:avLst/>
              <a:gdLst/>
              <a:ahLst/>
              <a:cxnLst/>
              <a:rect l="l" t="t" r="r" b="b"/>
              <a:pathLst>
                <a:path w="2261234" h="27939">
                  <a:moveTo>
                    <a:pt x="223368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688" y="1270"/>
                  </a:lnTo>
                  <a:lnTo>
                    <a:pt x="2233688" y="0"/>
                  </a:lnTo>
                  <a:close/>
                </a:path>
                <a:path w="2261234" h="27939">
                  <a:moveTo>
                    <a:pt x="2261235" y="27940"/>
                  </a:moveTo>
                  <a:lnTo>
                    <a:pt x="2259952" y="26670"/>
                  </a:lnTo>
                  <a:lnTo>
                    <a:pt x="25806" y="26670"/>
                  </a:lnTo>
                  <a:lnTo>
                    <a:pt x="27063" y="27940"/>
                  </a:lnTo>
                  <a:lnTo>
                    <a:pt x="2261235" y="27940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5393156" y="2410459"/>
              <a:ext cx="2258060" cy="25400"/>
            </a:xfrm>
            <a:custGeom>
              <a:avLst/>
              <a:gdLst/>
              <a:ahLst/>
              <a:cxnLst/>
              <a:rect l="l" t="t" r="r" b="b"/>
              <a:pathLst>
                <a:path w="2258059" h="25400">
                  <a:moveTo>
                    <a:pt x="223371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714" y="2540"/>
                  </a:lnTo>
                  <a:lnTo>
                    <a:pt x="2233714" y="0"/>
                  </a:lnTo>
                  <a:close/>
                </a:path>
                <a:path w="2258059" h="25400">
                  <a:moveTo>
                    <a:pt x="2258060" y="25400"/>
                  </a:moveTo>
                  <a:lnTo>
                    <a:pt x="2256777" y="24130"/>
                  </a:lnTo>
                  <a:lnTo>
                    <a:pt x="22656" y="24130"/>
                  </a:lnTo>
                  <a:lnTo>
                    <a:pt x="23914" y="25400"/>
                  </a:lnTo>
                  <a:lnTo>
                    <a:pt x="2258060" y="2540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5395049" y="2412999"/>
              <a:ext cx="2254885" cy="21590"/>
            </a:xfrm>
            <a:custGeom>
              <a:avLst/>
              <a:gdLst/>
              <a:ahLst/>
              <a:cxnLst/>
              <a:rect l="l" t="t" r="r" b="b"/>
              <a:pathLst>
                <a:path w="2254884" h="21589">
                  <a:moveTo>
                    <a:pt x="223373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739" y="1270"/>
                  </a:lnTo>
                  <a:lnTo>
                    <a:pt x="2233739" y="0"/>
                  </a:lnTo>
                  <a:close/>
                </a:path>
                <a:path w="2254884" h="21589">
                  <a:moveTo>
                    <a:pt x="2254885" y="21590"/>
                  </a:moveTo>
                  <a:lnTo>
                    <a:pt x="2252319" y="19050"/>
                  </a:lnTo>
                  <a:lnTo>
                    <a:pt x="18249" y="19050"/>
                  </a:lnTo>
                  <a:lnTo>
                    <a:pt x="20764" y="21590"/>
                  </a:lnTo>
                  <a:lnTo>
                    <a:pt x="2254885" y="21590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5396928" y="2414269"/>
              <a:ext cx="2250440" cy="17780"/>
            </a:xfrm>
            <a:custGeom>
              <a:avLst/>
              <a:gdLst/>
              <a:ahLst/>
              <a:cxnLst/>
              <a:rect l="l" t="t" r="r" b="b"/>
              <a:pathLst>
                <a:path w="2250440" h="17780">
                  <a:moveTo>
                    <a:pt x="22337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790" y="2540"/>
                  </a:lnTo>
                  <a:lnTo>
                    <a:pt x="2233790" y="0"/>
                  </a:lnTo>
                  <a:close/>
                </a:path>
                <a:path w="2250440" h="17780">
                  <a:moveTo>
                    <a:pt x="2250440" y="17780"/>
                  </a:moveTo>
                  <a:lnTo>
                    <a:pt x="2249157" y="16510"/>
                  </a:lnTo>
                  <a:lnTo>
                    <a:pt x="15113" y="16510"/>
                  </a:lnTo>
                  <a:lnTo>
                    <a:pt x="16370" y="17780"/>
                  </a:lnTo>
                  <a:lnTo>
                    <a:pt x="2250440" y="17780"/>
                  </a:lnTo>
                  <a:close/>
                </a:path>
              </a:pathLst>
            </a:custGeom>
            <a:solidFill>
              <a:srgbClr val="B0B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5398821" y="2416809"/>
              <a:ext cx="2247265" cy="13970"/>
            </a:xfrm>
            <a:custGeom>
              <a:avLst/>
              <a:gdLst/>
              <a:ahLst/>
              <a:cxnLst/>
              <a:rect l="l" t="t" r="r" b="b"/>
              <a:pathLst>
                <a:path w="2247265" h="13969">
                  <a:moveTo>
                    <a:pt x="223381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815" y="1270"/>
                  </a:lnTo>
                  <a:lnTo>
                    <a:pt x="2233815" y="0"/>
                  </a:lnTo>
                  <a:close/>
                </a:path>
                <a:path w="2247265" h="13969">
                  <a:moveTo>
                    <a:pt x="2247265" y="13970"/>
                  </a:moveTo>
                  <a:lnTo>
                    <a:pt x="2244712" y="11430"/>
                  </a:lnTo>
                  <a:lnTo>
                    <a:pt x="10693" y="11430"/>
                  </a:lnTo>
                  <a:lnTo>
                    <a:pt x="13220" y="13970"/>
                  </a:lnTo>
                  <a:lnTo>
                    <a:pt x="2247265" y="13970"/>
                  </a:lnTo>
                  <a:close/>
                </a:path>
              </a:pathLst>
            </a:custGeom>
            <a:solidFill>
              <a:srgbClr val="B5C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5400078" y="2418079"/>
              <a:ext cx="2243455" cy="10160"/>
            </a:xfrm>
            <a:custGeom>
              <a:avLst/>
              <a:gdLst/>
              <a:ahLst/>
              <a:cxnLst/>
              <a:rect l="l" t="t" r="r" b="b"/>
              <a:pathLst>
                <a:path w="2243454" h="10160">
                  <a:moveTo>
                    <a:pt x="223384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841" y="1270"/>
                  </a:lnTo>
                  <a:lnTo>
                    <a:pt x="2233841" y="0"/>
                  </a:lnTo>
                  <a:close/>
                </a:path>
                <a:path w="2243454" h="10160">
                  <a:moveTo>
                    <a:pt x="2243455" y="10160"/>
                  </a:moveTo>
                  <a:lnTo>
                    <a:pt x="2242172" y="8890"/>
                  </a:lnTo>
                  <a:lnTo>
                    <a:pt x="8178" y="8890"/>
                  </a:lnTo>
                  <a:lnTo>
                    <a:pt x="9436" y="10160"/>
                  </a:lnTo>
                  <a:lnTo>
                    <a:pt x="2243455" y="10160"/>
                  </a:lnTo>
                  <a:close/>
                </a:path>
              </a:pathLst>
            </a:custGeom>
            <a:solidFill>
              <a:srgbClr val="BA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5401970" y="2419349"/>
              <a:ext cx="2240280" cy="7620"/>
            </a:xfrm>
            <a:custGeom>
              <a:avLst/>
              <a:gdLst/>
              <a:ahLst/>
              <a:cxnLst/>
              <a:rect l="l" t="t" r="r" b="b"/>
              <a:pathLst>
                <a:path w="2240279" h="7619">
                  <a:moveTo>
                    <a:pt x="223386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866" y="2540"/>
                  </a:lnTo>
                  <a:lnTo>
                    <a:pt x="2233866" y="0"/>
                  </a:lnTo>
                  <a:close/>
                </a:path>
                <a:path w="2240279" h="7619">
                  <a:moveTo>
                    <a:pt x="2240280" y="7620"/>
                  </a:moveTo>
                  <a:lnTo>
                    <a:pt x="2237714" y="5080"/>
                  </a:lnTo>
                  <a:lnTo>
                    <a:pt x="3771" y="5080"/>
                  </a:lnTo>
                  <a:lnTo>
                    <a:pt x="6286" y="7620"/>
                  </a:lnTo>
                  <a:lnTo>
                    <a:pt x="2240280" y="7620"/>
                  </a:lnTo>
                  <a:close/>
                </a:path>
              </a:pathLst>
            </a:custGeom>
            <a:solidFill>
              <a:srgbClr val="B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5403850" y="2421890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3278" y="0"/>
                  </a:moveTo>
                  <a:lnTo>
                    <a:pt x="0" y="0"/>
                  </a:lnTo>
                  <a:lnTo>
                    <a:pt x="0" y="623"/>
                  </a:lnTo>
                  <a:lnTo>
                    <a:pt x="1899" y="2539"/>
                  </a:lnTo>
                  <a:lnTo>
                    <a:pt x="2235840" y="2539"/>
                  </a:lnTo>
                  <a:lnTo>
                    <a:pt x="2233278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5334000" y="2352040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143510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5" name="object 1945"/>
          <p:cNvSpPr txBox="1"/>
          <p:nvPr/>
        </p:nvSpPr>
        <p:spPr>
          <a:xfrm>
            <a:off x="6035040" y="1658620"/>
            <a:ext cx="761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46" name="object 1946"/>
          <p:cNvSpPr txBox="1"/>
          <p:nvPr/>
        </p:nvSpPr>
        <p:spPr>
          <a:xfrm>
            <a:off x="5739129" y="196342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47" name="object 1947"/>
          <p:cNvGrpSpPr/>
          <p:nvPr/>
        </p:nvGrpSpPr>
        <p:grpSpPr>
          <a:xfrm>
            <a:off x="6172829" y="2894329"/>
            <a:ext cx="2305685" cy="748030"/>
            <a:chOff x="6172829" y="2894329"/>
            <a:chExt cx="2305685" cy="748030"/>
          </a:xfrm>
        </p:grpSpPr>
        <p:sp>
          <p:nvSpPr>
            <p:cNvPr id="1948" name="object 1948"/>
            <p:cNvSpPr/>
            <p:nvPr/>
          </p:nvSpPr>
          <p:spPr>
            <a:xfrm>
              <a:off x="6243320" y="2894329"/>
              <a:ext cx="2235200" cy="748030"/>
            </a:xfrm>
            <a:custGeom>
              <a:avLst/>
              <a:gdLst/>
              <a:ahLst/>
              <a:cxnLst/>
              <a:rect l="l" t="t" r="r" b="b"/>
              <a:pathLst>
                <a:path w="2235200" h="748029">
                  <a:moveTo>
                    <a:pt x="2235200" y="0"/>
                  </a:moveTo>
                  <a:lnTo>
                    <a:pt x="2231390" y="0"/>
                  </a:lnTo>
                  <a:lnTo>
                    <a:pt x="2231390" y="745490"/>
                  </a:lnTo>
                  <a:lnTo>
                    <a:pt x="0" y="745490"/>
                  </a:lnTo>
                  <a:lnTo>
                    <a:pt x="0" y="748030"/>
                  </a:lnTo>
                  <a:lnTo>
                    <a:pt x="2235200" y="748030"/>
                  </a:lnTo>
                  <a:lnTo>
                    <a:pt x="2235200" y="74549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6247130" y="2898139"/>
              <a:ext cx="2227580" cy="741680"/>
            </a:xfrm>
            <a:custGeom>
              <a:avLst/>
              <a:gdLst/>
              <a:ahLst/>
              <a:cxnLst/>
              <a:rect l="l" t="t" r="r" b="b"/>
              <a:pathLst>
                <a:path w="2227579" h="741679">
                  <a:moveTo>
                    <a:pt x="2227580" y="0"/>
                  </a:moveTo>
                  <a:lnTo>
                    <a:pt x="2223770" y="0"/>
                  </a:lnTo>
                  <a:lnTo>
                    <a:pt x="2223770" y="737870"/>
                  </a:lnTo>
                  <a:lnTo>
                    <a:pt x="0" y="737870"/>
                  </a:lnTo>
                  <a:lnTo>
                    <a:pt x="0" y="741680"/>
                  </a:lnTo>
                  <a:lnTo>
                    <a:pt x="2227580" y="741680"/>
                  </a:lnTo>
                  <a:lnTo>
                    <a:pt x="2227580" y="73787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6250940" y="2901949"/>
              <a:ext cx="2219960" cy="734060"/>
            </a:xfrm>
            <a:custGeom>
              <a:avLst/>
              <a:gdLst/>
              <a:ahLst/>
              <a:cxnLst/>
              <a:rect l="l" t="t" r="r" b="b"/>
              <a:pathLst>
                <a:path w="2219959" h="734060">
                  <a:moveTo>
                    <a:pt x="2219960" y="0"/>
                  </a:moveTo>
                  <a:lnTo>
                    <a:pt x="2216150" y="0"/>
                  </a:lnTo>
                  <a:lnTo>
                    <a:pt x="2216150" y="730250"/>
                  </a:lnTo>
                  <a:lnTo>
                    <a:pt x="0" y="730250"/>
                  </a:lnTo>
                  <a:lnTo>
                    <a:pt x="0" y="734060"/>
                  </a:lnTo>
                  <a:lnTo>
                    <a:pt x="2219960" y="734060"/>
                  </a:lnTo>
                  <a:lnTo>
                    <a:pt x="2219960" y="730250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6254750" y="2905759"/>
              <a:ext cx="2212340" cy="726440"/>
            </a:xfrm>
            <a:custGeom>
              <a:avLst/>
              <a:gdLst/>
              <a:ahLst/>
              <a:cxnLst/>
              <a:rect l="l" t="t" r="r" b="b"/>
              <a:pathLst>
                <a:path w="2212340" h="726439">
                  <a:moveTo>
                    <a:pt x="2212340" y="0"/>
                  </a:moveTo>
                  <a:lnTo>
                    <a:pt x="2208530" y="0"/>
                  </a:lnTo>
                  <a:lnTo>
                    <a:pt x="2208530" y="722630"/>
                  </a:lnTo>
                  <a:lnTo>
                    <a:pt x="0" y="722630"/>
                  </a:lnTo>
                  <a:lnTo>
                    <a:pt x="0" y="726440"/>
                  </a:lnTo>
                  <a:lnTo>
                    <a:pt x="2212340" y="726440"/>
                  </a:lnTo>
                  <a:lnTo>
                    <a:pt x="2212340" y="722630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6258560" y="2909569"/>
              <a:ext cx="2204720" cy="718820"/>
            </a:xfrm>
            <a:custGeom>
              <a:avLst/>
              <a:gdLst/>
              <a:ahLst/>
              <a:cxnLst/>
              <a:rect l="l" t="t" r="r" b="b"/>
              <a:pathLst>
                <a:path w="2204720" h="718820">
                  <a:moveTo>
                    <a:pt x="2204720" y="0"/>
                  </a:moveTo>
                  <a:lnTo>
                    <a:pt x="2200910" y="0"/>
                  </a:lnTo>
                  <a:lnTo>
                    <a:pt x="2200910" y="715010"/>
                  </a:lnTo>
                  <a:lnTo>
                    <a:pt x="0" y="715010"/>
                  </a:lnTo>
                  <a:lnTo>
                    <a:pt x="0" y="718820"/>
                  </a:lnTo>
                  <a:lnTo>
                    <a:pt x="2204720" y="718820"/>
                  </a:lnTo>
                  <a:lnTo>
                    <a:pt x="2204720" y="71501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6262370" y="2913379"/>
              <a:ext cx="2197100" cy="711200"/>
            </a:xfrm>
            <a:custGeom>
              <a:avLst/>
              <a:gdLst/>
              <a:ahLst/>
              <a:cxnLst/>
              <a:rect l="l" t="t" r="r" b="b"/>
              <a:pathLst>
                <a:path w="2197100" h="711200">
                  <a:moveTo>
                    <a:pt x="2197100" y="0"/>
                  </a:moveTo>
                  <a:lnTo>
                    <a:pt x="2194560" y="0"/>
                  </a:lnTo>
                  <a:lnTo>
                    <a:pt x="2194560" y="707390"/>
                  </a:lnTo>
                  <a:lnTo>
                    <a:pt x="0" y="707390"/>
                  </a:lnTo>
                  <a:lnTo>
                    <a:pt x="0" y="711200"/>
                  </a:lnTo>
                  <a:lnTo>
                    <a:pt x="2197100" y="711200"/>
                  </a:lnTo>
                  <a:lnTo>
                    <a:pt x="2197100" y="707390"/>
                  </a:lnTo>
                  <a:lnTo>
                    <a:pt x="219710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6266180" y="2915919"/>
              <a:ext cx="2190750" cy="704850"/>
            </a:xfrm>
            <a:custGeom>
              <a:avLst/>
              <a:gdLst/>
              <a:ahLst/>
              <a:cxnLst/>
              <a:rect l="l" t="t" r="r" b="b"/>
              <a:pathLst>
                <a:path w="2190750" h="704850">
                  <a:moveTo>
                    <a:pt x="2190750" y="0"/>
                  </a:moveTo>
                  <a:lnTo>
                    <a:pt x="2186940" y="0"/>
                  </a:lnTo>
                  <a:lnTo>
                    <a:pt x="2186940" y="701040"/>
                  </a:lnTo>
                  <a:lnTo>
                    <a:pt x="0" y="701040"/>
                  </a:lnTo>
                  <a:lnTo>
                    <a:pt x="0" y="704850"/>
                  </a:lnTo>
                  <a:lnTo>
                    <a:pt x="2190750" y="704850"/>
                  </a:lnTo>
                  <a:lnTo>
                    <a:pt x="2190750" y="70104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6269990" y="2919729"/>
              <a:ext cx="2183130" cy="697230"/>
            </a:xfrm>
            <a:custGeom>
              <a:avLst/>
              <a:gdLst/>
              <a:ahLst/>
              <a:cxnLst/>
              <a:rect l="l" t="t" r="r" b="b"/>
              <a:pathLst>
                <a:path w="2183129" h="697229">
                  <a:moveTo>
                    <a:pt x="2183130" y="0"/>
                  </a:moveTo>
                  <a:lnTo>
                    <a:pt x="2179320" y="0"/>
                  </a:lnTo>
                  <a:lnTo>
                    <a:pt x="2179320" y="693420"/>
                  </a:lnTo>
                  <a:lnTo>
                    <a:pt x="0" y="693420"/>
                  </a:lnTo>
                  <a:lnTo>
                    <a:pt x="0" y="697230"/>
                  </a:lnTo>
                  <a:lnTo>
                    <a:pt x="2183130" y="697230"/>
                  </a:lnTo>
                  <a:lnTo>
                    <a:pt x="2183130" y="693420"/>
                  </a:lnTo>
                  <a:lnTo>
                    <a:pt x="218313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6272530" y="2923539"/>
              <a:ext cx="2176780" cy="689610"/>
            </a:xfrm>
            <a:custGeom>
              <a:avLst/>
              <a:gdLst/>
              <a:ahLst/>
              <a:cxnLst/>
              <a:rect l="l" t="t" r="r" b="b"/>
              <a:pathLst>
                <a:path w="2176779" h="689610">
                  <a:moveTo>
                    <a:pt x="2176780" y="0"/>
                  </a:moveTo>
                  <a:lnTo>
                    <a:pt x="2172970" y="0"/>
                  </a:lnTo>
                  <a:lnTo>
                    <a:pt x="2172970" y="687070"/>
                  </a:lnTo>
                  <a:lnTo>
                    <a:pt x="0" y="687070"/>
                  </a:lnTo>
                  <a:lnTo>
                    <a:pt x="0" y="689610"/>
                  </a:lnTo>
                  <a:lnTo>
                    <a:pt x="2176780" y="689610"/>
                  </a:lnTo>
                  <a:lnTo>
                    <a:pt x="2176780" y="687070"/>
                  </a:lnTo>
                  <a:lnTo>
                    <a:pt x="217678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6276340" y="2927349"/>
              <a:ext cx="2169160" cy="683260"/>
            </a:xfrm>
            <a:custGeom>
              <a:avLst/>
              <a:gdLst/>
              <a:ahLst/>
              <a:cxnLst/>
              <a:rect l="l" t="t" r="r" b="b"/>
              <a:pathLst>
                <a:path w="2169159" h="683260">
                  <a:moveTo>
                    <a:pt x="2169160" y="0"/>
                  </a:moveTo>
                  <a:lnTo>
                    <a:pt x="2165350" y="0"/>
                  </a:lnTo>
                  <a:lnTo>
                    <a:pt x="2165350" y="679450"/>
                  </a:lnTo>
                  <a:lnTo>
                    <a:pt x="0" y="679450"/>
                  </a:lnTo>
                  <a:lnTo>
                    <a:pt x="0" y="683260"/>
                  </a:lnTo>
                  <a:lnTo>
                    <a:pt x="2169160" y="683260"/>
                  </a:lnTo>
                  <a:lnTo>
                    <a:pt x="2169160" y="67945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6280150" y="2931159"/>
              <a:ext cx="2161540" cy="675640"/>
            </a:xfrm>
            <a:custGeom>
              <a:avLst/>
              <a:gdLst/>
              <a:ahLst/>
              <a:cxnLst/>
              <a:rect l="l" t="t" r="r" b="b"/>
              <a:pathLst>
                <a:path w="2161540" h="675639">
                  <a:moveTo>
                    <a:pt x="2161540" y="0"/>
                  </a:moveTo>
                  <a:lnTo>
                    <a:pt x="2157730" y="0"/>
                  </a:lnTo>
                  <a:lnTo>
                    <a:pt x="2157730" y="671830"/>
                  </a:lnTo>
                  <a:lnTo>
                    <a:pt x="0" y="671830"/>
                  </a:lnTo>
                  <a:lnTo>
                    <a:pt x="0" y="675640"/>
                  </a:lnTo>
                  <a:lnTo>
                    <a:pt x="2161540" y="675640"/>
                  </a:lnTo>
                  <a:lnTo>
                    <a:pt x="2161540" y="67183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6283960" y="2934969"/>
              <a:ext cx="2153920" cy="668020"/>
            </a:xfrm>
            <a:custGeom>
              <a:avLst/>
              <a:gdLst/>
              <a:ahLst/>
              <a:cxnLst/>
              <a:rect l="l" t="t" r="r" b="b"/>
              <a:pathLst>
                <a:path w="2153920" h="668020">
                  <a:moveTo>
                    <a:pt x="2153920" y="0"/>
                  </a:moveTo>
                  <a:lnTo>
                    <a:pt x="2151380" y="0"/>
                  </a:lnTo>
                  <a:lnTo>
                    <a:pt x="2151380" y="664210"/>
                  </a:lnTo>
                  <a:lnTo>
                    <a:pt x="0" y="664210"/>
                  </a:lnTo>
                  <a:lnTo>
                    <a:pt x="0" y="668020"/>
                  </a:lnTo>
                  <a:lnTo>
                    <a:pt x="2153920" y="668020"/>
                  </a:lnTo>
                  <a:lnTo>
                    <a:pt x="2153920" y="6642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6287770" y="2937509"/>
              <a:ext cx="2147570" cy="661670"/>
            </a:xfrm>
            <a:custGeom>
              <a:avLst/>
              <a:gdLst/>
              <a:ahLst/>
              <a:cxnLst/>
              <a:rect l="l" t="t" r="r" b="b"/>
              <a:pathLst>
                <a:path w="2147570" h="661670">
                  <a:moveTo>
                    <a:pt x="2147570" y="0"/>
                  </a:moveTo>
                  <a:lnTo>
                    <a:pt x="2143760" y="0"/>
                  </a:lnTo>
                  <a:lnTo>
                    <a:pt x="2143760" y="657860"/>
                  </a:lnTo>
                  <a:lnTo>
                    <a:pt x="0" y="657860"/>
                  </a:lnTo>
                  <a:lnTo>
                    <a:pt x="0" y="661670"/>
                  </a:lnTo>
                  <a:lnTo>
                    <a:pt x="2147570" y="661670"/>
                  </a:lnTo>
                  <a:lnTo>
                    <a:pt x="2147570" y="657872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6291580" y="2941319"/>
              <a:ext cx="2139950" cy="654050"/>
            </a:xfrm>
            <a:custGeom>
              <a:avLst/>
              <a:gdLst/>
              <a:ahLst/>
              <a:cxnLst/>
              <a:rect l="l" t="t" r="r" b="b"/>
              <a:pathLst>
                <a:path w="2139950" h="654050">
                  <a:moveTo>
                    <a:pt x="2139950" y="0"/>
                  </a:moveTo>
                  <a:lnTo>
                    <a:pt x="2136140" y="0"/>
                  </a:lnTo>
                  <a:lnTo>
                    <a:pt x="2136140" y="650240"/>
                  </a:lnTo>
                  <a:lnTo>
                    <a:pt x="0" y="650240"/>
                  </a:lnTo>
                  <a:lnTo>
                    <a:pt x="0" y="654050"/>
                  </a:lnTo>
                  <a:lnTo>
                    <a:pt x="2139950" y="654050"/>
                  </a:lnTo>
                  <a:lnTo>
                    <a:pt x="2139950" y="65024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6294120" y="2945129"/>
              <a:ext cx="2133600" cy="646430"/>
            </a:xfrm>
            <a:custGeom>
              <a:avLst/>
              <a:gdLst/>
              <a:ahLst/>
              <a:cxnLst/>
              <a:rect l="l" t="t" r="r" b="b"/>
              <a:pathLst>
                <a:path w="2133600" h="646429">
                  <a:moveTo>
                    <a:pt x="2133600" y="0"/>
                  </a:moveTo>
                  <a:lnTo>
                    <a:pt x="2129790" y="0"/>
                  </a:lnTo>
                  <a:lnTo>
                    <a:pt x="2129790" y="643890"/>
                  </a:lnTo>
                  <a:lnTo>
                    <a:pt x="0" y="643890"/>
                  </a:lnTo>
                  <a:lnTo>
                    <a:pt x="0" y="646430"/>
                  </a:lnTo>
                  <a:lnTo>
                    <a:pt x="2133600" y="646430"/>
                  </a:lnTo>
                  <a:lnTo>
                    <a:pt x="2133600" y="643902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6297930" y="2948939"/>
              <a:ext cx="2125980" cy="640080"/>
            </a:xfrm>
            <a:custGeom>
              <a:avLst/>
              <a:gdLst/>
              <a:ahLst/>
              <a:cxnLst/>
              <a:rect l="l" t="t" r="r" b="b"/>
              <a:pathLst>
                <a:path w="2125979" h="640079">
                  <a:moveTo>
                    <a:pt x="2125980" y="0"/>
                  </a:moveTo>
                  <a:lnTo>
                    <a:pt x="2122170" y="0"/>
                  </a:lnTo>
                  <a:lnTo>
                    <a:pt x="2122170" y="636270"/>
                  </a:lnTo>
                  <a:lnTo>
                    <a:pt x="0" y="636270"/>
                  </a:lnTo>
                  <a:lnTo>
                    <a:pt x="0" y="640080"/>
                  </a:lnTo>
                  <a:lnTo>
                    <a:pt x="2125980" y="640080"/>
                  </a:lnTo>
                  <a:lnTo>
                    <a:pt x="2125980" y="63627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6301740" y="2952749"/>
              <a:ext cx="2118360" cy="632460"/>
            </a:xfrm>
            <a:custGeom>
              <a:avLst/>
              <a:gdLst/>
              <a:ahLst/>
              <a:cxnLst/>
              <a:rect l="l" t="t" r="r" b="b"/>
              <a:pathLst>
                <a:path w="2118359" h="632460">
                  <a:moveTo>
                    <a:pt x="2118360" y="0"/>
                  </a:moveTo>
                  <a:lnTo>
                    <a:pt x="2114550" y="0"/>
                  </a:lnTo>
                  <a:lnTo>
                    <a:pt x="2114550" y="628650"/>
                  </a:lnTo>
                  <a:lnTo>
                    <a:pt x="0" y="628650"/>
                  </a:lnTo>
                  <a:lnTo>
                    <a:pt x="0" y="632460"/>
                  </a:lnTo>
                  <a:lnTo>
                    <a:pt x="2118360" y="632460"/>
                  </a:lnTo>
                  <a:lnTo>
                    <a:pt x="2118360" y="62865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6305550" y="2956559"/>
              <a:ext cx="2110740" cy="624840"/>
            </a:xfrm>
            <a:custGeom>
              <a:avLst/>
              <a:gdLst/>
              <a:ahLst/>
              <a:cxnLst/>
              <a:rect l="l" t="t" r="r" b="b"/>
              <a:pathLst>
                <a:path w="2110740" h="624839">
                  <a:moveTo>
                    <a:pt x="2110740" y="0"/>
                  </a:moveTo>
                  <a:lnTo>
                    <a:pt x="2108200" y="0"/>
                  </a:lnTo>
                  <a:lnTo>
                    <a:pt x="2108200" y="621030"/>
                  </a:lnTo>
                  <a:lnTo>
                    <a:pt x="0" y="621030"/>
                  </a:lnTo>
                  <a:lnTo>
                    <a:pt x="0" y="624840"/>
                  </a:lnTo>
                  <a:lnTo>
                    <a:pt x="2110740" y="624840"/>
                  </a:lnTo>
                  <a:lnTo>
                    <a:pt x="2110740" y="62103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6309360" y="2959099"/>
              <a:ext cx="2104390" cy="618490"/>
            </a:xfrm>
            <a:custGeom>
              <a:avLst/>
              <a:gdLst/>
              <a:ahLst/>
              <a:cxnLst/>
              <a:rect l="l" t="t" r="r" b="b"/>
              <a:pathLst>
                <a:path w="2104390" h="618489">
                  <a:moveTo>
                    <a:pt x="2104390" y="0"/>
                  </a:moveTo>
                  <a:lnTo>
                    <a:pt x="2100580" y="0"/>
                  </a:lnTo>
                  <a:lnTo>
                    <a:pt x="2100580" y="614680"/>
                  </a:lnTo>
                  <a:lnTo>
                    <a:pt x="0" y="614680"/>
                  </a:lnTo>
                  <a:lnTo>
                    <a:pt x="0" y="618490"/>
                  </a:lnTo>
                  <a:lnTo>
                    <a:pt x="2104390" y="618490"/>
                  </a:lnTo>
                  <a:lnTo>
                    <a:pt x="2104390" y="61468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6313170" y="2962909"/>
              <a:ext cx="2096770" cy="610870"/>
            </a:xfrm>
            <a:custGeom>
              <a:avLst/>
              <a:gdLst/>
              <a:ahLst/>
              <a:cxnLst/>
              <a:rect l="l" t="t" r="r" b="b"/>
              <a:pathLst>
                <a:path w="2096770" h="610870">
                  <a:moveTo>
                    <a:pt x="2096770" y="0"/>
                  </a:moveTo>
                  <a:lnTo>
                    <a:pt x="2092960" y="0"/>
                  </a:lnTo>
                  <a:lnTo>
                    <a:pt x="2092960" y="607060"/>
                  </a:lnTo>
                  <a:lnTo>
                    <a:pt x="0" y="607060"/>
                  </a:lnTo>
                  <a:lnTo>
                    <a:pt x="0" y="610870"/>
                  </a:lnTo>
                  <a:lnTo>
                    <a:pt x="2096770" y="610870"/>
                  </a:lnTo>
                  <a:lnTo>
                    <a:pt x="2096770" y="607072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6315710" y="2966719"/>
              <a:ext cx="2090420" cy="603250"/>
            </a:xfrm>
            <a:custGeom>
              <a:avLst/>
              <a:gdLst/>
              <a:ahLst/>
              <a:cxnLst/>
              <a:rect l="l" t="t" r="r" b="b"/>
              <a:pathLst>
                <a:path w="2090420" h="603250">
                  <a:moveTo>
                    <a:pt x="2090420" y="0"/>
                  </a:moveTo>
                  <a:lnTo>
                    <a:pt x="2086610" y="0"/>
                  </a:lnTo>
                  <a:lnTo>
                    <a:pt x="2086610" y="600710"/>
                  </a:lnTo>
                  <a:lnTo>
                    <a:pt x="0" y="600710"/>
                  </a:lnTo>
                  <a:lnTo>
                    <a:pt x="0" y="603250"/>
                  </a:lnTo>
                  <a:lnTo>
                    <a:pt x="2090420" y="603250"/>
                  </a:lnTo>
                  <a:lnTo>
                    <a:pt x="2090420" y="600710"/>
                  </a:lnTo>
                  <a:lnTo>
                    <a:pt x="209042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6319520" y="2970529"/>
              <a:ext cx="2082800" cy="596900"/>
            </a:xfrm>
            <a:custGeom>
              <a:avLst/>
              <a:gdLst/>
              <a:ahLst/>
              <a:cxnLst/>
              <a:rect l="l" t="t" r="r" b="b"/>
              <a:pathLst>
                <a:path w="2082800" h="596900">
                  <a:moveTo>
                    <a:pt x="2082800" y="0"/>
                  </a:moveTo>
                  <a:lnTo>
                    <a:pt x="2078990" y="0"/>
                  </a:lnTo>
                  <a:lnTo>
                    <a:pt x="2078990" y="593090"/>
                  </a:lnTo>
                  <a:lnTo>
                    <a:pt x="0" y="593090"/>
                  </a:lnTo>
                  <a:lnTo>
                    <a:pt x="0" y="596900"/>
                  </a:lnTo>
                  <a:lnTo>
                    <a:pt x="2082800" y="596900"/>
                  </a:lnTo>
                  <a:lnTo>
                    <a:pt x="2082800" y="593102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6323330" y="2974339"/>
              <a:ext cx="2075180" cy="589280"/>
            </a:xfrm>
            <a:custGeom>
              <a:avLst/>
              <a:gdLst/>
              <a:ahLst/>
              <a:cxnLst/>
              <a:rect l="l" t="t" r="r" b="b"/>
              <a:pathLst>
                <a:path w="2075179" h="589279">
                  <a:moveTo>
                    <a:pt x="2075180" y="0"/>
                  </a:moveTo>
                  <a:lnTo>
                    <a:pt x="2071370" y="0"/>
                  </a:lnTo>
                  <a:lnTo>
                    <a:pt x="2071370" y="585470"/>
                  </a:lnTo>
                  <a:lnTo>
                    <a:pt x="0" y="585470"/>
                  </a:lnTo>
                  <a:lnTo>
                    <a:pt x="0" y="589280"/>
                  </a:lnTo>
                  <a:lnTo>
                    <a:pt x="2075180" y="589280"/>
                  </a:lnTo>
                  <a:lnTo>
                    <a:pt x="2075180" y="58547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6327140" y="2978149"/>
              <a:ext cx="2067560" cy="581660"/>
            </a:xfrm>
            <a:custGeom>
              <a:avLst/>
              <a:gdLst/>
              <a:ahLst/>
              <a:cxnLst/>
              <a:rect l="l" t="t" r="r" b="b"/>
              <a:pathLst>
                <a:path w="2067559" h="581660">
                  <a:moveTo>
                    <a:pt x="2067560" y="0"/>
                  </a:moveTo>
                  <a:lnTo>
                    <a:pt x="2065020" y="0"/>
                  </a:lnTo>
                  <a:lnTo>
                    <a:pt x="2065020" y="577850"/>
                  </a:lnTo>
                  <a:lnTo>
                    <a:pt x="0" y="577850"/>
                  </a:lnTo>
                  <a:lnTo>
                    <a:pt x="0" y="581660"/>
                  </a:lnTo>
                  <a:lnTo>
                    <a:pt x="2067560" y="581660"/>
                  </a:lnTo>
                  <a:lnTo>
                    <a:pt x="2067560" y="57785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6330950" y="2980689"/>
              <a:ext cx="2061210" cy="575310"/>
            </a:xfrm>
            <a:custGeom>
              <a:avLst/>
              <a:gdLst/>
              <a:ahLst/>
              <a:cxnLst/>
              <a:rect l="l" t="t" r="r" b="b"/>
              <a:pathLst>
                <a:path w="2061209" h="575310">
                  <a:moveTo>
                    <a:pt x="2061210" y="0"/>
                  </a:moveTo>
                  <a:lnTo>
                    <a:pt x="2057400" y="0"/>
                  </a:lnTo>
                  <a:lnTo>
                    <a:pt x="2057400" y="571500"/>
                  </a:lnTo>
                  <a:lnTo>
                    <a:pt x="0" y="571500"/>
                  </a:lnTo>
                  <a:lnTo>
                    <a:pt x="0" y="575310"/>
                  </a:lnTo>
                  <a:lnTo>
                    <a:pt x="2061210" y="575310"/>
                  </a:lnTo>
                  <a:lnTo>
                    <a:pt x="2061210" y="57150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6334760" y="2984499"/>
              <a:ext cx="2053589" cy="567690"/>
            </a:xfrm>
            <a:custGeom>
              <a:avLst/>
              <a:gdLst/>
              <a:ahLst/>
              <a:cxnLst/>
              <a:rect l="l" t="t" r="r" b="b"/>
              <a:pathLst>
                <a:path w="2053590" h="567689">
                  <a:moveTo>
                    <a:pt x="2053590" y="0"/>
                  </a:moveTo>
                  <a:lnTo>
                    <a:pt x="2049780" y="0"/>
                  </a:lnTo>
                  <a:lnTo>
                    <a:pt x="2049780" y="563880"/>
                  </a:lnTo>
                  <a:lnTo>
                    <a:pt x="0" y="563880"/>
                  </a:lnTo>
                  <a:lnTo>
                    <a:pt x="0" y="567690"/>
                  </a:lnTo>
                  <a:lnTo>
                    <a:pt x="2053590" y="567690"/>
                  </a:lnTo>
                  <a:lnTo>
                    <a:pt x="2053590" y="56388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6338570" y="2988309"/>
              <a:ext cx="2045970" cy="560070"/>
            </a:xfrm>
            <a:custGeom>
              <a:avLst/>
              <a:gdLst/>
              <a:ahLst/>
              <a:cxnLst/>
              <a:rect l="l" t="t" r="r" b="b"/>
              <a:pathLst>
                <a:path w="2045970" h="560070">
                  <a:moveTo>
                    <a:pt x="2045970" y="0"/>
                  </a:moveTo>
                  <a:lnTo>
                    <a:pt x="2042160" y="0"/>
                  </a:lnTo>
                  <a:lnTo>
                    <a:pt x="2042160" y="556260"/>
                  </a:lnTo>
                  <a:lnTo>
                    <a:pt x="0" y="556260"/>
                  </a:lnTo>
                  <a:lnTo>
                    <a:pt x="0" y="560070"/>
                  </a:lnTo>
                  <a:lnTo>
                    <a:pt x="2045970" y="560070"/>
                  </a:lnTo>
                  <a:lnTo>
                    <a:pt x="2045970" y="556272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6342380" y="2992119"/>
              <a:ext cx="2038350" cy="552450"/>
            </a:xfrm>
            <a:custGeom>
              <a:avLst/>
              <a:gdLst/>
              <a:ahLst/>
              <a:cxnLst/>
              <a:rect l="l" t="t" r="r" b="b"/>
              <a:pathLst>
                <a:path w="2038350" h="552450">
                  <a:moveTo>
                    <a:pt x="2038350" y="0"/>
                  </a:moveTo>
                  <a:lnTo>
                    <a:pt x="2034540" y="0"/>
                  </a:lnTo>
                  <a:lnTo>
                    <a:pt x="2034540" y="548640"/>
                  </a:lnTo>
                  <a:lnTo>
                    <a:pt x="0" y="548640"/>
                  </a:lnTo>
                  <a:lnTo>
                    <a:pt x="0" y="552450"/>
                  </a:lnTo>
                  <a:lnTo>
                    <a:pt x="2038350" y="552450"/>
                  </a:lnTo>
                  <a:lnTo>
                    <a:pt x="2038350" y="54864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6344920" y="2995929"/>
              <a:ext cx="2032000" cy="544830"/>
            </a:xfrm>
            <a:custGeom>
              <a:avLst/>
              <a:gdLst/>
              <a:ahLst/>
              <a:cxnLst/>
              <a:rect l="l" t="t" r="r" b="b"/>
              <a:pathLst>
                <a:path w="2032000" h="544829">
                  <a:moveTo>
                    <a:pt x="2032000" y="0"/>
                  </a:moveTo>
                  <a:lnTo>
                    <a:pt x="2028190" y="0"/>
                  </a:lnTo>
                  <a:lnTo>
                    <a:pt x="2028190" y="542290"/>
                  </a:lnTo>
                  <a:lnTo>
                    <a:pt x="0" y="542290"/>
                  </a:lnTo>
                  <a:lnTo>
                    <a:pt x="0" y="544830"/>
                  </a:lnTo>
                  <a:lnTo>
                    <a:pt x="2032000" y="544830"/>
                  </a:lnTo>
                  <a:lnTo>
                    <a:pt x="2032000" y="542302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6348730" y="2999739"/>
              <a:ext cx="2024380" cy="538480"/>
            </a:xfrm>
            <a:custGeom>
              <a:avLst/>
              <a:gdLst/>
              <a:ahLst/>
              <a:cxnLst/>
              <a:rect l="l" t="t" r="r" b="b"/>
              <a:pathLst>
                <a:path w="2024379" h="538479">
                  <a:moveTo>
                    <a:pt x="2024380" y="0"/>
                  </a:moveTo>
                  <a:lnTo>
                    <a:pt x="2020570" y="0"/>
                  </a:lnTo>
                  <a:lnTo>
                    <a:pt x="2020570" y="534670"/>
                  </a:lnTo>
                  <a:lnTo>
                    <a:pt x="0" y="534670"/>
                  </a:lnTo>
                  <a:lnTo>
                    <a:pt x="0" y="538480"/>
                  </a:lnTo>
                  <a:lnTo>
                    <a:pt x="2024380" y="538480"/>
                  </a:lnTo>
                  <a:lnTo>
                    <a:pt x="2024380" y="53467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6352540" y="3003549"/>
              <a:ext cx="2016760" cy="530860"/>
            </a:xfrm>
            <a:custGeom>
              <a:avLst/>
              <a:gdLst/>
              <a:ahLst/>
              <a:cxnLst/>
              <a:rect l="l" t="t" r="r" b="b"/>
              <a:pathLst>
                <a:path w="2016759" h="530860">
                  <a:moveTo>
                    <a:pt x="2016760" y="0"/>
                  </a:moveTo>
                  <a:lnTo>
                    <a:pt x="2012950" y="0"/>
                  </a:lnTo>
                  <a:lnTo>
                    <a:pt x="2012950" y="527050"/>
                  </a:lnTo>
                  <a:lnTo>
                    <a:pt x="0" y="527050"/>
                  </a:lnTo>
                  <a:lnTo>
                    <a:pt x="0" y="530860"/>
                  </a:lnTo>
                  <a:lnTo>
                    <a:pt x="2016760" y="530860"/>
                  </a:lnTo>
                  <a:lnTo>
                    <a:pt x="2016760" y="52705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6356350" y="3006089"/>
              <a:ext cx="2009139" cy="524510"/>
            </a:xfrm>
            <a:custGeom>
              <a:avLst/>
              <a:gdLst/>
              <a:ahLst/>
              <a:cxnLst/>
              <a:rect l="l" t="t" r="r" b="b"/>
              <a:pathLst>
                <a:path w="2009140" h="524510">
                  <a:moveTo>
                    <a:pt x="2009140" y="0"/>
                  </a:moveTo>
                  <a:lnTo>
                    <a:pt x="2006600" y="0"/>
                  </a:lnTo>
                  <a:lnTo>
                    <a:pt x="2006600" y="520700"/>
                  </a:lnTo>
                  <a:lnTo>
                    <a:pt x="0" y="520700"/>
                  </a:lnTo>
                  <a:lnTo>
                    <a:pt x="0" y="524510"/>
                  </a:lnTo>
                  <a:lnTo>
                    <a:pt x="2009140" y="524510"/>
                  </a:lnTo>
                  <a:lnTo>
                    <a:pt x="2009140" y="520700"/>
                  </a:lnTo>
                  <a:lnTo>
                    <a:pt x="200914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6360160" y="3009899"/>
              <a:ext cx="2002789" cy="516890"/>
            </a:xfrm>
            <a:custGeom>
              <a:avLst/>
              <a:gdLst/>
              <a:ahLst/>
              <a:cxnLst/>
              <a:rect l="l" t="t" r="r" b="b"/>
              <a:pathLst>
                <a:path w="2002790" h="516889">
                  <a:moveTo>
                    <a:pt x="2002790" y="0"/>
                  </a:moveTo>
                  <a:lnTo>
                    <a:pt x="1998980" y="0"/>
                  </a:lnTo>
                  <a:lnTo>
                    <a:pt x="1998980" y="513080"/>
                  </a:lnTo>
                  <a:lnTo>
                    <a:pt x="0" y="513080"/>
                  </a:lnTo>
                  <a:lnTo>
                    <a:pt x="0" y="516890"/>
                  </a:lnTo>
                  <a:lnTo>
                    <a:pt x="2002790" y="516890"/>
                  </a:lnTo>
                  <a:lnTo>
                    <a:pt x="2002790" y="51308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6363970" y="3013709"/>
              <a:ext cx="1995170" cy="509270"/>
            </a:xfrm>
            <a:custGeom>
              <a:avLst/>
              <a:gdLst/>
              <a:ahLst/>
              <a:cxnLst/>
              <a:rect l="l" t="t" r="r" b="b"/>
              <a:pathLst>
                <a:path w="1995170" h="509270">
                  <a:moveTo>
                    <a:pt x="1995170" y="0"/>
                  </a:moveTo>
                  <a:lnTo>
                    <a:pt x="1991360" y="0"/>
                  </a:lnTo>
                  <a:lnTo>
                    <a:pt x="1991360" y="505460"/>
                  </a:lnTo>
                  <a:lnTo>
                    <a:pt x="0" y="505460"/>
                  </a:lnTo>
                  <a:lnTo>
                    <a:pt x="0" y="509270"/>
                  </a:lnTo>
                  <a:lnTo>
                    <a:pt x="1995170" y="509270"/>
                  </a:lnTo>
                  <a:lnTo>
                    <a:pt x="1995170" y="50546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6366510" y="3017519"/>
              <a:ext cx="1988820" cy="501650"/>
            </a:xfrm>
            <a:custGeom>
              <a:avLst/>
              <a:gdLst/>
              <a:ahLst/>
              <a:cxnLst/>
              <a:rect l="l" t="t" r="r" b="b"/>
              <a:pathLst>
                <a:path w="1988820" h="501650">
                  <a:moveTo>
                    <a:pt x="1988820" y="0"/>
                  </a:moveTo>
                  <a:lnTo>
                    <a:pt x="1985010" y="0"/>
                  </a:lnTo>
                  <a:lnTo>
                    <a:pt x="1985010" y="499110"/>
                  </a:lnTo>
                  <a:lnTo>
                    <a:pt x="0" y="499110"/>
                  </a:lnTo>
                  <a:lnTo>
                    <a:pt x="0" y="501650"/>
                  </a:lnTo>
                  <a:lnTo>
                    <a:pt x="1988820" y="501650"/>
                  </a:lnTo>
                  <a:lnTo>
                    <a:pt x="1988820" y="4991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6370320" y="3021329"/>
              <a:ext cx="1981200" cy="495300"/>
            </a:xfrm>
            <a:custGeom>
              <a:avLst/>
              <a:gdLst/>
              <a:ahLst/>
              <a:cxnLst/>
              <a:rect l="l" t="t" r="r" b="b"/>
              <a:pathLst>
                <a:path w="1981200" h="495300">
                  <a:moveTo>
                    <a:pt x="1981200" y="0"/>
                  </a:moveTo>
                  <a:lnTo>
                    <a:pt x="1977390" y="0"/>
                  </a:lnTo>
                  <a:lnTo>
                    <a:pt x="1977390" y="491490"/>
                  </a:lnTo>
                  <a:lnTo>
                    <a:pt x="0" y="491490"/>
                  </a:lnTo>
                  <a:lnTo>
                    <a:pt x="0" y="495300"/>
                  </a:lnTo>
                  <a:lnTo>
                    <a:pt x="1981200" y="495300"/>
                  </a:lnTo>
                  <a:lnTo>
                    <a:pt x="1981200" y="49149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6374130" y="3025139"/>
              <a:ext cx="1973580" cy="487680"/>
            </a:xfrm>
            <a:custGeom>
              <a:avLst/>
              <a:gdLst/>
              <a:ahLst/>
              <a:cxnLst/>
              <a:rect l="l" t="t" r="r" b="b"/>
              <a:pathLst>
                <a:path w="1973579" h="487679">
                  <a:moveTo>
                    <a:pt x="1973580" y="0"/>
                  </a:moveTo>
                  <a:lnTo>
                    <a:pt x="1969770" y="0"/>
                  </a:lnTo>
                  <a:lnTo>
                    <a:pt x="1969770" y="483870"/>
                  </a:lnTo>
                  <a:lnTo>
                    <a:pt x="0" y="483870"/>
                  </a:lnTo>
                  <a:lnTo>
                    <a:pt x="0" y="487680"/>
                  </a:lnTo>
                  <a:lnTo>
                    <a:pt x="1973580" y="487680"/>
                  </a:lnTo>
                  <a:lnTo>
                    <a:pt x="1973580" y="48387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6377940" y="3028949"/>
              <a:ext cx="1965960" cy="480059"/>
            </a:xfrm>
            <a:custGeom>
              <a:avLst/>
              <a:gdLst/>
              <a:ahLst/>
              <a:cxnLst/>
              <a:rect l="l" t="t" r="r" b="b"/>
              <a:pathLst>
                <a:path w="1965959" h="480060">
                  <a:moveTo>
                    <a:pt x="1965960" y="0"/>
                  </a:moveTo>
                  <a:lnTo>
                    <a:pt x="1963420" y="0"/>
                  </a:lnTo>
                  <a:lnTo>
                    <a:pt x="1963420" y="476250"/>
                  </a:lnTo>
                  <a:lnTo>
                    <a:pt x="0" y="476250"/>
                  </a:lnTo>
                  <a:lnTo>
                    <a:pt x="0" y="480060"/>
                  </a:lnTo>
                  <a:lnTo>
                    <a:pt x="1965960" y="480060"/>
                  </a:lnTo>
                  <a:lnTo>
                    <a:pt x="1965960" y="476250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6381750" y="3031489"/>
              <a:ext cx="1959610" cy="473709"/>
            </a:xfrm>
            <a:custGeom>
              <a:avLst/>
              <a:gdLst/>
              <a:ahLst/>
              <a:cxnLst/>
              <a:rect l="l" t="t" r="r" b="b"/>
              <a:pathLst>
                <a:path w="1959609" h="473710">
                  <a:moveTo>
                    <a:pt x="1959610" y="0"/>
                  </a:moveTo>
                  <a:lnTo>
                    <a:pt x="1955800" y="0"/>
                  </a:lnTo>
                  <a:lnTo>
                    <a:pt x="1955800" y="469900"/>
                  </a:lnTo>
                  <a:lnTo>
                    <a:pt x="0" y="469900"/>
                  </a:lnTo>
                  <a:lnTo>
                    <a:pt x="0" y="473710"/>
                  </a:lnTo>
                  <a:lnTo>
                    <a:pt x="1959610" y="473710"/>
                  </a:lnTo>
                  <a:lnTo>
                    <a:pt x="1959610" y="46990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6385560" y="3035299"/>
              <a:ext cx="1951989" cy="466090"/>
            </a:xfrm>
            <a:custGeom>
              <a:avLst/>
              <a:gdLst/>
              <a:ahLst/>
              <a:cxnLst/>
              <a:rect l="l" t="t" r="r" b="b"/>
              <a:pathLst>
                <a:path w="1951990" h="466089">
                  <a:moveTo>
                    <a:pt x="1951990" y="0"/>
                  </a:moveTo>
                  <a:lnTo>
                    <a:pt x="1948180" y="0"/>
                  </a:lnTo>
                  <a:lnTo>
                    <a:pt x="1948180" y="462280"/>
                  </a:lnTo>
                  <a:lnTo>
                    <a:pt x="0" y="462280"/>
                  </a:lnTo>
                  <a:lnTo>
                    <a:pt x="0" y="466090"/>
                  </a:lnTo>
                  <a:lnTo>
                    <a:pt x="1951990" y="466090"/>
                  </a:lnTo>
                  <a:lnTo>
                    <a:pt x="1951990" y="46228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6388100" y="3039109"/>
              <a:ext cx="1945639" cy="458470"/>
            </a:xfrm>
            <a:custGeom>
              <a:avLst/>
              <a:gdLst/>
              <a:ahLst/>
              <a:cxnLst/>
              <a:rect l="l" t="t" r="r" b="b"/>
              <a:pathLst>
                <a:path w="1945640" h="458470">
                  <a:moveTo>
                    <a:pt x="1945640" y="0"/>
                  </a:moveTo>
                  <a:lnTo>
                    <a:pt x="1941830" y="0"/>
                  </a:lnTo>
                  <a:lnTo>
                    <a:pt x="1941830" y="455930"/>
                  </a:lnTo>
                  <a:lnTo>
                    <a:pt x="0" y="455930"/>
                  </a:lnTo>
                  <a:lnTo>
                    <a:pt x="0" y="458470"/>
                  </a:lnTo>
                  <a:lnTo>
                    <a:pt x="1945640" y="458470"/>
                  </a:lnTo>
                  <a:lnTo>
                    <a:pt x="1945640" y="45593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6391910" y="3042919"/>
              <a:ext cx="1938020" cy="452120"/>
            </a:xfrm>
            <a:custGeom>
              <a:avLst/>
              <a:gdLst/>
              <a:ahLst/>
              <a:cxnLst/>
              <a:rect l="l" t="t" r="r" b="b"/>
              <a:pathLst>
                <a:path w="1938020" h="452120">
                  <a:moveTo>
                    <a:pt x="1938020" y="0"/>
                  </a:moveTo>
                  <a:lnTo>
                    <a:pt x="1934210" y="0"/>
                  </a:lnTo>
                  <a:lnTo>
                    <a:pt x="1934210" y="448310"/>
                  </a:lnTo>
                  <a:lnTo>
                    <a:pt x="0" y="448310"/>
                  </a:lnTo>
                  <a:lnTo>
                    <a:pt x="0" y="452120"/>
                  </a:lnTo>
                  <a:lnTo>
                    <a:pt x="1938020" y="452120"/>
                  </a:lnTo>
                  <a:lnTo>
                    <a:pt x="1938020" y="4483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6395720" y="3046729"/>
              <a:ext cx="1930400" cy="444500"/>
            </a:xfrm>
            <a:custGeom>
              <a:avLst/>
              <a:gdLst/>
              <a:ahLst/>
              <a:cxnLst/>
              <a:rect l="l" t="t" r="r" b="b"/>
              <a:pathLst>
                <a:path w="1930400" h="444500">
                  <a:moveTo>
                    <a:pt x="1930400" y="0"/>
                  </a:moveTo>
                  <a:lnTo>
                    <a:pt x="1926590" y="0"/>
                  </a:lnTo>
                  <a:lnTo>
                    <a:pt x="1926590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1930400" y="444500"/>
                  </a:lnTo>
                  <a:lnTo>
                    <a:pt x="1930400" y="44069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6399530" y="3050539"/>
              <a:ext cx="1922780" cy="436880"/>
            </a:xfrm>
            <a:custGeom>
              <a:avLst/>
              <a:gdLst/>
              <a:ahLst/>
              <a:cxnLst/>
              <a:rect l="l" t="t" r="r" b="b"/>
              <a:pathLst>
                <a:path w="1922779" h="436879">
                  <a:moveTo>
                    <a:pt x="1922780" y="0"/>
                  </a:moveTo>
                  <a:lnTo>
                    <a:pt x="1920240" y="0"/>
                  </a:lnTo>
                  <a:lnTo>
                    <a:pt x="1920240" y="433070"/>
                  </a:lnTo>
                  <a:lnTo>
                    <a:pt x="0" y="433070"/>
                  </a:lnTo>
                  <a:lnTo>
                    <a:pt x="0" y="436880"/>
                  </a:lnTo>
                  <a:lnTo>
                    <a:pt x="1922780" y="436880"/>
                  </a:lnTo>
                  <a:lnTo>
                    <a:pt x="1922780" y="43307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6403340" y="3053079"/>
              <a:ext cx="1916430" cy="430530"/>
            </a:xfrm>
            <a:custGeom>
              <a:avLst/>
              <a:gdLst/>
              <a:ahLst/>
              <a:cxnLst/>
              <a:rect l="l" t="t" r="r" b="b"/>
              <a:pathLst>
                <a:path w="1916429" h="430529">
                  <a:moveTo>
                    <a:pt x="1916430" y="0"/>
                  </a:moveTo>
                  <a:lnTo>
                    <a:pt x="1912620" y="0"/>
                  </a:lnTo>
                  <a:lnTo>
                    <a:pt x="1912620" y="426720"/>
                  </a:lnTo>
                  <a:lnTo>
                    <a:pt x="0" y="426720"/>
                  </a:lnTo>
                  <a:lnTo>
                    <a:pt x="0" y="430530"/>
                  </a:lnTo>
                  <a:lnTo>
                    <a:pt x="1916430" y="430530"/>
                  </a:lnTo>
                  <a:lnTo>
                    <a:pt x="1916430" y="42672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6407150" y="3056889"/>
              <a:ext cx="1908810" cy="422909"/>
            </a:xfrm>
            <a:custGeom>
              <a:avLst/>
              <a:gdLst/>
              <a:ahLst/>
              <a:cxnLst/>
              <a:rect l="l" t="t" r="r" b="b"/>
              <a:pathLst>
                <a:path w="1908809" h="422910">
                  <a:moveTo>
                    <a:pt x="1908810" y="0"/>
                  </a:moveTo>
                  <a:lnTo>
                    <a:pt x="1905000" y="0"/>
                  </a:lnTo>
                  <a:lnTo>
                    <a:pt x="1905000" y="419100"/>
                  </a:lnTo>
                  <a:lnTo>
                    <a:pt x="0" y="419100"/>
                  </a:lnTo>
                  <a:lnTo>
                    <a:pt x="0" y="422910"/>
                  </a:lnTo>
                  <a:lnTo>
                    <a:pt x="1908810" y="422910"/>
                  </a:lnTo>
                  <a:lnTo>
                    <a:pt x="1908810" y="41910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6409690" y="3060699"/>
              <a:ext cx="1902460" cy="415290"/>
            </a:xfrm>
            <a:custGeom>
              <a:avLst/>
              <a:gdLst/>
              <a:ahLst/>
              <a:cxnLst/>
              <a:rect l="l" t="t" r="r" b="b"/>
              <a:pathLst>
                <a:path w="1902459" h="415289">
                  <a:moveTo>
                    <a:pt x="1902460" y="0"/>
                  </a:moveTo>
                  <a:lnTo>
                    <a:pt x="1898650" y="0"/>
                  </a:lnTo>
                  <a:lnTo>
                    <a:pt x="1898650" y="412750"/>
                  </a:lnTo>
                  <a:lnTo>
                    <a:pt x="0" y="412750"/>
                  </a:lnTo>
                  <a:lnTo>
                    <a:pt x="0" y="415290"/>
                  </a:lnTo>
                  <a:lnTo>
                    <a:pt x="1902460" y="415290"/>
                  </a:lnTo>
                  <a:lnTo>
                    <a:pt x="1902460" y="412750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6413500" y="3064509"/>
              <a:ext cx="1894839" cy="408940"/>
            </a:xfrm>
            <a:custGeom>
              <a:avLst/>
              <a:gdLst/>
              <a:ahLst/>
              <a:cxnLst/>
              <a:rect l="l" t="t" r="r" b="b"/>
              <a:pathLst>
                <a:path w="1894840" h="408939">
                  <a:moveTo>
                    <a:pt x="1894840" y="0"/>
                  </a:moveTo>
                  <a:lnTo>
                    <a:pt x="1891030" y="0"/>
                  </a:lnTo>
                  <a:lnTo>
                    <a:pt x="1891030" y="403860"/>
                  </a:lnTo>
                  <a:lnTo>
                    <a:pt x="0" y="403860"/>
                  </a:lnTo>
                  <a:lnTo>
                    <a:pt x="0" y="408940"/>
                  </a:lnTo>
                  <a:lnTo>
                    <a:pt x="1894840" y="408940"/>
                  </a:lnTo>
                  <a:lnTo>
                    <a:pt x="1894840" y="40386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6417310" y="3068319"/>
              <a:ext cx="1887220" cy="400050"/>
            </a:xfrm>
            <a:custGeom>
              <a:avLst/>
              <a:gdLst/>
              <a:ahLst/>
              <a:cxnLst/>
              <a:rect l="l" t="t" r="r" b="b"/>
              <a:pathLst>
                <a:path w="1887220" h="400050">
                  <a:moveTo>
                    <a:pt x="1887220" y="0"/>
                  </a:moveTo>
                  <a:lnTo>
                    <a:pt x="1883410" y="0"/>
                  </a:lnTo>
                  <a:lnTo>
                    <a:pt x="1883410" y="397510"/>
                  </a:lnTo>
                  <a:lnTo>
                    <a:pt x="0" y="397510"/>
                  </a:lnTo>
                  <a:lnTo>
                    <a:pt x="0" y="400050"/>
                  </a:lnTo>
                  <a:lnTo>
                    <a:pt x="1887220" y="400050"/>
                  </a:lnTo>
                  <a:lnTo>
                    <a:pt x="1887220" y="3975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6421120" y="3072129"/>
              <a:ext cx="1879600" cy="393700"/>
            </a:xfrm>
            <a:custGeom>
              <a:avLst/>
              <a:gdLst/>
              <a:ahLst/>
              <a:cxnLst/>
              <a:rect l="l" t="t" r="r" b="b"/>
              <a:pathLst>
                <a:path w="1879600" h="39370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9890"/>
                  </a:lnTo>
                  <a:lnTo>
                    <a:pt x="0" y="389890"/>
                  </a:lnTo>
                  <a:lnTo>
                    <a:pt x="0" y="393700"/>
                  </a:lnTo>
                  <a:lnTo>
                    <a:pt x="1879600" y="393700"/>
                  </a:lnTo>
                  <a:lnTo>
                    <a:pt x="1879600" y="38989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6424930" y="3075939"/>
              <a:ext cx="1871980" cy="386080"/>
            </a:xfrm>
            <a:custGeom>
              <a:avLst/>
              <a:gdLst/>
              <a:ahLst/>
              <a:cxnLst/>
              <a:rect l="l" t="t" r="r" b="b"/>
              <a:pathLst>
                <a:path w="1871979" h="386079">
                  <a:moveTo>
                    <a:pt x="1871980" y="0"/>
                  </a:moveTo>
                  <a:lnTo>
                    <a:pt x="1868170" y="0"/>
                  </a:lnTo>
                  <a:lnTo>
                    <a:pt x="1868170" y="382270"/>
                  </a:lnTo>
                  <a:lnTo>
                    <a:pt x="0" y="382270"/>
                  </a:lnTo>
                  <a:lnTo>
                    <a:pt x="0" y="386080"/>
                  </a:lnTo>
                  <a:lnTo>
                    <a:pt x="1871980" y="386080"/>
                  </a:lnTo>
                  <a:lnTo>
                    <a:pt x="1871980" y="38227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6428740" y="3078479"/>
              <a:ext cx="1864360" cy="379730"/>
            </a:xfrm>
            <a:custGeom>
              <a:avLst/>
              <a:gdLst/>
              <a:ahLst/>
              <a:cxnLst/>
              <a:rect l="l" t="t" r="r" b="b"/>
              <a:pathLst>
                <a:path w="1864359" h="379729">
                  <a:moveTo>
                    <a:pt x="1864360" y="0"/>
                  </a:moveTo>
                  <a:lnTo>
                    <a:pt x="1861820" y="0"/>
                  </a:lnTo>
                  <a:lnTo>
                    <a:pt x="1861820" y="37592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864360" y="379730"/>
                  </a:lnTo>
                  <a:lnTo>
                    <a:pt x="1864360" y="375920"/>
                  </a:lnTo>
                  <a:lnTo>
                    <a:pt x="186436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6432550" y="3082289"/>
              <a:ext cx="1858010" cy="372110"/>
            </a:xfrm>
            <a:custGeom>
              <a:avLst/>
              <a:gdLst/>
              <a:ahLst/>
              <a:cxnLst/>
              <a:rect l="l" t="t" r="r" b="b"/>
              <a:pathLst>
                <a:path w="1858009" h="372110">
                  <a:moveTo>
                    <a:pt x="1858010" y="0"/>
                  </a:moveTo>
                  <a:lnTo>
                    <a:pt x="1854200" y="0"/>
                  </a:lnTo>
                  <a:lnTo>
                    <a:pt x="1854200" y="368300"/>
                  </a:lnTo>
                  <a:lnTo>
                    <a:pt x="0" y="368300"/>
                  </a:lnTo>
                  <a:lnTo>
                    <a:pt x="0" y="372110"/>
                  </a:lnTo>
                  <a:lnTo>
                    <a:pt x="1858010" y="372110"/>
                  </a:lnTo>
                  <a:lnTo>
                    <a:pt x="1858010" y="36830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6435090" y="3086099"/>
              <a:ext cx="1851660" cy="364490"/>
            </a:xfrm>
            <a:custGeom>
              <a:avLst/>
              <a:gdLst/>
              <a:ahLst/>
              <a:cxnLst/>
              <a:rect l="l" t="t" r="r" b="b"/>
              <a:pathLst>
                <a:path w="1851659" h="364489">
                  <a:moveTo>
                    <a:pt x="1851660" y="0"/>
                  </a:moveTo>
                  <a:lnTo>
                    <a:pt x="1847850" y="0"/>
                  </a:lnTo>
                  <a:lnTo>
                    <a:pt x="1847850" y="360680"/>
                  </a:lnTo>
                  <a:lnTo>
                    <a:pt x="0" y="360680"/>
                  </a:lnTo>
                  <a:lnTo>
                    <a:pt x="0" y="364490"/>
                  </a:lnTo>
                  <a:lnTo>
                    <a:pt x="1851660" y="364490"/>
                  </a:lnTo>
                  <a:lnTo>
                    <a:pt x="1851660" y="36068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6438900" y="3089909"/>
              <a:ext cx="1844039" cy="356870"/>
            </a:xfrm>
            <a:custGeom>
              <a:avLst/>
              <a:gdLst/>
              <a:ahLst/>
              <a:cxnLst/>
              <a:rect l="l" t="t" r="r" b="b"/>
              <a:pathLst>
                <a:path w="1844040" h="356870">
                  <a:moveTo>
                    <a:pt x="1844040" y="0"/>
                  </a:moveTo>
                  <a:lnTo>
                    <a:pt x="1840230" y="0"/>
                  </a:lnTo>
                  <a:lnTo>
                    <a:pt x="1840230" y="354330"/>
                  </a:lnTo>
                  <a:lnTo>
                    <a:pt x="0" y="354330"/>
                  </a:lnTo>
                  <a:lnTo>
                    <a:pt x="0" y="356870"/>
                  </a:lnTo>
                  <a:lnTo>
                    <a:pt x="1844040" y="356870"/>
                  </a:lnTo>
                  <a:lnTo>
                    <a:pt x="1844040" y="35433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6442710" y="3093719"/>
              <a:ext cx="1836420" cy="350520"/>
            </a:xfrm>
            <a:custGeom>
              <a:avLst/>
              <a:gdLst/>
              <a:ahLst/>
              <a:cxnLst/>
              <a:rect l="l" t="t" r="r" b="b"/>
              <a:pathLst>
                <a:path w="1836420" h="350520">
                  <a:moveTo>
                    <a:pt x="1836420" y="0"/>
                  </a:moveTo>
                  <a:lnTo>
                    <a:pt x="1832610" y="0"/>
                  </a:lnTo>
                  <a:lnTo>
                    <a:pt x="1832610" y="3467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836420" y="350520"/>
                  </a:lnTo>
                  <a:lnTo>
                    <a:pt x="1836420" y="3467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6446520" y="3097529"/>
              <a:ext cx="1828800" cy="342900"/>
            </a:xfrm>
            <a:custGeom>
              <a:avLst/>
              <a:gdLst/>
              <a:ahLst/>
              <a:cxnLst/>
              <a:rect l="l" t="t" r="r" b="b"/>
              <a:pathLst>
                <a:path w="1828800" h="342900">
                  <a:moveTo>
                    <a:pt x="1828800" y="0"/>
                  </a:moveTo>
                  <a:lnTo>
                    <a:pt x="1824990" y="0"/>
                  </a:lnTo>
                  <a:lnTo>
                    <a:pt x="1824990" y="339090"/>
                  </a:lnTo>
                  <a:lnTo>
                    <a:pt x="0" y="339090"/>
                  </a:lnTo>
                  <a:lnTo>
                    <a:pt x="0" y="342900"/>
                  </a:lnTo>
                  <a:lnTo>
                    <a:pt x="1828800" y="342900"/>
                  </a:lnTo>
                  <a:lnTo>
                    <a:pt x="1828800" y="33909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6450330" y="3100069"/>
              <a:ext cx="1821180" cy="336550"/>
            </a:xfrm>
            <a:custGeom>
              <a:avLst/>
              <a:gdLst/>
              <a:ahLst/>
              <a:cxnLst/>
              <a:rect l="l" t="t" r="r" b="b"/>
              <a:pathLst>
                <a:path w="1821179" h="336550">
                  <a:moveTo>
                    <a:pt x="1821180" y="0"/>
                  </a:moveTo>
                  <a:lnTo>
                    <a:pt x="1818640" y="0"/>
                  </a:lnTo>
                  <a:lnTo>
                    <a:pt x="1818640" y="33274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1821180" y="336550"/>
                  </a:lnTo>
                  <a:lnTo>
                    <a:pt x="1821180" y="33274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6454140" y="3103879"/>
              <a:ext cx="1814830" cy="328930"/>
            </a:xfrm>
            <a:custGeom>
              <a:avLst/>
              <a:gdLst/>
              <a:ahLst/>
              <a:cxnLst/>
              <a:rect l="l" t="t" r="r" b="b"/>
              <a:pathLst>
                <a:path w="1814829" h="328929">
                  <a:moveTo>
                    <a:pt x="1814830" y="0"/>
                  </a:moveTo>
                  <a:lnTo>
                    <a:pt x="1811020" y="0"/>
                  </a:lnTo>
                  <a:lnTo>
                    <a:pt x="1811020" y="32512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1814830" y="328930"/>
                  </a:lnTo>
                  <a:lnTo>
                    <a:pt x="1814830" y="32512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6457950" y="3107689"/>
              <a:ext cx="1807210" cy="321310"/>
            </a:xfrm>
            <a:custGeom>
              <a:avLst/>
              <a:gdLst/>
              <a:ahLst/>
              <a:cxnLst/>
              <a:rect l="l" t="t" r="r" b="b"/>
              <a:pathLst>
                <a:path w="1807209" h="321310">
                  <a:moveTo>
                    <a:pt x="1807210" y="0"/>
                  </a:moveTo>
                  <a:lnTo>
                    <a:pt x="1803400" y="0"/>
                  </a:lnTo>
                  <a:lnTo>
                    <a:pt x="1803400" y="31750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1807210" y="321310"/>
                  </a:lnTo>
                  <a:lnTo>
                    <a:pt x="1807210" y="31750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6460490" y="3111499"/>
              <a:ext cx="1800860" cy="313690"/>
            </a:xfrm>
            <a:custGeom>
              <a:avLst/>
              <a:gdLst/>
              <a:ahLst/>
              <a:cxnLst/>
              <a:rect l="l" t="t" r="r" b="b"/>
              <a:pathLst>
                <a:path w="1800859" h="313689">
                  <a:moveTo>
                    <a:pt x="1800860" y="0"/>
                  </a:moveTo>
                  <a:lnTo>
                    <a:pt x="1797050" y="0"/>
                  </a:lnTo>
                  <a:lnTo>
                    <a:pt x="1797050" y="311150"/>
                  </a:lnTo>
                  <a:lnTo>
                    <a:pt x="0" y="311150"/>
                  </a:lnTo>
                  <a:lnTo>
                    <a:pt x="0" y="313690"/>
                  </a:lnTo>
                  <a:lnTo>
                    <a:pt x="1800860" y="313690"/>
                  </a:lnTo>
                  <a:lnTo>
                    <a:pt x="1800860" y="31115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6464300" y="3115309"/>
              <a:ext cx="1793239" cy="307340"/>
            </a:xfrm>
            <a:custGeom>
              <a:avLst/>
              <a:gdLst/>
              <a:ahLst/>
              <a:cxnLst/>
              <a:rect l="l" t="t" r="r" b="b"/>
              <a:pathLst>
                <a:path w="1793240" h="307339">
                  <a:moveTo>
                    <a:pt x="1793240" y="0"/>
                  </a:moveTo>
                  <a:lnTo>
                    <a:pt x="1789430" y="0"/>
                  </a:lnTo>
                  <a:lnTo>
                    <a:pt x="1789430" y="303530"/>
                  </a:lnTo>
                  <a:lnTo>
                    <a:pt x="0" y="303530"/>
                  </a:lnTo>
                  <a:lnTo>
                    <a:pt x="0" y="307340"/>
                  </a:lnTo>
                  <a:lnTo>
                    <a:pt x="1793240" y="307340"/>
                  </a:lnTo>
                  <a:lnTo>
                    <a:pt x="1793240" y="30353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6468110" y="3119119"/>
              <a:ext cx="1785620" cy="299720"/>
            </a:xfrm>
            <a:custGeom>
              <a:avLst/>
              <a:gdLst/>
              <a:ahLst/>
              <a:cxnLst/>
              <a:rect l="l" t="t" r="r" b="b"/>
              <a:pathLst>
                <a:path w="1785620" h="299720">
                  <a:moveTo>
                    <a:pt x="1785620" y="0"/>
                  </a:moveTo>
                  <a:lnTo>
                    <a:pt x="1781810" y="0"/>
                  </a:lnTo>
                  <a:lnTo>
                    <a:pt x="1781810" y="295910"/>
                  </a:lnTo>
                  <a:lnTo>
                    <a:pt x="0" y="295910"/>
                  </a:lnTo>
                  <a:lnTo>
                    <a:pt x="0" y="299720"/>
                  </a:lnTo>
                  <a:lnTo>
                    <a:pt x="1785620" y="299720"/>
                  </a:lnTo>
                  <a:lnTo>
                    <a:pt x="1785620" y="29591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6471920" y="3121659"/>
              <a:ext cx="1778000" cy="293370"/>
            </a:xfrm>
            <a:custGeom>
              <a:avLst/>
              <a:gdLst/>
              <a:ahLst/>
              <a:cxnLst/>
              <a:rect l="l" t="t" r="r" b="b"/>
              <a:pathLst>
                <a:path w="1778000" h="293370">
                  <a:moveTo>
                    <a:pt x="1778000" y="0"/>
                  </a:moveTo>
                  <a:lnTo>
                    <a:pt x="1775460" y="0"/>
                  </a:lnTo>
                  <a:lnTo>
                    <a:pt x="1775460" y="289560"/>
                  </a:lnTo>
                  <a:lnTo>
                    <a:pt x="0" y="289560"/>
                  </a:lnTo>
                  <a:lnTo>
                    <a:pt x="0" y="293370"/>
                  </a:lnTo>
                  <a:lnTo>
                    <a:pt x="1778000" y="293370"/>
                  </a:lnTo>
                  <a:lnTo>
                    <a:pt x="1778000" y="289560"/>
                  </a:lnTo>
                  <a:lnTo>
                    <a:pt x="177800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6475730" y="3125469"/>
              <a:ext cx="1771650" cy="285750"/>
            </a:xfrm>
            <a:custGeom>
              <a:avLst/>
              <a:gdLst/>
              <a:ahLst/>
              <a:cxnLst/>
              <a:rect l="l" t="t" r="r" b="b"/>
              <a:pathLst>
                <a:path w="1771650" h="285750">
                  <a:moveTo>
                    <a:pt x="1771650" y="0"/>
                  </a:moveTo>
                  <a:lnTo>
                    <a:pt x="1767840" y="0"/>
                  </a:lnTo>
                  <a:lnTo>
                    <a:pt x="1767840" y="281940"/>
                  </a:lnTo>
                  <a:lnTo>
                    <a:pt x="0" y="281940"/>
                  </a:lnTo>
                  <a:lnTo>
                    <a:pt x="0" y="285750"/>
                  </a:lnTo>
                  <a:lnTo>
                    <a:pt x="1771650" y="285750"/>
                  </a:lnTo>
                  <a:lnTo>
                    <a:pt x="1771650" y="28194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6479540" y="3129279"/>
              <a:ext cx="1764030" cy="278130"/>
            </a:xfrm>
            <a:custGeom>
              <a:avLst/>
              <a:gdLst/>
              <a:ahLst/>
              <a:cxnLst/>
              <a:rect l="l" t="t" r="r" b="b"/>
              <a:pathLst>
                <a:path w="1764029" h="278129">
                  <a:moveTo>
                    <a:pt x="1764030" y="0"/>
                  </a:moveTo>
                  <a:lnTo>
                    <a:pt x="1760220" y="0"/>
                  </a:lnTo>
                  <a:lnTo>
                    <a:pt x="1760220" y="27432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1764030" y="278130"/>
                  </a:lnTo>
                  <a:lnTo>
                    <a:pt x="1764030" y="27432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6482080" y="3133089"/>
              <a:ext cx="1757680" cy="270510"/>
            </a:xfrm>
            <a:custGeom>
              <a:avLst/>
              <a:gdLst/>
              <a:ahLst/>
              <a:cxnLst/>
              <a:rect l="l" t="t" r="r" b="b"/>
              <a:pathLst>
                <a:path w="1757679" h="270510">
                  <a:moveTo>
                    <a:pt x="1757680" y="0"/>
                  </a:moveTo>
                  <a:lnTo>
                    <a:pt x="1753870" y="0"/>
                  </a:lnTo>
                  <a:lnTo>
                    <a:pt x="1753870" y="267970"/>
                  </a:lnTo>
                  <a:lnTo>
                    <a:pt x="0" y="267970"/>
                  </a:lnTo>
                  <a:lnTo>
                    <a:pt x="0" y="270510"/>
                  </a:lnTo>
                  <a:lnTo>
                    <a:pt x="1757680" y="270510"/>
                  </a:lnTo>
                  <a:lnTo>
                    <a:pt x="1757680" y="26797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6485890" y="3136899"/>
              <a:ext cx="1750060" cy="264160"/>
            </a:xfrm>
            <a:custGeom>
              <a:avLst/>
              <a:gdLst/>
              <a:ahLst/>
              <a:cxnLst/>
              <a:rect l="l" t="t" r="r" b="b"/>
              <a:pathLst>
                <a:path w="1750059" h="264160">
                  <a:moveTo>
                    <a:pt x="1750060" y="0"/>
                  </a:moveTo>
                  <a:lnTo>
                    <a:pt x="1746250" y="0"/>
                  </a:lnTo>
                  <a:lnTo>
                    <a:pt x="1746250" y="260350"/>
                  </a:lnTo>
                  <a:lnTo>
                    <a:pt x="0" y="260350"/>
                  </a:lnTo>
                  <a:lnTo>
                    <a:pt x="0" y="264160"/>
                  </a:lnTo>
                  <a:lnTo>
                    <a:pt x="1750060" y="264160"/>
                  </a:lnTo>
                  <a:lnTo>
                    <a:pt x="1750060" y="26035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6489700" y="3140709"/>
              <a:ext cx="1742439" cy="256540"/>
            </a:xfrm>
            <a:custGeom>
              <a:avLst/>
              <a:gdLst/>
              <a:ahLst/>
              <a:cxnLst/>
              <a:rect l="l" t="t" r="r" b="b"/>
              <a:pathLst>
                <a:path w="1742440" h="256539">
                  <a:moveTo>
                    <a:pt x="1742440" y="0"/>
                  </a:moveTo>
                  <a:lnTo>
                    <a:pt x="1738630" y="0"/>
                  </a:lnTo>
                  <a:lnTo>
                    <a:pt x="1738630" y="252730"/>
                  </a:lnTo>
                  <a:lnTo>
                    <a:pt x="0" y="252730"/>
                  </a:lnTo>
                  <a:lnTo>
                    <a:pt x="0" y="256540"/>
                  </a:lnTo>
                  <a:lnTo>
                    <a:pt x="1742440" y="256540"/>
                  </a:lnTo>
                  <a:lnTo>
                    <a:pt x="1742440" y="25273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6493510" y="3143249"/>
              <a:ext cx="1734820" cy="250190"/>
            </a:xfrm>
            <a:custGeom>
              <a:avLst/>
              <a:gdLst/>
              <a:ahLst/>
              <a:cxnLst/>
              <a:rect l="l" t="t" r="r" b="b"/>
              <a:pathLst>
                <a:path w="1734820" h="250189">
                  <a:moveTo>
                    <a:pt x="1734820" y="0"/>
                  </a:moveTo>
                  <a:lnTo>
                    <a:pt x="1732280" y="0"/>
                  </a:lnTo>
                  <a:lnTo>
                    <a:pt x="1732280" y="246380"/>
                  </a:lnTo>
                  <a:lnTo>
                    <a:pt x="0" y="246380"/>
                  </a:lnTo>
                  <a:lnTo>
                    <a:pt x="0" y="250190"/>
                  </a:lnTo>
                  <a:lnTo>
                    <a:pt x="1734820" y="250190"/>
                  </a:lnTo>
                  <a:lnTo>
                    <a:pt x="1734820" y="246380"/>
                  </a:lnTo>
                  <a:lnTo>
                    <a:pt x="173482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6497320" y="3148329"/>
              <a:ext cx="1728470" cy="241300"/>
            </a:xfrm>
            <a:custGeom>
              <a:avLst/>
              <a:gdLst/>
              <a:ahLst/>
              <a:cxnLst/>
              <a:rect l="l" t="t" r="r" b="b"/>
              <a:pathLst>
                <a:path w="1728470" h="241300">
                  <a:moveTo>
                    <a:pt x="1728470" y="0"/>
                  </a:moveTo>
                  <a:lnTo>
                    <a:pt x="1723390" y="0"/>
                  </a:lnTo>
                  <a:lnTo>
                    <a:pt x="1723390" y="237490"/>
                  </a:lnTo>
                  <a:lnTo>
                    <a:pt x="0" y="237490"/>
                  </a:lnTo>
                  <a:lnTo>
                    <a:pt x="0" y="241300"/>
                  </a:lnTo>
                  <a:lnTo>
                    <a:pt x="1728470" y="241300"/>
                  </a:lnTo>
                  <a:lnTo>
                    <a:pt x="1728470" y="23749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6501130" y="3150869"/>
              <a:ext cx="1719580" cy="234950"/>
            </a:xfrm>
            <a:custGeom>
              <a:avLst/>
              <a:gdLst/>
              <a:ahLst/>
              <a:cxnLst/>
              <a:rect l="l" t="t" r="r" b="b"/>
              <a:pathLst>
                <a:path w="1719579" h="234950">
                  <a:moveTo>
                    <a:pt x="1719580" y="0"/>
                  </a:moveTo>
                  <a:lnTo>
                    <a:pt x="1717040" y="0"/>
                  </a:lnTo>
                  <a:lnTo>
                    <a:pt x="1717040" y="231140"/>
                  </a:lnTo>
                  <a:lnTo>
                    <a:pt x="0" y="231140"/>
                  </a:lnTo>
                  <a:lnTo>
                    <a:pt x="0" y="234950"/>
                  </a:lnTo>
                  <a:lnTo>
                    <a:pt x="1719580" y="234950"/>
                  </a:lnTo>
                  <a:lnTo>
                    <a:pt x="1719580" y="231140"/>
                  </a:lnTo>
                  <a:lnTo>
                    <a:pt x="1719580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6504940" y="3154679"/>
              <a:ext cx="1713230" cy="227329"/>
            </a:xfrm>
            <a:custGeom>
              <a:avLst/>
              <a:gdLst/>
              <a:ahLst/>
              <a:cxnLst/>
              <a:rect l="l" t="t" r="r" b="b"/>
              <a:pathLst>
                <a:path w="1713229" h="227329">
                  <a:moveTo>
                    <a:pt x="1713230" y="0"/>
                  </a:moveTo>
                  <a:lnTo>
                    <a:pt x="1709420" y="0"/>
                  </a:lnTo>
                  <a:lnTo>
                    <a:pt x="1709420" y="223520"/>
                  </a:lnTo>
                  <a:lnTo>
                    <a:pt x="0" y="223520"/>
                  </a:lnTo>
                  <a:lnTo>
                    <a:pt x="0" y="227330"/>
                  </a:lnTo>
                  <a:lnTo>
                    <a:pt x="1713230" y="227330"/>
                  </a:lnTo>
                  <a:lnTo>
                    <a:pt x="1713230" y="223520"/>
                  </a:lnTo>
                  <a:lnTo>
                    <a:pt x="1713230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6507480" y="3158489"/>
              <a:ext cx="1706880" cy="219710"/>
            </a:xfrm>
            <a:custGeom>
              <a:avLst/>
              <a:gdLst/>
              <a:ahLst/>
              <a:cxnLst/>
              <a:rect l="l" t="t" r="r" b="b"/>
              <a:pathLst>
                <a:path w="1706879" h="219710">
                  <a:moveTo>
                    <a:pt x="1706880" y="0"/>
                  </a:moveTo>
                  <a:lnTo>
                    <a:pt x="1703070" y="0"/>
                  </a:lnTo>
                  <a:lnTo>
                    <a:pt x="1703070" y="215900"/>
                  </a:lnTo>
                  <a:lnTo>
                    <a:pt x="0" y="215900"/>
                  </a:lnTo>
                  <a:lnTo>
                    <a:pt x="0" y="219710"/>
                  </a:lnTo>
                  <a:lnTo>
                    <a:pt x="1706880" y="219710"/>
                  </a:lnTo>
                  <a:lnTo>
                    <a:pt x="1706880" y="21590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6511290" y="3162299"/>
              <a:ext cx="1699260" cy="212090"/>
            </a:xfrm>
            <a:custGeom>
              <a:avLst/>
              <a:gdLst/>
              <a:ahLst/>
              <a:cxnLst/>
              <a:rect l="l" t="t" r="r" b="b"/>
              <a:pathLst>
                <a:path w="1699259" h="212089">
                  <a:moveTo>
                    <a:pt x="1699260" y="0"/>
                  </a:moveTo>
                  <a:lnTo>
                    <a:pt x="1695450" y="0"/>
                  </a:lnTo>
                  <a:lnTo>
                    <a:pt x="1695450" y="209550"/>
                  </a:lnTo>
                  <a:lnTo>
                    <a:pt x="0" y="209550"/>
                  </a:lnTo>
                  <a:lnTo>
                    <a:pt x="0" y="212090"/>
                  </a:lnTo>
                  <a:lnTo>
                    <a:pt x="1699260" y="212090"/>
                  </a:lnTo>
                  <a:lnTo>
                    <a:pt x="1699260" y="20955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6515100" y="3166109"/>
              <a:ext cx="1691639" cy="205740"/>
            </a:xfrm>
            <a:custGeom>
              <a:avLst/>
              <a:gdLst/>
              <a:ahLst/>
              <a:cxnLst/>
              <a:rect l="l" t="t" r="r" b="b"/>
              <a:pathLst>
                <a:path w="1691640" h="205739">
                  <a:moveTo>
                    <a:pt x="1691640" y="0"/>
                  </a:moveTo>
                  <a:lnTo>
                    <a:pt x="1687830" y="0"/>
                  </a:lnTo>
                  <a:lnTo>
                    <a:pt x="1687830" y="201930"/>
                  </a:lnTo>
                  <a:lnTo>
                    <a:pt x="0" y="201930"/>
                  </a:lnTo>
                  <a:lnTo>
                    <a:pt x="0" y="205740"/>
                  </a:lnTo>
                  <a:lnTo>
                    <a:pt x="1691640" y="205740"/>
                  </a:lnTo>
                  <a:lnTo>
                    <a:pt x="1691640" y="20193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6518897" y="3169919"/>
              <a:ext cx="1684655" cy="198120"/>
            </a:xfrm>
            <a:custGeom>
              <a:avLst/>
              <a:gdLst/>
              <a:ahLst/>
              <a:cxnLst/>
              <a:rect l="l" t="t" r="r" b="b"/>
              <a:pathLst>
                <a:path w="1684654" h="198120">
                  <a:moveTo>
                    <a:pt x="1684032" y="0"/>
                  </a:moveTo>
                  <a:lnTo>
                    <a:pt x="1680222" y="0"/>
                  </a:lnTo>
                  <a:lnTo>
                    <a:pt x="1680222" y="194310"/>
                  </a:lnTo>
                  <a:lnTo>
                    <a:pt x="0" y="194310"/>
                  </a:lnTo>
                  <a:lnTo>
                    <a:pt x="0" y="198120"/>
                  </a:lnTo>
                  <a:lnTo>
                    <a:pt x="1684032" y="198120"/>
                  </a:lnTo>
                  <a:lnTo>
                    <a:pt x="1684032" y="194310"/>
                  </a:lnTo>
                  <a:lnTo>
                    <a:pt x="1684032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6522720" y="3172459"/>
              <a:ext cx="1676400" cy="191770"/>
            </a:xfrm>
            <a:custGeom>
              <a:avLst/>
              <a:gdLst/>
              <a:ahLst/>
              <a:cxnLst/>
              <a:rect l="l" t="t" r="r" b="b"/>
              <a:pathLst>
                <a:path w="1676400" h="191770">
                  <a:moveTo>
                    <a:pt x="1676400" y="0"/>
                  </a:moveTo>
                  <a:lnTo>
                    <a:pt x="1673860" y="0"/>
                  </a:lnTo>
                  <a:lnTo>
                    <a:pt x="1673860" y="187960"/>
                  </a:lnTo>
                  <a:lnTo>
                    <a:pt x="0" y="187960"/>
                  </a:lnTo>
                  <a:lnTo>
                    <a:pt x="0" y="191770"/>
                  </a:lnTo>
                  <a:lnTo>
                    <a:pt x="1676400" y="191770"/>
                  </a:lnTo>
                  <a:lnTo>
                    <a:pt x="1676400" y="18796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6526530" y="3176269"/>
              <a:ext cx="1670050" cy="184150"/>
            </a:xfrm>
            <a:custGeom>
              <a:avLst/>
              <a:gdLst/>
              <a:ahLst/>
              <a:cxnLst/>
              <a:rect l="l" t="t" r="r" b="b"/>
              <a:pathLst>
                <a:path w="1670050" h="184150">
                  <a:moveTo>
                    <a:pt x="1670050" y="0"/>
                  </a:moveTo>
                  <a:lnTo>
                    <a:pt x="1666240" y="0"/>
                  </a:lnTo>
                  <a:lnTo>
                    <a:pt x="1666240" y="180340"/>
                  </a:lnTo>
                  <a:lnTo>
                    <a:pt x="0" y="180340"/>
                  </a:lnTo>
                  <a:lnTo>
                    <a:pt x="0" y="184150"/>
                  </a:lnTo>
                  <a:lnTo>
                    <a:pt x="1670050" y="184150"/>
                  </a:lnTo>
                  <a:lnTo>
                    <a:pt x="1670050" y="18034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6529070" y="3180079"/>
              <a:ext cx="1663700" cy="176530"/>
            </a:xfrm>
            <a:custGeom>
              <a:avLst/>
              <a:gdLst/>
              <a:ahLst/>
              <a:cxnLst/>
              <a:rect l="l" t="t" r="r" b="b"/>
              <a:pathLst>
                <a:path w="1663700" h="176529">
                  <a:moveTo>
                    <a:pt x="1663700" y="0"/>
                  </a:moveTo>
                  <a:lnTo>
                    <a:pt x="1659890" y="0"/>
                  </a:lnTo>
                  <a:lnTo>
                    <a:pt x="1659890" y="172720"/>
                  </a:lnTo>
                  <a:lnTo>
                    <a:pt x="0" y="172720"/>
                  </a:lnTo>
                  <a:lnTo>
                    <a:pt x="0" y="176530"/>
                  </a:lnTo>
                  <a:lnTo>
                    <a:pt x="1663700" y="176530"/>
                  </a:lnTo>
                  <a:lnTo>
                    <a:pt x="1663700" y="17272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6532880" y="3183889"/>
              <a:ext cx="1656080" cy="168910"/>
            </a:xfrm>
            <a:custGeom>
              <a:avLst/>
              <a:gdLst/>
              <a:ahLst/>
              <a:cxnLst/>
              <a:rect l="l" t="t" r="r" b="b"/>
              <a:pathLst>
                <a:path w="1656079" h="168910">
                  <a:moveTo>
                    <a:pt x="1656080" y="0"/>
                  </a:moveTo>
                  <a:lnTo>
                    <a:pt x="1652270" y="0"/>
                  </a:lnTo>
                  <a:lnTo>
                    <a:pt x="1652270" y="166370"/>
                  </a:lnTo>
                  <a:lnTo>
                    <a:pt x="0" y="166370"/>
                  </a:lnTo>
                  <a:lnTo>
                    <a:pt x="0" y="168910"/>
                  </a:lnTo>
                  <a:lnTo>
                    <a:pt x="1656080" y="168910"/>
                  </a:lnTo>
                  <a:lnTo>
                    <a:pt x="1656080" y="166370"/>
                  </a:lnTo>
                  <a:lnTo>
                    <a:pt x="165608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6536690" y="3187699"/>
              <a:ext cx="1648460" cy="162560"/>
            </a:xfrm>
            <a:custGeom>
              <a:avLst/>
              <a:gdLst/>
              <a:ahLst/>
              <a:cxnLst/>
              <a:rect l="l" t="t" r="r" b="b"/>
              <a:pathLst>
                <a:path w="1648459" h="162560">
                  <a:moveTo>
                    <a:pt x="1648460" y="0"/>
                  </a:moveTo>
                  <a:lnTo>
                    <a:pt x="1644650" y="0"/>
                  </a:lnTo>
                  <a:lnTo>
                    <a:pt x="1644650" y="158750"/>
                  </a:lnTo>
                  <a:lnTo>
                    <a:pt x="0" y="158750"/>
                  </a:lnTo>
                  <a:lnTo>
                    <a:pt x="0" y="162560"/>
                  </a:lnTo>
                  <a:lnTo>
                    <a:pt x="1648460" y="162560"/>
                  </a:lnTo>
                  <a:lnTo>
                    <a:pt x="1648460" y="15875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6540500" y="3191509"/>
              <a:ext cx="1640839" cy="154940"/>
            </a:xfrm>
            <a:custGeom>
              <a:avLst/>
              <a:gdLst/>
              <a:ahLst/>
              <a:cxnLst/>
              <a:rect l="l" t="t" r="r" b="b"/>
              <a:pathLst>
                <a:path w="1640840" h="154939">
                  <a:moveTo>
                    <a:pt x="1640840" y="0"/>
                  </a:moveTo>
                  <a:lnTo>
                    <a:pt x="1637030" y="0"/>
                  </a:lnTo>
                  <a:lnTo>
                    <a:pt x="1637030" y="151130"/>
                  </a:lnTo>
                  <a:lnTo>
                    <a:pt x="0" y="151130"/>
                  </a:lnTo>
                  <a:lnTo>
                    <a:pt x="0" y="154940"/>
                  </a:lnTo>
                  <a:lnTo>
                    <a:pt x="1640840" y="154940"/>
                  </a:lnTo>
                  <a:lnTo>
                    <a:pt x="1640840" y="15113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6544297" y="3194049"/>
              <a:ext cx="1633855" cy="148590"/>
            </a:xfrm>
            <a:custGeom>
              <a:avLst/>
              <a:gdLst/>
              <a:ahLst/>
              <a:cxnLst/>
              <a:rect l="l" t="t" r="r" b="b"/>
              <a:pathLst>
                <a:path w="1633854" h="148589">
                  <a:moveTo>
                    <a:pt x="1633232" y="0"/>
                  </a:moveTo>
                  <a:lnTo>
                    <a:pt x="1630692" y="0"/>
                  </a:lnTo>
                  <a:lnTo>
                    <a:pt x="1630692" y="144780"/>
                  </a:lnTo>
                  <a:lnTo>
                    <a:pt x="0" y="144780"/>
                  </a:lnTo>
                  <a:lnTo>
                    <a:pt x="0" y="148590"/>
                  </a:lnTo>
                  <a:lnTo>
                    <a:pt x="1633232" y="148590"/>
                  </a:lnTo>
                  <a:lnTo>
                    <a:pt x="1633232" y="144780"/>
                  </a:lnTo>
                  <a:lnTo>
                    <a:pt x="1633232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6548120" y="3197859"/>
              <a:ext cx="1626870" cy="140970"/>
            </a:xfrm>
            <a:custGeom>
              <a:avLst/>
              <a:gdLst/>
              <a:ahLst/>
              <a:cxnLst/>
              <a:rect l="l" t="t" r="r" b="b"/>
              <a:pathLst>
                <a:path w="1626870" h="140970">
                  <a:moveTo>
                    <a:pt x="1626870" y="0"/>
                  </a:moveTo>
                  <a:lnTo>
                    <a:pt x="1623060" y="0"/>
                  </a:lnTo>
                  <a:lnTo>
                    <a:pt x="1623060" y="137160"/>
                  </a:lnTo>
                  <a:lnTo>
                    <a:pt x="0" y="137160"/>
                  </a:lnTo>
                  <a:lnTo>
                    <a:pt x="0" y="140970"/>
                  </a:lnTo>
                  <a:lnTo>
                    <a:pt x="1626870" y="140970"/>
                  </a:lnTo>
                  <a:lnTo>
                    <a:pt x="1626870" y="13716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6550647" y="3201669"/>
              <a:ext cx="1621155" cy="133350"/>
            </a:xfrm>
            <a:custGeom>
              <a:avLst/>
              <a:gdLst/>
              <a:ahLst/>
              <a:cxnLst/>
              <a:rect l="l" t="t" r="r" b="b"/>
              <a:pathLst>
                <a:path w="1621154" h="133350">
                  <a:moveTo>
                    <a:pt x="1620532" y="0"/>
                  </a:moveTo>
                  <a:lnTo>
                    <a:pt x="1616722" y="0"/>
                  </a:lnTo>
                  <a:lnTo>
                    <a:pt x="1616722" y="129540"/>
                  </a:lnTo>
                  <a:lnTo>
                    <a:pt x="0" y="129540"/>
                  </a:lnTo>
                  <a:lnTo>
                    <a:pt x="0" y="133350"/>
                  </a:lnTo>
                  <a:lnTo>
                    <a:pt x="1620532" y="133350"/>
                  </a:lnTo>
                  <a:lnTo>
                    <a:pt x="1620532" y="129540"/>
                  </a:lnTo>
                  <a:lnTo>
                    <a:pt x="1620532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6554470" y="3205479"/>
              <a:ext cx="1612900" cy="125730"/>
            </a:xfrm>
            <a:custGeom>
              <a:avLst/>
              <a:gdLst/>
              <a:ahLst/>
              <a:cxnLst/>
              <a:rect l="l" t="t" r="r" b="b"/>
              <a:pathLst>
                <a:path w="1612900" h="125729">
                  <a:moveTo>
                    <a:pt x="1612900" y="0"/>
                  </a:moveTo>
                  <a:lnTo>
                    <a:pt x="1609090" y="0"/>
                  </a:lnTo>
                  <a:lnTo>
                    <a:pt x="1609090" y="123190"/>
                  </a:lnTo>
                  <a:lnTo>
                    <a:pt x="0" y="123190"/>
                  </a:lnTo>
                  <a:lnTo>
                    <a:pt x="0" y="125730"/>
                  </a:lnTo>
                  <a:lnTo>
                    <a:pt x="1612900" y="125730"/>
                  </a:lnTo>
                  <a:lnTo>
                    <a:pt x="1612900" y="12319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6558280" y="3209289"/>
              <a:ext cx="1605280" cy="119380"/>
            </a:xfrm>
            <a:custGeom>
              <a:avLst/>
              <a:gdLst/>
              <a:ahLst/>
              <a:cxnLst/>
              <a:rect l="l" t="t" r="r" b="b"/>
              <a:pathLst>
                <a:path w="1605279" h="119379">
                  <a:moveTo>
                    <a:pt x="1605280" y="0"/>
                  </a:moveTo>
                  <a:lnTo>
                    <a:pt x="1601470" y="0"/>
                  </a:lnTo>
                  <a:lnTo>
                    <a:pt x="1601470" y="115570"/>
                  </a:lnTo>
                  <a:lnTo>
                    <a:pt x="0" y="115570"/>
                  </a:lnTo>
                  <a:lnTo>
                    <a:pt x="0" y="119380"/>
                  </a:lnTo>
                  <a:lnTo>
                    <a:pt x="1605280" y="119380"/>
                  </a:lnTo>
                  <a:lnTo>
                    <a:pt x="1605280" y="11557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6562090" y="3213099"/>
              <a:ext cx="1597660" cy="111760"/>
            </a:xfrm>
            <a:custGeom>
              <a:avLst/>
              <a:gdLst/>
              <a:ahLst/>
              <a:cxnLst/>
              <a:rect l="l" t="t" r="r" b="b"/>
              <a:pathLst>
                <a:path w="1597659" h="111760">
                  <a:moveTo>
                    <a:pt x="1597660" y="0"/>
                  </a:moveTo>
                  <a:lnTo>
                    <a:pt x="1593850" y="0"/>
                  </a:lnTo>
                  <a:lnTo>
                    <a:pt x="1593850" y="107950"/>
                  </a:lnTo>
                  <a:lnTo>
                    <a:pt x="0" y="107950"/>
                  </a:lnTo>
                  <a:lnTo>
                    <a:pt x="0" y="111760"/>
                  </a:lnTo>
                  <a:lnTo>
                    <a:pt x="1597660" y="111760"/>
                  </a:lnTo>
                  <a:lnTo>
                    <a:pt x="1597660" y="10795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6565900" y="3215639"/>
              <a:ext cx="1590040" cy="105410"/>
            </a:xfrm>
            <a:custGeom>
              <a:avLst/>
              <a:gdLst/>
              <a:ahLst/>
              <a:cxnLst/>
              <a:rect l="l" t="t" r="r" b="b"/>
              <a:pathLst>
                <a:path w="1590040" h="105410">
                  <a:moveTo>
                    <a:pt x="1590040" y="0"/>
                  </a:moveTo>
                  <a:lnTo>
                    <a:pt x="1587500" y="0"/>
                  </a:lnTo>
                  <a:lnTo>
                    <a:pt x="1587500" y="101600"/>
                  </a:lnTo>
                  <a:lnTo>
                    <a:pt x="0" y="101600"/>
                  </a:lnTo>
                  <a:lnTo>
                    <a:pt x="0" y="105410"/>
                  </a:lnTo>
                  <a:lnTo>
                    <a:pt x="1590040" y="105410"/>
                  </a:lnTo>
                  <a:lnTo>
                    <a:pt x="1590040" y="101600"/>
                  </a:lnTo>
                  <a:lnTo>
                    <a:pt x="159004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6569697" y="3219449"/>
              <a:ext cx="1584325" cy="97790"/>
            </a:xfrm>
            <a:custGeom>
              <a:avLst/>
              <a:gdLst/>
              <a:ahLst/>
              <a:cxnLst/>
              <a:rect l="l" t="t" r="r" b="b"/>
              <a:pathLst>
                <a:path w="1584325" h="97789">
                  <a:moveTo>
                    <a:pt x="1583702" y="0"/>
                  </a:moveTo>
                  <a:lnTo>
                    <a:pt x="1579892" y="0"/>
                  </a:lnTo>
                  <a:lnTo>
                    <a:pt x="1579892" y="93980"/>
                  </a:lnTo>
                  <a:lnTo>
                    <a:pt x="0" y="93980"/>
                  </a:lnTo>
                  <a:lnTo>
                    <a:pt x="0" y="97790"/>
                  </a:lnTo>
                  <a:lnTo>
                    <a:pt x="1583702" y="97790"/>
                  </a:lnTo>
                  <a:lnTo>
                    <a:pt x="1583702" y="93980"/>
                  </a:lnTo>
                  <a:lnTo>
                    <a:pt x="1583702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6572250" y="3223259"/>
              <a:ext cx="1577340" cy="90170"/>
            </a:xfrm>
            <a:custGeom>
              <a:avLst/>
              <a:gdLst/>
              <a:ahLst/>
              <a:cxnLst/>
              <a:rect l="l" t="t" r="r" b="b"/>
              <a:pathLst>
                <a:path w="1577340" h="90170">
                  <a:moveTo>
                    <a:pt x="1577340" y="0"/>
                  </a:moveTo>
                  <a:lnTo>
                    <a:pt x="1573530" y="0"/>
                  </a:lnTo>
                  <a:lnTo>
                    <a:pt x="1573530" y="86360"/>
                  </a:lnTo>
                  <a:lnTo>
                    <a:pt x="0" y="86360"/>
                  </a:lnTo>
                  <a:lnTo>
                    <a:pt x="0" y="90170"/>
                  </a:lnTo>
                  <a:lnTo>
                    <a:pt x="1577340" y="90170"/>
                  </a:lnTo>
                  <a:lnTo>
                    <a:pt x="1577340" y="8636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6576047" y="3227069"/>
              <a:ext cx="1570355" cy="82550"/>
            </a:xfrm>
            <a:custGeom>
              <a:avLst/>
              <a:gdLst/>
              <a:ahLst/>
              <a:cxnLst/>
              <a:rect l="l" t="t" r="r" b="b"/>
              <a:pathLst>
                <a:path w="1570354" h="82550">
                  <a:moveTo>
                    <a:pt x="1569732" y="0"/>
                  </a:moveTo>
                  <a:lnTo>
                    <a:pt x="1565922" y="0"/>
                  </a:lnTo>
                  <a:lnTo>
                    <a:pt x="1565922" y="78740"/>
                  </a:lnTo>
                  <a:lnTo>
                    <a:pt x="0" y="78740"/>
                  </a:lnTo>
                  <a:lnTo>
                    <a:pt x="0" y="82550"/>
                  </a:lnTo>
                  <a:lnTo>
                    <a:pt x="1569732" y="82550"/>
                  </a:lnTo>
                  <a:lnTo>
                    <a:pt x="1569732" y="78740"/>
                  </a:lnTo>
                  <a:lnTo>
                    <a:pt x="1569732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6579870" y="3230879"/>
              <a:ext cx="1562100" cy="74930"/>
            </a:xfrm>
            <a:custGeom>
              <a:avLst/>
              <a:gdLst/>
              <a:ahLst/>
              <a:cxnLst/>
              <a:rect l="l" t="t" r="r" b="b"/>
              <a:pathLst>
                <a:path w="1562100" h="74929">
                  <a:moveTo>
                    <a:pt x="1562100" y="0"/>
                  </a:moveTo>
                  <a:lnTo>
                    <a:pt x="1558290" y="0"/>
                  </a:lnTo>
                  <a:lnTo>
                    <a:pt x="1558290" y="72390"/>
                  </a:lnTo>
                  <a:lnTo>
                    <a:pt x="0" y="72390"/>
                  </a:lnTo>
                  <a:lnTo>
                    <a:pt x="0" y="74930"/>
                  </a:lnTo>
                  <a:lnTo>
                    <a:pt x="1562100" y="74930"/>
                  </a:lnTo>
                  <a:lnTo>
                    <a:pt x="1562100" y="7239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6583680" y="3234689"/>
              <a:ext cx="1554480" cy="68580"/>
            </a:xfrm>
            <a:custGeom>
              <a:avLst/>
              <a:gdLst/>
              <a:ahLst/>
              <a:cxnLst/>
              <a:rect l="l" t="t" r="r" b="b"/>
              <a:pathLst>
                <a:path w="1554479" h="68579">
                  <a:moveTo>
                    <a:pt x="1554480" y="0"/>
                  </a:moveTo>
                  <a:lnTo>
                    <a:pt x="1550670" y="0"/>
                  </a:lnTo>
                  <a:lnTo>
                    <a:pt x="1550670" y="64770"/>
                  </a:lnTo>
                  <a:lnTo>
                    <a:pt x="0" y="64770"/>
                  </a:lnTo>
                  <a:lnTo>
                    <a:pt x="0" y="68580"/>
                  </a:lnTo>
                  <a:lnTo>
                    <a:pt x="1554480" y="68580"/>
                  </a:lnTo>
                  <a:lnTo>
                    <a:pt x="1554480" y="6477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6587490" y="3238499"/>
              <a:ext cx="1546860" cy="60960"/>
            </a:xfrm>
            <a:custGeom>
              <a:avLst/>
              <a:gdLst/>
              <a:ahLst/>
              <a:cxnLst/>
              <a:rect l="l" t="t" r="r" b="b"/>
              <a:pathLst>
                <a:path w="1546859" h="60960">
                  <a:moveTo>
                    <a:pt x="1546860" y="0"/>
                  </a:moveTo>
                  <a:lnTo>
                    <a:pt x="1543050" y="0"/>
                  </a:lnTo>
                  <a:lnTo>
                    <a:pt x="1543050" y="57150"/>
                  </a:lnTo>
                  <a:lnTo>
                    <a:pt x="0" y="57150"/>
                  </a:lnTo>
                  <a:lnTo>
                    <a:pt x="0" y="60960"/>
                  </a:lnTo>
                  <a:lnTo>
                    <a:pt x="1546860" y="60960"/>
                  </a:lnTo>
                  <a:lnTo>
                    <a:pt x="1546860" y="5715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6591300" y="3242309"/>
              <a:ext cx="1539240" cy="53340"/>
            </a:xfrm>
            <a:custGeom>
              <a:avLst/>
              <a:gdLst/>
              <a:ahLst/>
              <a:cxnLst/>
              <a:rect l="l" t="t" r="r" b="b"/>
              <a:pathLst>
                <a:path w="1539240" h="53339">
                  <a:moveTo>
                    <a:pt x="1539240" y="0"/>
                  </a:moveTo>
                  <a:lnTo>
                    <a:pt x="1535430" y="0"/>
                  </a:lnTo>
                  <a:lnTo>
                    <a:pt x="1535430" y="49530"/>
                  </a:lnTo>
                  <a:lnTo>
                    <a:pt x="0" y="49530"/>
                  </a:lnTo>
                  <a:lnTo>
                    <a:pt x="0" y="53340"/>
                  </a:lnTo>
                  <a:lnTo>
                    <a:pt x="1539240" y="53340"/>
                  </a:lnTo>
                  <a:lnTo>
                    <a:pt x="1539240" y="49530"/>
                  </a:lnTo>
                  <a:lnTo>
                    <a:pt x="153924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6595097" y="3244849"/>
              <a:ext cx="1532255" cy="46990"/>
            </a:xfrm>
            <a:custGeom>
              <a:avLst/>
              <a:gdLst/>
              <a:ahLst/>
              <a:cxnLst/>
              <a:rect l="l" t="t" r="r" b="b"/>
              <a:pathLst>
                <a:path w="1532254" h="46989">
                  <a:moveTo>
                    <a:pt x="1531632" y="0"/>
                  </a:moveTo>
                  <a:lnTo>
                    <a:pt x="1529092" y="0"/>
                  </a:lnTo>
                  <a:lnTo>
                    <a:pt x="1529092" y="4318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1531632" y="46990"/>
                  </a:lnTo>
                  <a:lnTo>
                    <a:pt x="1531632" y="43180"/>
                  </a:lnTo>
                  <a:lnTo>
                    <a:pt x="1531632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6598919" y="3284219"/>
              <a:ext cx="1525270" cy="3810"/>
            </a:xfrm>
            <a:custGeom>
              <a:avLst/>
              <a:gdLst/>
              <a:ahLst/>
              <a:cxnLst/>
              <a:rect l="l" t="t" r="r" b="b"/>
              <a:pathLst>
                <a:path w="1525270" h="3810">
                  <a:moveTo>
                    <a:pt x="0" y="3810"/>
                  </a:moveTo>
                  <a:lnTo>
                    <a:pt x="1525270" y="3810"/>
                  </a:lnTo>
                  <a:lnTo>
                    <a:pt x="1525270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6601459" y="3280409"/>
              <a:ext cx="1518920" cy="3810"/>
            </a:xfrm>
            <a:custGeom>
              <a:avLst/>
              <a:gdLst/>
              <a:ahLst/>
              <a:cxnLst/>
              <a:rect l="l" t="t" r="r" b="b"/>
              <a:pathLst>
                <a:path w="1518920" h="3810">
                  <a:moveTo>
                    <a:pt x="0" y="3809"/>
                  </a:moveTo>
                  <a:lnTo>
                    <a:pt x="1518920" y="3809"/>
                  </a:lnTo>
                  <a:lnTo>
                    <a:pt x="1518920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6605269" y="3277869"/>
              <a:ext cx="1511300" cy="2540"/>
            </a:xfrm>
            <a:custGeom>
              <a:avLst/>
              <a:gdLst/>
              <a:ahLst/>
              <a:cxnLst/>
              <a:rect l="l" t="t" r="r" b="b"/>
              <a:pathLst>
                <a:path w="1511300" h="2539">
                  <a:moveTo>
                    <a:pt x="0" y="2540"/>
                  </a:moveTo>
                  <a:lnTo>
                    <a:pt x="1511300" y="2540"/>
                  </a:lnTo>
                  <a:lnTo>
                    <a:pt x="1511300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6609079" y="3274059"/>
              <a:ext cx="1503680" cy="3810"/>
            </a:xfrm>
            <a:custGeom>
              <a:avLst/>
              <a:gdLst/>
              <a:ahLst/>
              <a:cxnLst/>
              <a:rect l="l" t="t" r="r" b="b"/>
              <a:pathLst>
                <a:path w="1503679" h="3810">
                  <a:moveTo>
                    <a:pt x="0" y="3809"/>
                  </a:moveTo>
                  <a:lnTo>
                    <a:pt x="1503679" y="3809"/>
                  </a:lnTo>
                  <a:lnTo>
                    <a:pt x="1503679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6172829" y="357123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5194" y="1270"/>
                  </a:lnTo>
                  <a:lnTo>
                    <a:pt x="2235194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6174096" y="357250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5174" y="1269"/>
                  </a:lnTo>
                  <a:lnTo>
                    <a:pt x="2235174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6176010" y="3573779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5746" y="1270"/>
                  </a:moveTo>
                  <a:lnTo>
                    <a:pt x="2234501" y="1270"/>
                  </a:lnTo>
                  <a:lnTo>
                    <a:pt x="223450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584" y="1270"/>
                  </a:lnTo>
                  <a:lnTo>
                    <a:pt x="584" y="2540"/>
                  </a:lnTo>
                  <a:lnTo>
                    <a:pt x="2235746" y="2540"/>
                  </a:lnTo>
                  <a:lnTo>
                    <a:pt x="2235746" y="127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6177864" y="357631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5149" y="1270"/>
                  </a:lnTo>
                  <a:lnTo>
                    <a:pt x="223514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6179123" y="357758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5138" y="1270"/>
                  </a:lnTo>
                  <a:lnTo>
                    <a:pt x="2235138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6181090" y="3578859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5657" y="1270"/>
                  </a:moveTo>
                  <a:lnTo>
                    <a:pt x="2234412" y="1270"/>
                  </a:lnTo>
                  <a:lnTo>
                    <a:pt x="223441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546" y="1270"/>
                  </a:lnTo>
                  <a:lnTo>
                    <a:pt x="546" y="2540"/>
                  </a:lnTo>
                  <a:lnTo>
                    <a:pt x="2235657" y="2540"/>
                  </a:lnTo>
                  <a:lnTo>
                    <a:pt x="2235657" y="127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6182900" y="358139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5105" y="1269"/>
                  </a:lnTo>
                  <a:lnTo>
                    <a:pt x="2235105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6184900" y="3582669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5593" y="1270"/>
                  </a:moveTo>
                  <a:lnTo>
                    <a:pt x="2234349" y="1270"/>
                  </a:lnTo>
                  <a:lnTo>
                    <a:pt x="223434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508" y="1270"/>
                  </a:lnTo>
                  <a:lnTo>
                    <a:pt x="508" y="2540"/>
                  </a:lnTo>
                  <a:lnTo>
                    <a:pt x="2235593" y="2540"/>
                  </a:lnTo>
                  <a:lnTo>
                    <a:pt x="2235593" y="127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6186676" y="358520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5071" y="1269"/>
                  </a:lnTo>
                  <a:lnTo>
                    <a:pt x="2235071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6188565" y="358647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0" y="2539"/>
                  </a:moveTo>
                  <a:lnTo>
                    <a:pt x="2235055" y="2539"/>
                  </a:lnTo>
                  <a:lnTo>
                    <a:pt x="2235055" y="0"/>
                  </a:lnTo>
                  <a:lnTo>
                    <a:pt x="0" y="0"/>
                  </a:lnTo>
                  <a:lnTo>
                    <a:pt x="0" y="2539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6190453" y="358901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5038" y="1270"/>
                  </a:lnTo>
                  <a:lnTo>
                    <a:pt x="2235038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6191712" y="359028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5027" y="1270"/>
                  </a:lnTo>
                  <a:lnTo>
                    <a:pt x="2235027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6193790" y="3591559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5441" y="1270"/>
                  </a:moveTo>
                  <a:lnTo>
                    <a:pt x="2234196" y="1270"/>
                  </a:lnTo>
                  <a:lnTo>
                    <a:pt x="223419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431" y="1270"/>
                  </a:lnTo>
                  <a:lnTo>
                    <a:pt x="431" y="2540"/>
                  </a:lnTo>
                  <a:lnTo>
                    <a:pt x="2235441" y="2540"/>
                  </a:lnTo>
                  <a:lnTo>
                    <a:pt x="2235441" y="127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6195488" y="359409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4993" y="1269"/>
                  </a:lnTo>
                  <a:lnTo>
                    <a:pt x="2234993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6197600" y="3595369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5377" y="1270"/>
                  </a:moveTo>
                  <a:lnTo>
                    <a:pt x="2234120" y="1270"/>
                  </a:lnTo>
                  <a:lnTo>
                    <a:pt x="2234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406" y="1270"/>
                  </a:lnTo>
                  <a:lnTo>
                    <a:pt x="406" y="2540"/>
                  </a:lnTo>
                  <a:lnTo>
                    <a:pt x="2235377" y="2540"/>
                  </a:lnTo>
                  <a:lnTo>
                    <a:pt x="2235377" y="127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6199265" y="359790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4960" y="1269"/>
                  </a:lnTo>
                  <a:lnTo>
                    <a:pt x="223496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6200524" y="359917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4949" y="1270"/>
                  </a:lnTo>
                  <a:lnTo>
                    <a:pt x="223494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6202680" y="3600449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5289" y="1270"/>
                  </a:moveTo>
                  <a:lnTo>
                    <a:pt x="2234031" y="1270"/>
                  </a:lnTo>
                  <a:lnTo>
                    <a:pt x="223403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55" y="1270"/>
                  </a:lnTo>
                  <a:lnTo>
                    <a:pt x="355" y="2540"/>
                  </a:lnTo>
                  <a:lnTo>
                    <a:pt x="2235289" y="2540"/>
                  </a:lnTo>
                  <a:lnTo>
                    <a:pt x="2235289" y="127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6204300" y="360298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4915" y="1270"/>
                  </a:lnTo>
                  <a:lnTo>
                    <a:pt x="2234915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6206490" y="3604259"/>
              <a:ext cx="2235835" cy="2540"/>
            </a:xfrm>
            <a:custGeom>
              <a:avLst/>
              <a:gdLst/>
              <a:ahLst/>
              <a:cxnLst/>
              <a:rect l="l" t="t" r="r" b="b"/>
              <a:pathLst>
                <a:path w="2235834" h="2539">
                  <a:moveTo>
                    <a:pt x="2235212" y="1270"/>
                  </a:moveTo>
                  <a:lnTo>
                    <a:pt x="2233968" y="1270"/>
                  </a:lnTo>
                  <a:lnTo>
                    <a:pt x="223396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2540"/>
                  </a:lnTo>
                  <a:lnTo>
                    <a:pt x="2235212" y="2540"/>
                  </a:lnTo>
                  <a:lnTo>
                    <a:pt x="2235212" y="127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6208077" y="360679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4882" y="1269"/>
                  </a:lnTo>
                  <a:lnTo>
                    <a:pt x="2234882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6209965" y="360806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0" y="2539"/>
                  </a:moveTo>
                  <a:lnTo>
                    <a:pt x="2234865" y="2539"/>
                  </a:lnTo>
                  <a:lnTo>
                    <a:pt x="2234865" y="0"/>
                  </a:lnTo>
                  <a:lnTo>
                    <a:pt x="0" y="0"/>
                  </a:lnTo>
                  <a:lnTo>
                    <a:pt x="0" y="2539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6211854" y="361060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4849" y="1270"/>
                  </a:lnTo>
                  <a:lnTo>
                    <a:pt x="223484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6213106" y="361187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223483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273" y="2540"/>
                  </a:lnTo>
                  <a:lnTo>
                    <a:pt x="2273" y="1270"/>
                  </a:lnTo>
                  <a:lnTo>
                    <a:pt x="2234831" y="1270"/>
                  </a:lnTo>
                  <a:lnTo>
                    <a:pt x="2234831" y="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6215380" y="361314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2235060" y="1270"/>
                  </a:moveTo>
                  <a:lnTo>
                    <a:pt x="2233815" y="1270"/>
                  </a:lnTo>
                  <a:lnTo>
                    <a:pt x="223381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41" y="1270"/>
                  </a:lnTo>
                  <a:lnTo>
                    <a:pt x="241" y="2540"/>
                  </a:lnTo>
                  <a:lnTo>
                    <a:pt x="2235060" y="2540"/>
                  </a:lnTo>
                  <a:lnTo>
                    <a:pt x="2235060" y="127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6216878" y="361568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223480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311" y="2540"/>
                  </a:lnTo>
                  <a:lnTo>
                    <a:pt x="2311" y="1270"/>
                  </a:lnTo>
                  <a:lnTo>
                    <a:pt x="2234806" y="1270"/>
                  </a:lnTo>
                  <a:lnTo>
                    <a:pt x="2234806" y="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6219190" y="361695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2234996" y="1270"/>
                  </a:moveTo>
                  <a:lnTo>
                    <a:pt x="2233739" y="1270"/>
                  </a:lnTo>
                  <a:lnTo>
                    <a:pt x="223373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15" y="1270"/>
                  </a:lnTo>
                  <a:lnTo>
                    <a:pt x="215" y="2540"/>
                  </a:lnTo>
                  <a:lnTo>
                    <a:pt x="2234996" y="2540"/>
                  </a:lnTo>
                  <a:lnTo>
                    <a:pt x="2234996" y="127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6220666" y="361949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4771" y="1269"/>
                  </a:lnTo>
                  <a:lnTo>
                    <a:pt x="2234771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6223000" y="362076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2234920" y="1270"/>
                  </a:moveTo>
                  <a:lnTo>
                    <a:pt x="2233676" y="1270"/>
                  </a:lnTo>
                  <a:lnTo>
                    <a:pt x="22336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77" y="1270"/>
                  </a:lnTo>
                  <a:lnTo>
                    <a:pt x="177" y="2540"/>
                  </a:lnTo>
                  <a:lnTo>
                    <a:pt x="2234920" y="2540"/>
                  </a:lnTo>
                  <a:lnTo>
                    <a:pt x="2234920" y="127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6224442" y="362330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70"/>
                  </a:moveTo>
                  <a:lnTo>
                    <a:pt x="2234737" y="1270"/>
                  </a:lnTo>
                  <a:lnTo>
                    <a:pt x="2234737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6226810" y="362457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2234857" y="1270"/>
                  </a:moveTo>
                  <a:lnTo>
                    <a:pt x="2233612" y="1270"/>
                  </a:lnTo>
                  <a:lnTo>
                    <a:pt x="223361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39" y="1270"/>
                  </a:lnTo>
                  <a:lnTo>
                    <a:pt x="139" y="2540"/>
                  </a:lnTo>
                  <a:lnTo>
                    <a:pt x="2234857" y="2540"/>
                  </a:lnTo>
                  <a:lnTo>
                    <a:pt x="2234857" y="127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6228219" y="362711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4704" y="1269"/>
                  </a:lnTo>
                  <a:lnTo>
                    <a:pt x="2234704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6229478" y="362838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4693" y="1269"/>
                  </a:lnTo>
                  <a:lnTo>
                    <a:pt x="2234693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6231890" y="3629659"/>
              <a:ext cx="2235200" cy="2540"/>
            </a:xfrm>
            <a:custGeom>
              <a:avLst/>
              <a:gdLst/>
              <a:ahLst/>
              <a:cxnLst/>
              <a:rect l="l" t="t" r="r" b="b"/>
              <a:pathLst>
                <a:path w="2235200" h="2539">
                  <a:moveTo>
                    <a:pt x="2234768" y="1270"/>
                  </a:moveTo>
                  <a:lnTo>
                    <a:pt x="2233523" y="1270"/>
                  </a:lnTo>
                  <a:lnTo>
                    <a:pt x="223352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01" y="2540"/>
                  </a:lnTo>
                  <a:lnTo>
                    <a:pt x="2234768" y="2540"/>
                  </a:lnTo>
                  <a:lnTo>
                    <a:pt x="2234768" y="127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6233254" y="363219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0" y="1269"/>
                  </a:moveTo>
                  <a:lnTo>
                    <a:pt x="2234659" y="1269"/>
                  </a:lnTo>
                  <a:lnTo>
                    <a:pt x="2234659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5" name="object 2085"/>
          <p:cNvGrpSpPr/>
          <p:nvPr/>
        </p:nvGrpSpPr>
        <p:grpSpPr>
          <a:xfrm>
            <a:off x="6165910" y="2813110"/>
            <a:ext cx="2453640" cy="971550"/>
            <a:chOff x="6165910" y="2813110"/>
            <a:chExt cx="2453640" cy="971550"/>
          </a:xfrm>
        </p:grpSpPr>
        <p:sp>
          <p:nvSpPr>
            <p:cNvPr id="2086" name="object 2086"/>
            <p:cNvSpPr/>
            <p:nvPr/>
          </p:nvSpPr>
          <p:spPr>
            <a:xfrm>
              <a:off x="6235700" y="2882899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23520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142239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6235700" y="2882899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2377440" y="89535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8613140" y="28766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8470900" y="2882899"/>
              <a:ext cx="142240" cy="895350"/>
            </a:xfrm>
            <a:custGeom>
              <a:avLst/>
              <a:gdLst/>
              <a:ahLst/>
              <a:cxnLst/>
              <a:rect l="l" t="t" r="r" b="b"/>
              <a:pathLst>
                <a:path w="142240" h="895350">
                  <a:moveTo>
                    <a:pt x="0" y="0"/>
                  </a:moveTo>
                  <a:lnTo>
                    <a:pt x="0" y="751839"/>
                  </a:lnTo>
                  <a:lnTo>
                    <a:pt x="142240" y="895350"/>
                  </a:lnTo>
                  <a:lnTo>
                    <a:pt x="142240" y="14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8469630" y="2882899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09" h="895350">
                  <a:moveTo>
                    <a:pt x="0" y="0"/>
                  </a:moveTo>
                  <a:lnTo>
                    <a:pt x="143510" y="14351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8613140" y="28766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6235700" y="3634739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2235200" y="0"/>
                  </a:moveTo>
                  <a:lnTo>
                    <a:pt x="0" y="0"/>
                  </a:lnTo>
                  <a:lnTo>
                    <a:pt x="142239" y="143510"/>
                  </a:lnTo>
                  <a:lnTo>
                    <a:pt x="2377440" y="14351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6235700" y="3634739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143510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8613140" y="28766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6172200" y="2819399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374900" y="140947"/>
                  </a:moveTo>
                  <a:lnTo>
                    <a:pt x="2374900" y="891539"/>
                  </a:lnTo>
                  <a:lnTo>
                    <a:pt x="138474" y="891539"/>
                  </a:lnTo>
                  <a:lnTo>
                    <a:pt x="142251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374900" y="140947"/>
                  </a:lnTo>
                  <a:close/>
                </a:path>
                <a:path w="2377440" h="895350">
                  <a:moveTo>
                    <a:pt x="2235200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3810" y="755683"/>
                  </a:lnTo>
                  <a:lnTo>
                    <a:pt x="3810" y="2539"/>
                  </a:lnTo>
                  <a:lnTo>
                    <a:pt x="2237717" y="2539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6176010" y="2821939"/>
              <a:ext cx="2371090" cy="889000"/>
            </a:xfrm>
            <a:custGeom>
              <a:avLst/>
              <a:gdLst/>
              <a:ahLst/>
              <a:cxnLst/>
              <a:rect l="l" t="t" r="r" b="b"/>
              <a:pathLst>
                <a:path w="2371090" h="889000">
                  <a:moveTo>
                    <a:pt x="2367280" y="134563"/>
                  </a:moveTo>
                  <a:lnTo>
                    <a:pt x="2367280" y="885190"/>
                  </a:lnTo>
                  <a:lnTo>
                    <a:pt x="130887" y="885190"/>
                  </a:lnTo>
                  <a:lnTo>
                    <a:pt x="134664" y="889000"/>
                  </a:lnTo>
                  <a:lnTo>
                    <a:pt x="2371090" y="889000"/>
                  </a:lnTo>
                  <a:lnTo>
                    <a:pt x="2371090" y="138407"/>
                  </a:lnTo>
                  <a:lnTo>
                    <a:pt x="2367280" y="134563"/>
                  </a:lnTo>
                  <a:close/>
                </a:path>
                <a:path w="2371090" h="889000">
                  <a:moveTo>
                    <a:pt x="2233907" y="0"/>
                  </a:moveTo>
                  <a:lnTo>
                    <a:pt x="0" y="0"/>
                  </a:lnTo>
                  <a:lnTo>
                    <a:pt x="0" y="753143"/>
                  </a:lnTo>
                  <a:lnTo>
                    <a:pt x="2539" y="755706"/>
                  </a:lnTo>
                  <a:lnTo>
                    <a:pt x="2539" y="3810"/>
                  </a:lnTo>
                  <a:lnTo>
                    <a:pt x="2237683" y="3810"/>
                  </a:lnTo>
                  <a:lnTo>
                    <a:pt x="2233907" y="0"/>
                  </a:lnTo>
                  <a:close/>
                </a:path>
              </a:pathLst>
            </a:custGeom>
            <a:solidFill>
              <a:srgbClr val="01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6178550" y="2825749"/>
              <a:ext cx="2364740" cy="881380"/>
            </a:xfrm>
            <a:custGeom>
              <a:avLst/>
              <a:gdLst/>
              <a:ahLst/>
              <a:cxnLst/>
              <a:rect l="l" t="t" r="r" b="b"/>
              <a:pathLst>
                <a:path w="2364740" h="881379">
                  <a:moveTo>
                    <a:pt x="2360929" y="126909"/>
                  </a:moveTo>
                  <a:lnTo>
                    <a:pt x="2360929" y="878839"/>
                  </a:lnTo>
                  <a:lnTo>
                    <a:pt x="125830" y="878839"/>
                  </a:lnTo>
                  <a:lnTo>
                    <a:pt x="128347" y="881380"/>
                  </a:lnTo>
                  <a:lnTo>
                    <a:pt x="2364740" y="881380"/>
                  </a:lnTo>
                  <a:lnTo>
                    <a:pt x="2364740" y="130753"/>
                  </a:lnTo>
                  <a:lnTo>
                    <a:pt x="2360929" y="126909"/>
                  </a:lnTo>
                  <a:close/>
                </a:path>
                <a:path w="2364740" h="881379">
                  <a:moveTo>
                    <a:pt x="2235143" y="0"/>
                  </a:moveTo>
                  <a:lnTo>
                    <a:pt x="0" y="0"/>
                  </a:lnTo>
                  <a:lnTo>
                    <a:pt x="0" y="751896"/>
                  </a:lnTo>
                  <a:lnTo>
                    <a:pt x="3810" y="755739"/>
                  </a:lnTo>
                  <a:lnTo>
                    <a:pt x="3810" y="3810"/>
                  </a:lnTo>
                  <a:lnTo>
                    <a:pt x="2238920" y="3810"/>
                  </a:lnTo>
                  <a:lnTo>
                    <a:pt x="2235143" y="0"/>
                  </a:lnTo>
                  <a:close/>
                </a:path>
              </a:pathLst>
            </a:custGeom>
            <a:solidFill>
              <a:srgbClr val="03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6182360" y="2829559"/>
              <a:ext cx="2357120" cy="875030"/>
            </a:xfrm>
            <a:custGeom>
              <a:avLst/>
              <a:gdLst/>
              <a:ahLst/>
              <a:cxnLst/>
              <a:rect l="l" t="t" r="r" b="b"/>
              <a:pathLst>
                <a:path w="2357120" h="875029">
                  <a:moveTo>
                    <a:pt x="2353310" y="119255"/>
                  </a:moveTo>
                  <a:lnTo>
                    <a:pt x="2353310" y="871219"/>
                  </a:lnTo>
                  <a:lnTo>
                    <a:pt x="118243" y="871219"/>
                  </a:lnTo>
                  <a:lnTo>
                    <a:pt x="122020" y="875029"/>
                  </a:lnTo>
                  <a:lnTo>
                    <a:pt x="2357119" y="875029"/>
                  </a:lnTo>
                  <a:lnTo>
                    <a:pt x="2357119" y="123099"/>
                  </a:lnTo>
                  <a:lnTo>
                    <a:pt x="2353310" y="119255"/>
                  </a:lnTo>
                  <a:close/>
                </a:path>
                <a:path w="2357120" h="875029">
                  <a:moveTo>
                    <a:pt x="2235110" y="0"/>
                  </a:moveTo>
                  <a:lnTo>
                    <a:pt x="0" y="0"/>
                  </a:lnTo>
                  <a:lnTo>
                    <a:pt x="0" y="751929"/>
                  </a:lnTo>
                  <a:lnTo>
                    <a:pt x="3810" y="755773"/>
                  </a:lnTo>
                  <a:lnTo>
                    <a:pt x="3810" y="3810"/>
                  </a:lnTo>
                  <a:lnTo>
                    <a:pt x="2238886" y="3810"/>
                  </a:lnTo>
                  <a:lnTo>
                    <a:pt x="2235110" y="0"/>
                  </a:lnTo>
                  <a:close/>
                </a:path>
              </a:pathLst>
            </a:custGeom>
            <a:solidFill>
              <a:srgbClr val="05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6186170" y="2833369"/>
              <a:ext cx="2349500" cy="867410"/>
            </a:xfrm>
            <a:custGeom>
              <a:avLst/>
              <a:gdLst/>
              <a:ahLst/>
              <a:cxnLst/>
              <a:rect l="l" t="t" r="r" b="b"/>
              <a:pathLst>
                <a:path w="2349500" h="867410">
                  <a:moveTo>
                    <a:pt x="2345689" y="111601"/>
                  </a:moveTo>
                  <a:lnTo>
                    <a:pt x="2345689" y="863599"/>
                  </a:lnTo>
                  <a:lnTo>
                    <a:pt x="110657" y="863599"/>
                  </a:lnTo>
                  <a:lnTo>
                    <a:pt x="114433" y="867409"/>
                  </a:lnTo>
                  <a:lnTo>
                    <a:pt x="2349500" y="867409"/>
                  </a:lnTo>
                  <a:lnTo>
                    <a:pt x="2349500" y="115445"/>
                  </a:lnTo>
                  <a:lnTo>
                    <a:pt x="2345689" y="111601"/>
                  </a:lnTo>
                  <a:close/>
                </a:path>
                <a:path w="2349500" h="867410">
                  <a:moveTo>
                    <a:pt x="2235076" y="0"/>
                  </a:moveTo>
                  <a:lnTo>
                    <a:pt x="0" y="0"/>
                  </a:lnTo>
                  <a:lnTo>
                    <a:pt x="0" y="751963"/>
                  </a:lnTo>
                  <a:lnTo>
                    <a:pt x="3809" y="755807"/>
                  </a:lnTo>
                  <a:lnTo>
                    <a:pt x="3809" y="3809"/>
                  </a:lnTo>
                  <a:lnTo>
                    <a:pt x="2238852" y="3809"/>
                  </a:lnTo>
                  <a:lnTo>
                    <a:pt x="2235076" y="0"/>
                  </a:lnTo>
                  <a:close/>
                </a:path>
              </a:pathLst>
            </a:custGeom>
            <a:solidFill>
              <a:srgbClr val="07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6189980" y="2837179"/>
              <a:ext cx="2341880" cy="859790"/>
            </a:xfrm>
            <a:custGeom>
              <a:avLst/>
              <a:gdLst/>
              <a:ahLst/>
              <a:cxnLst/>
              <a:rect l="l" t="t" r="r" b="b"/>
              <a:pathLst>
                <a:path w="2341879" h="859789">
                  <a:moveTo>
                    <a:pt x="2339340" y="105228"/>
                  </a:moveTo>
                  <a:lnTo>
                    <a:pt x="2339340" y="855980"/>
                  </a:lnTo>
                  <a:lnTo>
                    <a:pt x="103070" y="855980"/>
                  </a:lnTo>
                  <a:lnTo>
                    <a:pt x="106847" y="859790"/>
                  </a:lnTo>
                  <a:lnTo>
                    <a:pt x="2341879" y="859790"/>
                  </a:lnTo>
                  <a:lnTo>
                    <a:pt x="2341879" y="107791"/>
                  </a:lnTo>
                  <a:lnTo>
                    <a:pt x="2339340" y="105228"/>
                  </a:lnTo>
                  <a:close/>
                </a:path>
                <a:path w="2341879" h="859789">
                  <a:moveTo>
                    <a:pt x="2235042" y="0"/>
                  </a:moveTo>
                  <a:lnTo>
                    <a:pt x="0" y="0"/>
                  </a:lnTo>
                  <a:lnTo>
                    <a:pt x="0" y="751997"/>
                  </a:lnTo>
                  <a:lnTo>
                    <a:pt x="3810" y="755841"/>
                  </a:lnTo>
                  <a:lnTo>
                    <a:pt x="3810" y="3810"/>
                  </a:lnTo>
                  <a:lnTo>
                    <a:pt x="2238818" y="3810"/>
                  </a:lnTo>
                  <a:lnTo>
                    <a:pt x="2235042" y="0"/>
                  </a:lnTo>
                  <a:close/>
                </a:path>
              </a:pathLst>
            </a:custGeom>
            <a:solidFill>
              <a:srgbClr val="09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6193790" y="2840989"/>
              <a:ext cx="2335530" cy="852169"/>
            </a:xfrm>
            <a:custGeom>
              <a:avLst/>
              <a:gdLst/>
              <a:ahLst/>
              <a:cxnLst/>
              <a:rect l="l" t="t" r="r" b="b"/>
              <a:pathLst>
                <a:path w="2335529" h="852170">
                  <a:moveTo>
                    <a:pt x="2331719" y="97574"/>
                  </a:moveTo>
                  <a:lnTo>
                    <a:pt x="2331719" y="848360"/>
                  </a:lnTo>
                  <a:lnTo>
                    <a:pt x="95483" y="848360"/>
                  </a:lnTo>
                  <a:lnTo>
                    <a:pt x="99260" y="852170"/>
                  </a:lnTo>
                  <a:lnTo>
                    <a:pt x="2335530" y="852170"/>
                  </a:lnTo>
                  <a:lnTo>
                    <a:pt x="2335530" y="101418"/>
                  </a:lnTo>
                  <a:lnTo>
                    <a:pt x="2331719" y="97574"/>
                  </a:lnTo>
                  <a:close/>
                </a:path>
                <a:path w="2335529" h="852170">
                  <a:moveTo>
                    <a:pt x="2235008" y="0"/>
                  </a:moveTo>
                  <a:lnTo>
                    <a:pt x="0" y="0"/>
                  </a:lnTo>
                  <a:lnTo>
                    <a:pt x="0" y="752031"/>
                  </a:lnTo>
                  <a:lnTo>
                    <a:pt x="3810" y="755874"/>
                  </a:lnTo>
                  <a:lnTo>
                    <a:pt x="3810" y="2539"/>
                  </a:lnTo>
                  <a:lnTo>
                    <a:pt x="2237526" y="2539"/>
                  </a:lnTo>
                  <a:lnTo>
                    <a:pt x="2235008" y="0"/>
                  </a:lnTo>
                  <a:close/>
                </a:path>
              </a:pathLst>
            </a:custGeom>
            <a:solidFill>
              <a:srgbClr val="0B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6197600" y="2843529"/>
              <a:ext cx="2327910" cy="845819"/>
            </a:xfrm>
            <a:custGeom>
              <a:avLst/>
              <a:gdLst/>
              <a:ahLst/>
              <a:cxnLst/>
              <a:rect l="l" t="t" r="r" b="b"/>
              <a:pathLst>
                <a:path w="2327909" h="845820">
                  <a:moveTo>
                    <a:pt x="2324100" y="91190"/>
                  </a:moveTo>
                  <a:lnTo>
                    <a:pt x="2324100" y="842010"/>
                  </a:lnTo>
                  <a:lnTo>
                    <a:pt x="87897" y="842010"/>
                  </a:lnTo>
                  <a:lnTo>
                    <a:pt x="91673" y="845820"/>
                  </a:lnTo>
                  <a:lnTo>
                    <a:pt x="2327909" y="845820"/>
                  </a:lnTo>
                  <a:lnTo>
                    <a:pt x="2327909" y="95034"/>
                  </a:lnTo>
                  <a:lnTo>
                    <a:pt x="2324100" y="91190"/>
                  </a:lnTo>
                  <a:close/>
                </a:path>
                <a:path w="2327909" h="845820">
                  <a:moveTo>
                    <a:pt x="2233716" y="0"/>
                  </a:moveTo>
                  <a:lnTo>
                    <a:pt x="0" y="0"/>
                  </a:lnTo>
                  <a:lnTo>
                    <a:pt x="0" y="753334"/>
                  </a:lnTo>
                  <a:lnTo>
                    <a:pt x="2539" y="755897"/>
                  </a:lnTo>
                  <a:lnTo>
                    <a:pt x="2539" y="3810"/>
                  </a:lnTo>
                  <a:lnTo>
                    <a:pt x="2237492" y="3810"/>
                  </a:lnTo>
                  <a:lnTo>
                    <a:pt x="2233716" y="0"/>
                  </a:lnTo>
                  <a:close/>
                </a:path>
              </a:pathLst>
            </a:custGeom>
            <a:solidFill>
              <a:srgbClr val="0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6200140" y="2847339"/>
              <a:ext cx="2321560" cy="838200"/>
            </a:xfrm>
            <a:custGeom>
              <a:avLst/>
              <a:gdLst/>
              <a:ahLst/>
              <a:cxnLst/>
              <a:rect l="l" t="t" r="r" b="b"/>
              <a:pathLst>
                <a:path w="2321559" h="838200">
                  <a:moveTo>
                    <a:pt x="2317750" y="83536"/>
                  </a:moveTo>
                  <a:lnTo>
                    <a:pt x="2317750" y="835660"/>
                  </a:lnTo>
                  <a:lnTo>
                    <a:pt x="82839" y="835660"/>
                  </a:lnTo>
                  <a:lnTo>
                    <a:pt x="85357" y="838200"/>
                  </a:lnTo>
                  <a:lnTo>
                    <a:pt x="2321560" y="838200"/>
                  </a:lnTo>
                  <a:lnTo>
                    <a:pt x="2321560" y="87380"/>
                  </a:lnTo>
                  <a:lnTo>
                    <a:pt x="2317750" y="83536"/>
                  </a:lnTo>
                  <a:close/>
                </a:path>
                <a:path w="2321559" h="838200">
                  <a:moveTo>
                    <a:pt x="2234952" y="0"/>
                  </a:moveTo>
                  <a:lnTo>
                    <a:pt x="0" y="0"/>
                  </a:lnTo>
                  <a:lnTo>
                    <a:pt x="0" y="752087"/>
                  </a:lnTo>
                  <a:lnTo>
                    <a:pt x="3810" y="755930"/>
                  </a:lnTo>
                  <a:lnTo>
                    <a:pt x="3810" y="3810"/>
                  </a:lnTo>
                  <a:lnTo>
                    <a:pt x="2238729" y="3810"/>
                  </a:lnTo>
                  <a:lnTo>
                    <a:pt x="2234952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6203950" y="2851149"/>
              <a:ext cx="2313940" cy="831850"/>
            </a:xfrm>
            <a:custGeom>
              <a:avLst/>
              <a:gdLst/>
              <a:ahLst/>
              <a:cxnLst/>
              <a:rect l="l" t="t" r="r" b="b"/>
              <a:pathLst>
                <a:path w="2313940" h="831850">
                  <a:moveTo>
                    <a:pt x="2310129" y="75882"/>
                  </a:moveTo>
                  <a:lnTo>
                    <a:pt x="2310129" y="828039"/>
                  </a:lnTo>
                  <a:lnTo>
                    <a:pt x="75253" y="828039"/>
                  </a:lnTo>
                  <a:lnTo>
                    <a:pt x="79029" y="831850"/>
                  </a:lnTo>
                  <a:lnTo>
                    <a:pt x="2313940" y="831850"/>
                  </a:lnTo>
                  <a:lnTo>
                    <a:pt x="2313940" y="79726"/>
                  </a:lnTo>
                  <a:lnTo>
                    <a:pt x="2310129" y="75882"/>
                  </a:lnTo>
                  <a:close/>
                </a:path>
                <a:path w="2313940" h="831850">
                  <a:moveTo>
                    <a:pt x="2234919" y="0"/>
                  </a:moveTo>
                  <a:lnTo>
                    <a:pt x="0" y="0"/>
                  </a:lnTo>
                  <a:lnTo>
                    <a:pt x="0" y="752120"/>
                  </a:lnTo>
                  <a:lnTo>
                    <a:pt x="3810" y="755964"/>
                  </a:lnTo>
                  <a:lnTo>
                    <a:pt x="3810" y="3810"/>
                  </a:lnTo>
                  <a:lnTo>
                    <a:pt x="2238695" y="3810"/>
                  </a:lnTo>
                  <a:lnTo>
                    <a:pt x="2234919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6207760" y="2854959"/>
              <a:ext cx="2306320" cy="824230"/>
            </a:xfrm>
            <a:custGeom>
              <a:avLst/>
              <a:gdLst/>
              <a:ahLst/>
              <a:cxnLst/>
              <a:rect l="l" t="t" r="r" b="b"/>
              <a:pathLst>
                <a:path w="2306320" h="824229">
                  <a:moveTo>
                    <a:pt x="2302510" y="68228"/>
                  </a:moveTo>
                  <a:lnTo>
                    <a:pt x="2302510" y="820419"/>
                  </a:lnTo>
                  <a:lnTo>
                    <a:pt x="67666" y="820419"/>
                  </a:lnTo>
                  <a:lnTo>
                    <a:pt x="71443" y="824229"/>
                  </a:lnTo>
                  <a:lnTo>
                    <a:pt x="2306319" y="824229"/>
                  </a:lnTo>
                  <a:lnTo>
                    <a:pt x="2306319" y="72072"/>
                  </a:lnTo>
                  <a:lnTo>
                    <a:pt x="2302510" y="68228"/>
                  </a:lnTo>
                  <a:close/>
                </a:path>
                <a:path w="2306320" h="824229">
                  <a:moveTo>
                    <a:pt x="2234885" y="0"/>
                  </a:moveTo>
                  <a:lnTo>
                    <a:pt x="0" y="0"/>
                  </a:lnTo>
                  <a:lnTo>
                    <a:pt x="0" y="752154"/>
                  </a:lnTo>
                  <a:lnTo>
                    <a:pt x="3810" y="755998"/>
                  </a:lnTo>
                  <a:lnTo>
                    <a:pt x="3810" y="3810"/>
                  </a:lnTo>
                  <a:lnTo>
                    <a:pt x="2238661" y="3810"/>
                  </a:lnTo>
                  <a:lnTo>
                    <a:pt x="2234885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6211570" y="2858769"/>
              <a:ext cx="2298700" cy="816610"/>
            </a:xfrm>
            <a:custGeom>
              <a:avLst/>
              <a:gdLst/>
              <a:ahLst/>
              <a:cxnLst/>
              <a:rect l="l" t="t" r="r" b="b"/>
              <a:pathLst>
                <a:path w="2298700" h="816610">
                  <a:moveTo>
                    <a:pt x="2296159" y="61855"/>
                  </a:moveTo>
                  <a:lnTo>
                    <a:pt x="2296159" y="812799"/>
                  </a:lnTo>
                  <a:lnTo>
                    <a:pt x="60079" y="812799"/>
                  </a:lnTo>
                  <a:lnTo>
                    <a:pt x="63856" y="816609"/>
                  </a:lnTo>
                  <a:lnTo>
                    <a:pt x="2298700" y="816609"/>
                  </a:lnTo>
                  <a:lnTo>
                    <a:pt x="2298700" y="64418"/>
                  </a:lnTo>
                  <a:lnTo>
                    <a:pt x="2296159" y="61855"/>
                  </a:lnTo>
                  <a:close/>
                </a:path>
                <a:path w="2298700" h="816610">
                  <a:moveTo>
                    <a:pt x="2234851" y="0"/>
                  </a:moveTo>
                  <a:lnTo>
                    <a:pt x="0" y="0"/>
                  </a:lnTo>
                  <a:lnTo>
                    <a:pt x="0" y="752188"/>
                  </a:lnTo>
                  <a:lnTo>
                    <a:pt x="3809" y="756032"/>
                  </a:lnTo>
                  <a:lnTo>
                    <a:pt x="3809" y="3809"/>
                  </a:lnTo>
                  <a:lnTo>
                    <a:pt x="2238627" y="3809"/>
                  </a:lnTo>
                  <a:lnTo>
                    <a:pt x="2234851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6215380" y="2862579"/>
              <a:ext cx="2292350" cy="808990"/>
            </a:xfrm>
            <a:custGeom>
              <a:avLst/>
              <a:gdLst/>
              <a:ahLst/>
              <a:cxnLst/>
              <a:rect l="l" t="t" r="r" b="b"/>
              <a:pathLst>
                <a:path w="2292350" h="808989">
                  <a:moveTo>
                    <a:pt x="2288540" y="54201"/>
                  </a:moveTo>
                  <a:lnTo>
                    <a:pt x="2288540" y="805180"/>
                  </a:lnTo>
                  <a:lnTo>
                    <a:pt x="52493" y="805180"/>
                  </a:lnTo>
                  <a:lnTo>
                    <a:pt x="56269" y="808990"/>
                  </a:lnTo>
                  <a:lnTo>
                    <a:pt x="2292350" y="808990"/>
                  </a:lnTo>
                  <a:lnTo>
                    <a:pt x="2292350" y="58045"/>
                  </a:lnTo>
                  <a:lnTo>
                    <a:pt x="2288540" y="54201"/>
                  </a:lnTo>
                  <a:close/>
                </a:path>
                <a:path w="2292350" h="808989">
                  <a:moveTo>
                    <a:pt x="2234817" y="0"/>
                  </a:moveTo>
                  <a:lnTo>
                    <a:pt x="0" y="0"/>
                  </a:lnTo>
                  <a:lnTo>
                    <a:pt x="0" y="752222"/>
                  </a:lnTo>
                  <a:lnTo>
                    <a:pt x="3810" y="756065"/>
                  </a:lnTo>
                  <a:lnTo>
                    <a:pt x="3810" y="2540"/>
                  </a:lnTo>
                  <a:lnTo>
                    <a:pt x="2237335" y="2540"/>
                  </a:lnTo>
                  <a:lnTo>
                    <a:pt x="2234817" y="0"/>
                  </a:lnTo>
                  <a:close/>
                </a:path>
              </a:pathLst>
            </a:custGeom>
            <a:solidFill>
              <a:srgbClr val="17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6219190" y="2865119"/>
              <a:ext cx="2284730" cy="802640"/>
            </a:xfrm>
            <a:custGeom>
              <a:avLst/>
              <a:gdLst/>
              <a:ahLst/>
              <a:cxnLst/>
              <a:rect l="l" t="t" r="r" b="b"/>
              <a:pathLst>
                <a:path w="2284729" h="802639">
                  <a:moveTo>
                    <a:pt x="2280919" y="47817"/>
                  </a:moveTo>
                  <a:lnTo>
                    <a:pt x="2280919" y="798829"/>
                  </a:lnTo>
                  <a:lnTo>
                    <a:pt x="44906" y="798829"/>
                  </a:lnTo>
                  <a:lnTo>
                    <a:pt x="48683" y="802639"/>
                  </a:lnTo>
                  <a:lnTo>
                    <a:pt x="2284730" y="802639"/>
                  </a:lnTo>
                  <a:lnTo>
                    <a:pt x="2284730" y="51661"/>
                  </a:lnTo>
                  <a:lnTo>
                    <a:pt x="2280919" y="47817"/>
                  </a:lnTo>
                  <a:close/>
                </a:path>
                <a:path w="2284729" h="802639">
                  <a:moveTo>
                    <a:pt x="2233525" y="0"/>
                  </a:moveTo>
                  <a:lnTo>
                    <a:pt x="0" y="0"/>
                  </a:lnTo>
                  <a:lnTo>
                    <a:pt x="0" y="753525"/>
                  </a:lnTo>
                  <a:lnTo>
                    <a:pt x="2539" y="756088"/>
                  </a:lnTo>
                  <a:lnTo>
                    <a:pt x="2539" y="3809"/>
                  </a:lnTo>
                  <a:lnTo>
                    <a:pt x="2237301" y="3809"/>
                  </a:lnTo>
                  <a:lnTo>
                    <a:pt x="2233525" y="0"/>
                  </a:lnTo>
                  <a:close/>
                </a:path>
              </a:pathLst>
            </a:custGeom>
            <a:solidFill>
              <a:srgbClr val="19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6221730" y="2868929"/>
              <a:ext cx="2278380" cy="795020"/>
            </a:xfrm>
            <a:custGeom>
              <a:avLst/>
              <a:gdLst/>
              <a:ahLst/>
              <a:cxnLst/>
              <a:rect l="l" t="t" r="r" b="b"/>
              <a:pathLst>
                <a:path w="2278379" h="795020">
                  <a:moveTo>
                    <a:pt x="2274570" y="40163"/>
                  </a:moveTo>
                  <a:lnTo>
                    <a:pt x="2274570" y="792480"/>
                  </a:lnTo>
                  <a:lnTo>
                    <a:pt x="39849" y="792480"/>
                  </a:lnTo>
                  <a:lnTo>
                    <a:pt x="42366" y="795020"/>
                  </a:lnTo>
                  <a:lnTo>
                    <a:pt x="2278379" y="795020"/>
                  </a:lnTo>
                  <a:lnTo>
                    <a:pt x="2278379" y="44007"/>
                  </a:lnTo>
                  <a:lnTo>
                    <a:pt x="2274570" y="40163"/>
                  </a:lnTo>
                  <a:close/>
                </a:path>
                <a:path w="2278379" h="795020">
                  <a:moveTo>
                    <a:pt x="2234761" y="0"/>
                  </a:moveTo>
                  <a:lnTo>
                    <a:pt x="0" y="0"/>
                  </a:lnTo>
                  <a:lnTo>
                    <a:pt x="0" y="752278"/>
                  </a:lnTo>
                  <a:lnTo>
                    <a:pt x="3810" y="756122"/>
                  </a:lnTo>
                  <a:lnTo>
                    <a:pt x="3810" y="3810"/>
                  </a:lnTo>
                  <a:lnTo>
                    <a:pt x="2238537" y="3810"/>
                  </a:lnTo>
                  <a:lnTo>
                    <a:pt x="2234761" y="0"/>
                  </a:lnTo>
                  <a:close/>
                </a:path>
              </a:pathLst>
            </a:custGeom>
            <a:solidFill>
              <a:srgbClr val="1B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6225540" y="2872739"/>
              <a:ext cx="2270760" cy="788670"/>
            </a:xfrm>
            <a:custGeom>
              <a:avLst/>
              <a:gdLst/>
              <a:ahLst/>
              <a:cxnLst/>
              <a:rect l="l" t="t" r="r" b="b"/>
              <a:pathLst>
                <a:path w="2270759" h="788670">
                  <a:moveTo>
                    <a:pt x="2266950" y="32509"/>
                  </a:moveTo>
                  <a:lnTo>
                    <a:pt x="2266950" y="784860"/>
                  </a:lnTo>
                  <a:lnTo>
                    <a:pt x="32262" y="784860"/>
                  </a:lnTo>
                  <a:lnTo>
                    <a:pt x="36039" y="788670"/>
                  </a:lnTo>
                  <a:lnTo>
                    <a:pt x="2270760" y="788670"/>
                  </a:lnTo>
                  <a:lnTo>
                    <a:pt x="2270760" y="36353"/>
                  </a:lnTo>
                  <a:lnTo>
                    <a:pt x="2266950" y="32509"/>
                  </a:lnTo>
                  <a:close/>
                </a:path>
                <a:path w="2270759" h="788670">
                  <a:moveTo>
                    <a:pt x="2234727" y="0"/>
                  </a:moveTo>
                  <a:lnTo>
                    <a:pt x="0" y="0"/>
                  </a:lnTo>
                  <a:lnTo>
                    <a:pt x="0" y="752312"/>
                  </a:lnTo>
                  <a:lnTo>
                    <a:pt x="3810" y="756155"/>
                  </a:lnTo>
                  <a:lnTo>
                    <a:pt x="3810" y="3810"/>
                  </a:lnTo>
                  <a:lnTo>
                    <a:pt x="2238504" y="3810"/>
                  </a:lnTo>
                  <a:lnTo>
                    <a:pt x="2234727" y="0"/>
                  </a:lnTo>
                  <a:close/>
                </a:path>
              </a:pathLst>
            </a:custGeom>
            <a:solidFill>
              <a:srgbClr val="1D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6229350" y="2876549"/>
              <a:ext cx="2263140" cy="781050"/>
            </a:xfrm>
            <a:custGeom>
              <a:avLst/>
              <a:gdLst/>
              <a:ahLst/>
              <a:cxnLst/>
              <a:rect l="l" t="t" r="r" b="b"/>
              <a:pathLst>
                <a:path w="2263140" h="781050">
                  <a:moveTo>
                    <a:pt x="2259329" y="24855"/>
                  </a:moveTo>
                  <a:lnTo>
                    <a:pt x="2259329" y="777239"/>
                  </a:lnTo>
                  <a:lnTo>
                    <a:pt x="24675" y="777239"/>
                  </a:lnTo>
                  <a:lnTo>
                    <a:pt x="28452" y="781050"/>
                  </a:lnTo>
                  <a:lnTo>
                    <a:pt x="2263140" y="781050"/>
                  </a:lnTo>
                  <a:lnTo>
                    <a:pt x="2263140" y="28699"/>
                  </a:lnTo>
                  <a:lnTo>
                    <a:pt x="2259329" y="24855"/>
                  </a:lnTo>
                  <a:close/>
                </a:path>
                <a:path w="2263140" h="781050">
                  <a:moveTo>
                    <a:pt x="2234694" y="0"/>
                  </a:moveTo>
                  <a:lnTo>
                    <a:pt x="0" y="0"/>
                  </a:lnTo>
                  <a:lnTo>
                    <a:pt x="0" y="752345"/>
                  </a:lnTo>
                  <a:lnTo>
                    <a:pt x="3810" y="756189"/>
                  </a:lnTo>
                  <a:lnTo>
                    <a:pt x="3810" y="3810"/>
                  </a:lnTo>
                  <a:lnTo>
                    <a:pt x="2238470" y="3810"/>
                  </a:lnTo>
                  <a:lnTo>
                    <a:pt x="2234694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6233160" y="2880359"/>
              <a:ext cx="2255520" cy="773430"/>
            </a:xfrm>
            <a:custGeom>
              <a:avLst/>
              <a:gdLst/>
              <a:ahLst/>
              <a:cxnLst/>
              <a:rect l="l" t="t" r="r" b="b"/>
              <a:pathLst>
                <a:path w="2255520" h="773429">
                  <a:moveTo>
                    <a:pt x="2252980" y="18483"/>
                  </a:moveTo>
                  <a:lnTo>
                    <a:pt x="2252980" y="769619"/>
                  </a:lnTo>
                  <a:lnTo>
                    <a:pt x="17089" y="769619"/>
                  </a:lnTo>
                  <a:lnTo>
                    <a:pt x="20865" y="773429"/>
                  </a:lnTo>
                  <a:lnTo>
                    <a:pt x="2255519" y="773429"/>
                  </a:lnTo>
                  <a:lnTo>
                    <a:pt x="2255519" y="21045"/>
                  </a:lnTo>
                  <a:lnTo>
                    <a:pt x="2252980" y="18483"/>
                  </a:lnTo>
                  <a:close/>
                </a:path>
                <a:path w="2255520" h="773429">
                  <a:moveTo>
                    <a:pt x="2234660" y="0"/>
                  </a:moveTo>
                  <a:lnTo>
                    <a:pt x="0" y="0"/>
                  </a:lnTo>
                  <a:lnTo>
                    <a:pt x="0" y="752379"/>
                  </a:lnTo>
                  <a:lnTo>
                    <a:pt x="3810" y="756223"/>
                  </a:lnTo>
                  <a:lnTo>
                    <a:pt x="3810" y="3810"/>
                  </a:lnTo>
                  <a:lnTo>
                    <a:pt x="2238436" y="3810"/>
                  </a:lnTo>
                  <a:lnTo>
                    <a:pt x="2234660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6236970" y="2884169"/>
              <a:ext cx="2249170" cy="765810"/>
            </a:xfrm>
            <a:custGeom>
              <a:avLst/>
              <a:gdLst/>
              <a:ahLst/>
              <a:cxnLst/>
              <a:rect l="l" t="t" r="r" b="b"/>
              <a:pathLst>
                <a:path w="2249170" h="765810">
                  <a:moveTo>
                    <a:pt x="2245359" y="10829"/>
                  </a:moveTo>
                  <a:lnTo>
                    <a:pt x="2245359" y="761999"/>
                  </a:lnTo>
                  <a:lnTo>
                    <a:pt x="9502" y="761999"/>
                  </a:lnTo>
                  <a:lnTo>
                    <a:pt x="13279" y="765809"/>
                  </a:lnTo>
                  <a:lnTo>
                    <a:pt x="2249170" y="765809"/>
                  </a:lnTo>
                  <a:lnTo>
                    <a:pt x="2249170" y="14673"/>
                  </a:lnTo>
                  <a:lnTo>
                    <a:pt x="2245359" y="10829"/>
                  </a:lnTo>
                  <a:close/>
                </a:path>
                <a:path w="2249170" h="765810">
                  <a:moveTo>
                    <a:pt x="2234626" y="0"/>
                  </a:moveTo>
                  <a:lnTo>
                    <a:pt x="0" y="0"/>
                  </a:lnTo>
                  <a:lnTo>
                    <a:pt x="0" y="752413"/>
                  </a:lnTo>
                  <a:lnTo>
                    <a:pt x="3809" y="756256"/>
                  </a:lnTo>
                  <a:lnTo>
                    <a:pt x="3809" y="2539"/>
                  </a:lnTo>
                  <a:lnTo>
                    <a:pt x="2237144" y="2539"/>
                  </a:lnTo>
                  <a:lnTo>
                    <a:pt x="2234626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6240780" y="2886709"/>
              <a:ext cx="2241550" cy="759460"/>
            </a:xfrm>
            <a:custGeom>
              <a:avLst/>
              <a:gdLst/>
              <a:ahLst/>
              <a:cxnLst/>
              <a:rect l="l" t="t" r="r" b="b"/>
              <a:pathLst>
                <a:path w="2241550" h="759460">
                  <a:moveTo>
                    <a:pt x="2233334" y="0"/>
                  </a:moveTo>
                  <a:lnTo>
                    <a:pt x="0" y="0"/>
                  </a:lnTo>
                  <a:lnTo>
                    <a:pt x="0" y="753716"/>
                  </a:lnTo>
                  <a:lnTo>
                    <a:pt x="5692" y="759459"/>
                  </a:lnTo>
                  <a:lnTo>
                    <a:pt x="2241550" y="759459"/>
                  </a:lnTo>
                  <a:lnTo>
                    <a:pt x="2241550" y="755650"/>
                  </a:lnTo>
                  <a:lnTo>
                    <a:pt x="2540" y="755650"/>
                  </a:lnTo>
                  <a:lnTo>
                    <a:pt x="2540" y="3810"/>
                  </a:lnTo>
                  <a:lnTo>
                    <a:pt x="2237110" y="3810"/>
                  </a:lnTo>
                  <a:lnTo>
                    <a:pt x="2233334" y="0"/>
                  </a:lnTo>
                  <a:close/>
                </a:path>
                <a:path w="2241550" h="759460">
                  <a:moveTo>
                    <a:pt x="2237740" y="4444"/>
                  </a:moveTo>
                  <a:lnTo>
                    <a:pt x="2237740" y="755650"/>
                  </a:lnTo>
                  <a:lnTo>
                    <a:pt x="2241550" y="755650"/>
                  </a:lnTo>
                  <a:lnTo>
                    <a:pt x="2241550" y="8289"/>
                  </a:lnTo>
                  <a:lnTo>
                    <a:pt x="2237740" y="4444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6243320" y="2890519"/>
              <a:ext cx="2235200" cy="749300"/>
            </a:xfrm>
            <a:custGeom>
              <a:avLst/>
              <a:gdLst/>
              <a:ahLst/>
              <a:cxnLst/>
              <a:rect l="l" t="t" r="r" b="b"/>
              <a:pathLst>
                <a:path w="2235200" h="749300">
                  <a:moveTo>
                    <a:pt x="22352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9300"/>
                  </a:lnTo>
                  <a:lnTo>
                    <a:pt x="3810" y="749300"/>
                  </a:lnTo>
                  <a:lnTo>
                    <a:pt x="3810" y="3810"/>
                  </a:lnTo>
                  <a:lnTo>
                    <a:pt x="2235200" y="3810"/>
                  </a:lnTo>
                  <a:lnTo>
                    <a:pt x="2235200" y="1270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6247130" y="2894329"/>
              <a:ext cx="2227580" cy="741680"/>
            </a:xfrm>
            <a:custGeom>
              <a:avLst/>
              <a:gdLst/>
              <a:ahLst/>
              <a:cxnLst/>
              <a:rect l="l" t="t" r="r" b="b"/>
              <a:pathLst>
                <a:path w="2227579" h="741679">
                  <a:moveTo>
                    <a:pt x="22275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2227580" y="381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6250940" y="2898139"/>
              <a:ext cx="2219960" cy="734060"/>
            </a:xfrm>
            <a:custGeom>
              <a:avLst/>
              <a:gdLst/>
              <a:ahLst/>
              <a:cxnLst/>
              <a:rect l="l" t="t" r="r" b="b"/>
              <a:pathLst>
                <a:path w="2219959" h="734060">
                  <a:moveTo>
                    <a:pt x="22199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34060"/>
                  </a:lnTo>
                  <a:lnTo>
                    <a:pt x="3810" y="734060"/>
                  </a:lnTo>
                  <a:lnTo>
                    <a:pt x="3810" y="3810"/>
                  </a:lnTo>
                  <a:lnTo>
                    <a:pt x="2219960" y="3810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6254750" y="2901949"/>
              <a:ext cx="2212340" cy="726440"/>
            </a:xfrm>
            <a:custGeom>
              <a:avLst/>
              <a:gdLst/>
              <a:ahLst/>
              <a:cxnLst/>
              <a:rect l="l" t="t" r="r" b="b"/>
              <a:pathLst>
                <a:path w="2212340" h="726439">
                  <a:moveTo>
                    <a:pt x="22123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26440"/>
                  </a:lnTo>
                  <a:lnTo>
                    <a:pt x="3810" y="726440"/>
                  </a:lnTo>
                  <a:lnTo>
                    <a:pt x="3810" y="3810"/>
                  </a:lnTo>
                  <a:lnTo>
                    <a:pt x="2212340" y="3810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6258560" y="2905759"/>
              <a:ext cx="2204720" cy="718820"/>
            </a:xfrm>
            <a:custGeom>
              <a:avLst/>
              <a:gdLst/>
              <a:ahLst/>
              <a:cxnLst/>
              <a:rect l="l" t="t" r="r" b="b"/>
              <a:pathLst>
                <a:path w="2204720" h="718820">
                  <a:moveTo>
                    <a:pt x="22047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3810" y="718820"/>
                  </a:lnTo>
                  <a:lnTo>
                    <a:pt x="3810" y="3810"/>
                  </a:lnTo>
                  <a:lnTo>
                    <a:pt x="2204720" y="381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6262370" y="2909569"/>
              <a:ext cx="2197100" cy="711200"/>
            </a:xfrm>
            <a:custGeom>
              <a:avLst/>
              <a:gdLst/>
              <a:ahLst/>
              <a:cxnLst/>
              <a:rect l="l" t="t" r="r" b="b"/>
              <a:pathLst>
                <a:path w="2197100" h="711200">
                  <a:moveTo>
                    <a:pt x="21971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97100" y="3810"/>
                  </a:lnTo>
                  <a:lnTo>
                    <a:pt x="219710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6266180" y="2913379"/>
              <a:ext cx="2190750" cy="703580"/>
            </a:xfrm>
            <a:custGeom>
              <a:avLst/>
              <a:gdLst/>
              <a:ahLst/>
              <a:cxnLst/>
              <a:rect l="l" t="t" r="r" b="b"/>
              <a:pathLst>
                <a:path w="2190750" h="703579">
                  <a:moveTo>
                    <a:pt x="21907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703580"/>
                  </a:lnTo>
                  <a:lnTo>
                    <a:pt x="3810" y="703580"/>
                  </a:lnTo>
                  <a:lnTo>
                    <a:pt x="3810" y="2540"/>
                  </a:lnTo>
                  <a:lnTo>
                    <a:pt x="2190750" y="254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6269990" y="2915919"/>
              <a:ext cx="2183130" cy="697230"/>
            </a:xfrm>
            <a:custGeom>
              <a:avLst/>
              <a:gdLst/>
              <a:ahLst/>
              <a:cxnLst/>
              <a:rect l="l" t="t" r="r" b="b"/>
              <a:pathLst>
                <a:path w="2183129" h="697229">
                  <a:moveTo>
                    <a:pt x="21831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97230"/>
                  </a:lnTo>
                  <a:lnTo>
                    <a:pt x="2540" y="697230"/>
                  </a:lnTo>
                  <a:lnTo>
                    <a:pt x="2540" y="3810"/>
                  </a:lnTo>
                  <a:lnTo>
                    <a:pt x="2183130" y="3810"/>
                  </a:lnTo>
                  <a:lnTo>
                    <a:pt x="218313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6272530" y="2919729"/>
              <a:ext cx="2176780" cy="690880"/>
            </a:xfrm>
            <a:custGeom>
              <a:avLst/>
              <a:gdLst/>
              <a:ahLst/>
              <a:cxnLst/>
              <a:rect l="l" t="t" r="r" b="b"/>
              <a:pathLst>
                <a:path w="2176779" h="690879">
                  <a:moveTo>
                    <a:pt x="21767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90880"/>
                  </a:lnTo>
                  <a:lnTo>
                    <a:pt x="3810" y="690880"/>
                  </a:lnTo>
                  <a:lnTo>
                    <a:pt x="3810" y="3810"/>
                  </a:lnTo>
                  <a:lnTo>
                    <a:pt x="2176780" y="3810"/>
                  </a:lnTo>
                  <a:lnTo>
                    <a:pt x="217678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6276340" y="2923539"/>
              <a:ext cx="2169160" cy="683260"/>
            </a:xfrm>
            <a:custGeom>
              <a:avLst/>
              <a:gdLst/>
              <a:ahLst/>
              <a:cxnLst/>
              <a:rect l="l" t="t" r="r" b="b"/>
              <a:pathLst>
                <a:path w="2169159" h="683260">
                  <a:moveTo>
                    <a:pt x="21691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2169160" y="381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6280150" y="2927349"/>
              <a:ext cx="2161540" cy="675640"/>
            </a:xfrm>
            <a:custGeom>
              <a:avLst/>
              <a:gdLst/>
              <a:ahLst/>
              <a:cxnLst/>
              <a:rect l="l" t="t" r="r" b="b"/>
              <a:pathLst>
                <a:path w="2161540" h="675639">
                  <a:moveTo>
                    <a:pt x="21615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75640"/>
                  </a:lnTo>
                  <a:lnTo>
                    <a:pt x="3810" y="675640"/>
                  </a:lnTo>
                  <a:lnTo>
                    <a:pt x="3810" y="381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6283960" y="2931159"/>
              <a:ext cx="2153920" cy="668020"/>
            </a:xfrm>
            <a:custGeom>
              <a:avLst/>
              <a:gdLst/>
              <a:ahLst/>
              <a:cxnLst/>
              <a:rect l="l" t="t" r="r" b="b"/>
              <a:pathLst>
                <a:path w="2153920" h="668020">
                  <a:moveTo>
                    <a:pt x="21539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6287770" y="2934969"/>
              <a:ext cx="2147570" cy="660400"/>
            </a:xfrm>
            <a:custGeom>
              <a:avLst/>
              <a:gdLst/>
              <a:ahLst/>
              <a:cxnLst/>
              <a:rect l="l" t="t" r="r" b="b"/>
              <a:pathLst>
                <a:path w="2147570" h="660400">
                  <a:moveTo>
                    <a:pt x="21475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60400"/>
                  </a:lnTo>
                  <a:lnTo>
                    <a:pt x="3810" y="660400"/>
                  </a:lnTo>
                  <a:lnTo>
                    <a:pt x="3810" y="2540"/>
                  </a:lnTo>
                  <a:lnTo>
                    <a:pt x="2147570" y="254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6291580" y="2937509"/>
              <a:ext cx="2139950" cy="654050"/>
            </a:xfrm>
            <a:custGeom>
              <a:avLst/>
              <a:gdLst/>
              <a:ahLst/>
              <a:cxnLst/>
              <a:rect l="l" t="t" r="r" b="b"/>
              <a:pathLst>
                <a:path w="2139950" h="654050">
                  <a:moveTo>
                    <a:pt x="21399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54050"/>
                  </a:lnTo>
                  <a:lnTo>
                    <a:pt x="2540" y="654050"/>
                  </a:lnTo>
                  <a:lnTo>
                    <a:pt x="2540" y="381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6294120" y="2941319"/>
              <a:ext cx="2133600" cy="647700"/>
            </a:xfrm>
            <a:custGeom>
              <a:avLst/>
              <a:gdLst/>
              <a:ahLst/>
              <a:cxnLst/>
              <a:rect l="l" t="t" r="r" b="b"/>
              <a:pathLst>
                <a:path w="2133600" h="647700">
                  <a:moveTo>
                    <a:pt x="21336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47700"/>
                  </a:lnTo>
                  <a:lnTo>
                    <a:pt x="3810" y="647700"/>
                  </a:lnTo>
                  <a:lnTo>
                    <a:pt x="3810" y="3810"/>
                  </a:lnTo>
                  <a:lnTo>
                    <a:pt x="2133600" y="381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6297930" y="2945129"/>
              <a:ext cx="2125980" cy="640080"/>
            </a:xfrm>
            <a:custGeom>
              <a:avLst/>
              <a:gdLst/>
              <a:ahLst/>
              <a:cxnLst/>
              <a:rect l="l" t="t" r="r" b="b"/>
              <a:pathLst>
                <a:path w="2125979" h="640079">
                  <a:moveTo>
                    <a:pt x="21259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40080"/>
                  </a:lnTo>
                  <a:lnTo>
                    <a:pt x="3810" y="640080"/>
                  </a:lnTo>
                  <a:lnTo>
                    <a:pt x="3810" y="3810"/>
                  </a:lnTo>
                  <a:lnTo>
                    <a:pt x="2125980" y="381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6301740" y="2948939"/>
              <a:ext cx="2118360" cy="632460"/>
            </a:xfrm>
            <a:custGeom>
              <a:avLst/>
              <a:gdLst/>
              <a:ahLst/>
              <a:cxnLst/>
              <a:rect l="l" t="t" r="r" b="b"/>
              <a:pathLst>
                <a:path w="2118359" h="632460">
                  <a:moveTo>
                    <a:pt x="21183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3810" y="632460"/>
                  </a:lnTo>
                  <a:lnTo>
                    <a:pt x="3810" y="381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6305550" y="2952749"/>
              <a:ext cx="2110740" cy="624840"/>
            </a:xfrm>
            <a:custGeom>
              <a:avLst/>
              <a:gdLst/>
              <a:ahLst/>
              <a:cxnLst/>
              <a:rect l="l" t="t" r="r" b="b"/>
              <a:pathLst>
                <a:path w="2110740" h="624839">
                  <a:moveTo>
                    <a:pt x="21107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6309360" y="2956559"/>
              <a:ext cx="2104390" cy="617220"/>
            </a:xfrm>
            <a:custGeom>
              <a:avLst/>
              <a:gdLst/>
              <a:ahLst/>
              <a:cxnLst/>
              <a:rect l="l" t="t" r="r" b="b"/>
              <a:pathLst>
                <a:path w="2104390" h="617220">
                  <a:moveTo>
                    <a:pt x="21043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17220"/>
                  </a:lnTo>
                  <a:lnTo>
                    <a:pt x="3810" y="617220"/>
                  </a:lnTo>
                  <a:lnTo>
                    <a:pt x="3810" y="2540"/>
                  </a:lnTo>
                  <a:lnTo>
                    <a:pt x="2104390" y="254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6313170" y="2959099"/>
              <a:ext cx="2096770" cy="610870"/>
            </a:xfrm>
            <a:custGeom>
              <a:avLst/>
              <a:gdLst/>
              <a:ahLst/>
              <a:cxnLst/>
              <a:rect l="l" t="t" r="r" b="b"/>
              <a:pathLst>
                <a:path w="2096770" h="610870">
                  <a:moveTo>
                    <a:pt x="20967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10870"/>
                  </a:lnTo>
                  <a:lnTo>
                    <a:pt x="2540" y="610870"/>
                  </a:lnTo>
                  <a:lnTo>
                    <a:pt x="2540" y="381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6315710" y="2962909"/>
              <a:ext cx="2090420" cy="604520"/>
            </a:xfrm>
            <a:custGeom>
              <a:avLst/>
              <a:gdLst/>
              <a:ahLst/>
              <a:cxnLst/>
              <a:rect l="l" t="t" r="r" b="b"/>
              <a:pathLst>
                <a:path w="2090420" h="604520">
                  <a:moveTo>
                    <a:pt x="20904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04520"/>
                  </a:lnTo>
                  <a:lnTo>
                    <a:pt x="3810" y="604520"/>
                  </a:lnTo>
                  <a:lnTo>
                    <a:pt x="3810" y="3810"/>
                  </a:lnTo>
                  <a:lnTo>
                    <a:pt x="2090420" y="3810"/>
                  </a:lnTo>
                  <a:lnTo>
                    <a:pt x="209042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6319520" y="2966719"/>
              <a:ext cx="2082800" cy="596900"/>
            </a:xfrm>
            <a:custGeom>
              <a:avLst/>
              <a:gdLst/>
              <a:ahLst/>
              <a:cxnLst/>
              <a:rect l="l" t="t" r="r" b="b"/>
              <a:pathLst>
                <a:path w="2082800" h="596900">
                  <a:moveTo>
                    <a:pt x="20828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2082800" y="381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6323330" y="2970529"/>
              <a:ext cx="2075180" cy="589280"/>
            </a:xfrm>
            <a:custGeom>
              <a:avLst/>
              <a:gdLst/>
              <a:ahLst/>
              <a:cxnLst/>
              <a:rect l="l" t="t" r="r" b="b"/>
              <a:pathLst>
                <a:path w="2075179" h="589279">
                  <a:moveTo>
                    <a:pt x="20751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3810" y="589280"/>
                  </a:lnTo>
                  <a:lnTo>
                    <a:pt x="3810" y="381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6327140" y="2974339"/>
              <a:ext cx="2067560" cy="581660"/>
            </a:xfrm>
            <a:custGeom>
              <a:avLst/>
              <a:gdLst/>
              <a:ahLst/>
              <a:cxnLst/>
              <a:rect l="l" t="t" r="r" b="b"/>
              <a:pathLst>
                <a:path w="2067559" h="581660">
                  <a:moveTo>
                    <a:pt x="20675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6330950" y="2978149"/>
              <a:ext cx="2061210" cy="574040"/>
            </a:xfrm>
            <a:custGeom>
              <a:avLst/>
              <a:gdLst/>
              <a:ahLst/>
              <a:cxnLst/>
              <a:rect l="l" t="t" r="r" b="b"/>
              <a:pathLst>
                <a:path w="2061209" h="574039">
                  <a:moveTo>
                    <a:pt x="20612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74040"/>
                  </a:lnTo>
                  <a:lnTo>
                    <a:pt x="3810" y="574040"/>
                  </a:lnTo>
                  <a:lnTo>
                    <a:pt x="3810" y="2540"/>
                  </a:lnTo>
                  <a:lnTo>
                    <a:pt x="2061210" y="254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6334760" y="2980689"/>
              <a:ext cx="2053589" cy="567690"/>
            </a:xfrm>
            <a:custGeom>
              <a:avLst/>
              <a:gdLst/>
              <a:ahLst/>
              <a:cxnLst/>
              <a:rect l="l" t="t" r="r" b="b"/>
              <a:pathLst>
                <a:path w="2053590" h="567689">
                  <a:moveTo>
                    <a:pt x="20535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3810" y="567690"/>
                  </a:lnTo>
                  <a:lnTo>
                    <a:pt x="3810" y="381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6338570" y="2984499"/>
              <a:ext cx="2045970" cy="560070"/>
            </a:xfrm>
            <a:custGeom>
              <a:avLst/>
              <a:gdLst/>
              <a:ahLst/>
              <a:cxnLst/>
              <a:rect l="l" t="t" r="r" b="b"/>
              <a:pathLst>
                <a:path w="2045970" h="560070">
                  <a:moveTo>
                    <a:pt x="20459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60070"/>
                  </a:lnTo>
                  <a:lnTo>
                    <a:pt x="3810" y="560070"/>
                  </a:lnTo>
                  <a:lnTo>
                    <a:pt x="3810" y="3810"/>
                  </a:lnTo>
                  <a:lnTo>
                    <a:pt x="2045970" y="3810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6342380" y="2988309"/>
              <a:ext cx="2038350" cy="552450"/>
            </a:xfrm>
            <a:custGeom>
              <a:avLst/>
              <a:gdLst/>
              <a:ahLst/>
              <a:cxnLst/>
              <a:rect l="l" t="t" r="r" b="b"/>
              <a:pathLst>
                <a:path w="2038350" h="552450">
                  <a:moveTo>
                    <a:pt x="20383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2540" y="552450"/>
                  </a:lnTo>
                  <a:lnTo>
                    <a:pt x="2540" y="3810"/>
                  </a:lnTo>
                  <a:lnTo>
                    <a:pt x="2038350" y="381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6344920" y="2992119"/>
              <a:ext cx="2032000" cy="546100"/>
            </a:xfrm>
            <a:custGeom>
              <a:avLst/>
              <a:gdLst/>
              <a:ahLst/>
              <a:cxnLst/>
              <a:rect l="l" t="t" r="r" b="b"/>
              <a:pathLst>
                <a:path w="2032000" h="546100">
                  <a:moveTo>
                    <a:pt x="20320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46100"/>
                  </a:lnTo>
                  <a:lnTo>
                    <a:pt x="3810" y="546100"/>
                  </a:lnTo>
                  <a:lnTo>
                    <a:pt x="3810" y="381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6348730" y="2995929"/>
              <a:ext cx="2024380" cy="538480"/>
            </a:xfrm>
            <a:custGeom>
              <a:avLst/>
              <a:gdLst/>
              <a:ahLst/>
              <a:cxnLst/>
              <a:rect l="l" t="t" r="r" b="b"/>
              <a:pathLst>
                <a:path w="2024379" h="538479">
                  <a:moveTo>
                    <a:pt x="20243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6352540" y="2999739"/>
              <a:ext cx="2016760" cy="530860"/>
            </a:xfrm>
            <a:custGeom>
              <a:avLst/>
              <a:gdLst/>
              <a:ahLst/>
              <a:cxnLst/>
              <a:rect l="l" t="t" r="r" b="b"/>
              <a:pathLst>
                <a:path w="2016759" h="530860">
                  <a:moveTo>
                    <a:pt x="2016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3810" y="530860"/>
                  </a:lnTo>
                  <a:lnTo>
                    <a:pt x="3810" y="381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6356350" y="3003549"/>
              <a:ext cx="2009139" cy="523240"/>
            </a:xfrm>
            <a:custGeom>
              <a:avLst/>
              <a:gdLst/>
              <a:ahLst/>
              <a:cxnLst/>
              <a:rect l="l" t="t" r="r" b="b"/>
              <a:pathLst>
                <a:path w="2009140" h="523239">
                  <a:moveTo>
                    <a:pt x="20091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23240"/>
                  </a:lnTo>
                  <a:lnTo>
                    <a:pt x="3810" y="523240"/>
                  </a:lnTo>
                  <a:lnTo>
                    <a:pt x="3810" y="2540"/>
                  </a:lnTo>
                  <a:lnTo>
                    <a:pt x="2009140" y="2540"/>
                  </a:lnTo>
                  <a:lnTo>
                    <a:pt x="200914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6360160" y="3006089"/>
              <a:ext cx="2002789" cy="516890"/>
            </a:xfrm>
            <a:custGeom>
              <a:avLst/>
              <a:gdLst/>
              <a:ahLst/>
              <a:cxnLst/>
              <a:rect l="l" t="t" r="r" b="b"/>
              <a:pathLst>
                <a:path w="2002790" h="516889">
                  <a:moveTo>
                    <a:pt x="20027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16890"/>
                  </a:lnTo>
                  <a:lnTo>
                    <a:pt x="3810" y="516890"/>
                  </a:lnTo>
                  <a:lnTo>
                    <a:pt x="3810" y="381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6363970" y="3009899"/>
              <a:ext cx="1995170" cy="509270"/>
            </a:xfrm>
            <a:custGeom>
              <a:avLst/>
              <a:gdLst/>
              <a:ahLst/>
              <a:cxnLst/>
              <a:rect l="l" t="t" r="r" b="b"/>
              <a:pathLst>
                <a:path w="1995170" h="509270">
                  <a:moveTo>
                    <a:pt x="19951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2540" y="509270"/>
                  </a:lnTo>
                  <a:lnTo>
                    <a:pt x="2540" y="3810"/>
                  </a:lnTo>
                  <a:lnTo>
                    <a:pt x="1995170" y="381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6366510" y="3013709"/>
              <a:ext cx="1988820" cy="502920"/>
            </a:xfrm>
            <a:custGeom>
              <a:avLst/>
              <a:gdLst/>
              <a:ahLst/>
              <a:cxnLst/>
              <a:rect l="l" t="t" r="r" b="b"/>
              <a:pathLst>
                <a:path w="1988820" h="502920">
                  <a:moveTo>
                    <a:pt x="1988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6370320" y="3017519"/>
              <a:ext cx="1981200" cy="495300"/>
            </a:xfrm>
            <a:custGeom>
              <a:avLst/>
              <a:gdLst/>
              <a:ahLst/>
              <a:cxnLst/>
              <a:rect l="l" t="t" r="r" b="b"/>
              <a:pathLst>
                <a:path w="1981200" h="495300">
                  <a:moveTo>
                    <a:pt x="19812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6374130" y="3021329"/>
              <a:ext cx="1973580" cy="487680"/>
            </a:xfrm>
            <a:custGeom>
              <a:avLst/>
              <a:gdLst/>
              <a:ahLst/>
              <a:cxnLst/>
              <a:rect l="l" t="t" r="r" b="b"/>
              <a:pathLst>
                <a:path w="1973579" h="487679">
                  <a:moveTo>
                    <a:pt x="19735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6377940" y="3025139"/>
              <a:ext cx="1965960" cy="480059"/>
            </a:xfrm>
            <a:custGeom>
              <a:avLst/>
              <a:gdLst/>
              <a:ahLst/>
              <a:cxnLst/>
              <a:rect l="l" t="t" r="r" b="b"/>
              <a:pathLst>
                <a:path w="1965959" h="480060">
                  <a:moveTo>
                    <a:pt x="19659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65960" y="3810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6381750" y="3028949"/>
              <a:ext cx="1959610" cy="472440"/>
            </a:xfrm>
            <a:custGeom>
              <a:avLst/>
              <a:gdLst/>
              <a:ahLst/>
              <a:cxnLst/>
              <a:rect l="l" t="t" r="r" b="b"/>
              <a:pathLst>
                <a:path w="1959609" h="472439">
                  <a:moveTo>
                    <a:pt x="19596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72440"/>
                  </a:lnTo>
                  <a:lnTo>
                    <a:pt x="3810" y="472440"/>
                  </a:lnTo>
                  <a:lnTo>
                    <a:pt x="3810" y="2540"/>
                  </a:lnTo>
                  <a:lnTo>
                    <a:pt x="1959610" y="254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6385560" y="3031489"/>
              <a:ext cx="1951989" cy="466090"/>
            </a:xfrm>
            <a:custGeom>
              <a:avLst/>
              <a:gdLst/>
              <a:ahLst/>
              <a:cxnLst/>
              <a:rect l="l" t="t" r="r" b="b"/>
              <a:pathLst>
                <a:path w="1951990" h="466089">
                  <a:moveTo>
                    <a:pt x="19519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66090"/>
                  </a:lnTo>
                  <a:lnTo>
                    <a:pt x="2540" y="466090"/>
                  </a:lnTo>
                  <a:lnTo>
                    <a:pt x="2540" y="3810"/>
                  </a:lnTo>
                  <a:lnTo>
                    <a:pt x="1951990" y="381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6388100" y="3035299"/>
              <a:ext cx="1945639" cy="459740"/>
            </a:xfrm>
            <a:custGeom>
              <a:avLst/>
              <a:gdLst/>
              <a:ahLst/>
              <a:cxnLst/>
              <a:rect l="l" t="t" r="r" b="b"/>
              <a:pathLst>
                <a:path w="1945640" h="459739">
                  <a:moveTo>
                    <a:pt x="19456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9740"/>
                  </a:lnTo>
                  <a:lnTo>
                    <a:pt x="3810" y="459740"/>
                  </a:lnTo>
                  <a:lnTo>
                    <a:pt x="3810" y="381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6391910" y="3039109"/>
              <a:ext cx="1938020" cy="452120"/>
            </a:xfrm>
            <a:custGeom>
              <a:avLst/>
              <a:gdLst/>
              <a:ahLst/>
              <a:cxnLst/>
              <a:rect l="l" t="t" r="r" b="b"/>
              <a:pathLst>
                <a:path w="1938020" h="452120">
                  <a:moveTo>
                    <a:pt x="19380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6395720" y="3042919"/>
              <a:ext cx="1930400" cy="444500"/>
            </a:xfrm>
            <a:custGeom>
              <a:avLst/>
              <a:gdLst/>
              <a:ahLst/>
              <a:cxnLst/>
              <a:rect l="l" t="t" r="r" b="b"/>
              <a:pathLst>
                <a:path w="1930400" h="444500">
                  <a:moveTo>
                    <a:pt x="19304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6399530" y="3046729"/>
              <a:ext cx="1922780" cy="436880"/>
            </a:xfrm>
            <a:custGeom>
              <a:avLst/>
              <a:gdLst/>
              <a:ahLst/>
              <a:cxnLst/>
              <a:rect l="l" t="t" r="r" b="b"/>
              <a:pathLst>
                <a:path w="1922779" h="436879">
                  <a:moveTo>
                    <a:pt x="19227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6403340" y="3050539"/>
              <a:ext cx="1916430" cy="429259"/>
            </a:xfrm>
            <a:custGeom>
              <a:avLst/>
              <a:gdLst/>
              <a:ahLst/>
              <a:cxnLst/>
              <a:rect l="l" t="t" r="r" b="b"/>
              <a:pathLst>
                <a:path w="1916429" h="429260">
                  <a:moveTo>
                    <a:pt x="19164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29260"/>
                  </a:lnTo>
                  <a:lnTo>
                    <a:pt x="3810" y="429260"/>
                  </a:lnTo>
                  <a:lnTo>
                    <a:pt x="3810" y="2540"/>
                  </a:lnTo>
                  <a:lnTo>
                    <a:pt x="1916430" y="254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6407150" y="3053079"/>
              <a:ext cx="1908810" cy="422909"/>
            </a:xfrm>
            <a:custGeom>
              <a:avLst/>
              <a:gdLst/>
              <a:ahLst/>
              <a:cxnLst/>
              <a:rect l="l" t="t" r="r" b="b"/>
              <a:pathLst>
                <a:path w="1908809" h="422910">
                  <a:moveTo>
                    <a:pt x="19088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22910"/>
                  </a:lnTo>
                  <a:lnTo>
                    <a:pt x="2540" y="422910"/>
                  </a:lnTo>
                  <a:lnTo>
                    <a:pt x="2540" y="381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6409690" y="3056889"/>
              <a:ext cx="1902460" cy="416559"/>
            </a:xfrm>
            <a:custGeom>
              <a:avLst/>
              <a:gdLst/>
              <a:ahLst/>
              <a:cxnLst/>
              <a:rect l="l" t="t" r="r" b="b"/>
              <a:pathLst>
                <a:path w="1902459" h="416560">
                  <a:moveTo>
                    <a:pt x="19024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3810" y="416560"/>
                  </a:lnTo>
                  <a:lnTo>
                    <a:pt x="3810" y="3810"/>
                  </a:lnTo>
                  <a:lnTo>
                    <a:pt x="1902460" y="3810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6413500" y="3060699"/>
              <a:ext cx="1894839" cy="407670"/>
            </a:xfrm>
            <a:custGeom>
              <a:avLst/>
              <a:gdLst/>
              <a:ahLst/>
              <a:cxnLst/>
              <a:rect l="l" t="t" r="r" b="b"/>
              <a:pathLst>
                <a:path w="1894840" h="407670">
                  <a:moveTo>
                    <a:pt x="18948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94840" y="381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6417310" y="3064509"/>
              <a:ext cx="1887220" cy="401320"/>
            </a:xfrm>
            <a:custGeom>
              <a:avLst/>
              <a:gdLst/>
              <a:ahLst/>
              <a:cxnLst/>
              <a:rect l="l" t="t" r="r" b="b"/>
              <a:pathLst>
                <a:path w="1887220" h="401320">
                  <a:moveTo>
                    <a:pt x="18872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6421120" y="3068319"/>
              <a:ext cx="1879600" cy="393700"/>
            </a:xfrm>
            <a:custGeom>
              <a:avLst/>
              <a:gdLst/>
              <a:ahLst/>
              <a:cxnLst/>
              <a:rect l="l" t="t" r="r" b="b"/>
              <a:pathLst>
                <a:path w="1879600" h="393700">
                  <a:moveTo>
                    <a:pt x="18796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6424930" y="3072129"/>
              <a:ext cx="1871980" cy="386080"/>
            </a:xfrm>
            <a:custGeom>
              <a:avLst/>
              <a:gdLst/>
              <a:ahLst/>
              <a:cxnLst/>
              <a:rect l="l" t="t" r="r" b="b"/>
              <a:pathLst>
                <a:path w="1871979" h="386079">
                  <a:moveTo>
                    <a:pt x="18719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3810" y="386080"/>
                  </a:lnTo>
                  <a:lnTo>
                    <a:pt x="3810" y="381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6428740" y="3075939"/>
              <a:ext cx="1864360" cy="378460"/>
            </a:xfrm>
            <a:custGeom>
              <a:avLst/>
              <a:gdLst/>
              <a:ahLst/>
              <a:cxnLst/>
              <a:rect l="l" t="t" r="r" b="b"/>
              <a:pathLst>
                <a:path w="1864359" h="378460">
                  <a:moveTo>
                    <a:pt x="18643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78460"/>
                  </a:lnTo>
                  <a:lnTo>
                    <a:pt x="3810" y="378460"/>
                  </a:lnTo>
                  <a:lnTo>
                    <a:pt x="3810" y="2540"/>
                  </a:lnTo>
                  <a:lnTo>
                    <a:pt x="1864360" y="2540"/>
                  </a:lnTo>
                  <a:lnTo>
                    <a:pt x="186436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6432550" y="3078479"/>
              <a:ext cx="1858010" cy="372110"/>
            </a:xfrm>
            <a:custGeom>
              <a:avLst/>
              <a:gdLst/>
              <a:ahLst/>
              <a:cxnLst/>
              <a:rect l="l" t="t" r="r" b="b"/>
              <a:pathLst>
                <a:path w="1858009" h="372110">
                  <a:moveTo>
                    <a:pt x="18580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2540" y="372110"/>
                  </a:lnTo>
                  <a:lnTo>
                    <a:pt x="2540" y="381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6435090" y="3082289"/>
              <a:ext cx="1851660" cy="364490"/>
            </a:xfrm>
            <a:custGeom>
              <a:avLst/>
              <a:gdLst/>
              <a:ahLst/>
              <a:cxnLst/>
              <a:rect l="l" t="t" r="r" b="b"/>
              <a:pathLst>
                <a:path w="1851659" h="364489">
                  <a:moveTo>
                    <a:pt x="18516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51660" y="381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6438900" y="3086099"/>
              <a:ext cx="1844039" cy="358140"/>
            </a:xfrm>
            <a:custGeom>
              <a:avLst/>
              <a:gdLst/>
              <a:ahLst/>
              <a:cxnLst/>
              <a:rect l="l" t="t" r="r" b="b"/>
              <a:pathLst>
                <a:path w="1844040" h="358139">
                  <a:moveTo>
                    <a:pt x="18440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3810" y="358140"/>
                  </a:lnTo>
                  <a:lnTo>
                    <a:pt x="3810" y="381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6442710" y="3089909"/>
              <a:ext cx="1836420" cy="350520"/>
            </a:xfrm>
            <a:custGeom>
              <a:avLst/>
              <a:gdLst/>
              <a:ahLst/>
              <a:cxnLst/>
              <a:rect l="l" t="t" r="r" b="b"/>
              <a:pathLst>
                <a:path w="1836420" h="350520">
                  <a:moveTo>
                    <a:pt x="18364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6446520" y="3093719"/>
              <a:ext cx="1828800" cy="342900"/>
            </a:xfrm>
            <a:custGeom>
              <a:avLst/>
              <a:gdLst/>
              <a:ahLst/>
              <a:cxnLst/>
              <a:rect l="l" t="t" r="r" b="b"/>
              <a:pathLst>
                <a:path w="1828800" h="342900">
                  <a:moveTo>
                    <a:pt x="18288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6450330" y="3097529"/>
              <a:ext cx="1821180" cy="335280"/>
            </a:xfrm>
            <a:custGeom>
              <a:avLst/>
              <a:gdLst/>
              <a:ahLst/>
              <a:cxnLst/>
              <a:rect l="l" t="t" r="r" b="b"/>
              <a:pathLst>
                <a:path w="1821179" h="335279">
                  <a:moveTo>
                    <a:pt x="18211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35280"/>
                  </a:lnTo>
                  <a:lnTo>
                    <a:pt x="3810" y="335280"/>
                  </a:lnTo>
                  <a:lnTo>
                    <a:pt x="3810" y="2540"/>
                  </a:lnTo>
                  <a:lnTo>
                    <a:pt x="1821180" y="254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6454140" y="3100069"/>
              <a:ext cx="1814830" cy="328930"/>
            </a:xfrm>
            <a:custGeom>
              <a:avLst/>
              <a:gdLst/>
              <a:ahLst/>
              <a:cxnLst/>
              <a:rect l="l" t="t" r="r" b="b"/>
              <a:pathLst>
                <a:path w="1814829" h="328929">
                  <a:moveTo>
                    <a:pt x="18148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6457950" y="3103879"/>
              <a:ext cx="1807210" cy="321310"/>
            </a:xfrm>
            <a:custGeom>
              <a:avLst/>
              <a:gdLst/>
              <a:ahLst/>
              <a:cxnLst/>
              <a:rect l="l" t="t" r="r" b="b"/>
              <a:pathLst>
                <a:path w="1807209" h="321310">
                  <a:moveTo>
                    <a:pt x="18072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2540" y="321310"/>
                  </a:lnTo>
                  <a:lnTo>
                    <a:pt x="2540" y="3810"/>
                  </a:lnTo>
                  <a:lnTo>
                    <a:pt x="1807210" y="381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6460490" y="3107689"/>
              <a:ext cx="1800860" cy="314960"/>
            </a:xfrm>
            <a:custGeom>
              <a:avLst/>
              <a:gdLst/>
              <a:ahLst/>
              <a:cxnLst/>
              <a:rect l="l" t="t" r="r" b="b"/>
              <a:pathLst>
                <a:path w="1800859" h="314960">
                  <a:moveTo>
                    <a:pt x="18008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6464300" y="3111499"/>
              <a:ext cx="1793239" cy="307340"/>
            </a:xfrm>
            <a:custGeom>
              <a:avLst/>
              <a:gdLst/>
              <a:ahLst/>
              <a:cxnLst/>
              <a:rect l="l" t="t" r="r" b="b"/>
              <a:pathLst>
                <a:path w="1793240" h="307339">
                  <a:moveTo>
                    <a:pt x="17932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6468110" y="3115309"/>
              <a:ext cx="1785620" cy="299720"/>
            </a:xfrm>
            <a:custGeom>
              <a:avLst/>
              <a:gdLst/>
              <a:ahLst/>
              <a:cxnLst/>
              <a:rect l="l" t="t" r="r" b="b"/>
              <a:pathLst>
                <a:path w="1785620" h="299720">
                  <a:moveTo>
                    <a:pt x="17856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3810" y="299720"/>
                  </a:lnTo>
                  <a:lnTo>
                    <a:pt x="3810" y="3810"/>
                  </a:lnTo>
                  <a:lnTo>
                    <a:pt x="1785620" y="381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6471920" y="3119119"/>
              <a:ext cx="1778000" cy="292100"/>
            </a:xfrm>
            <a:custGeom>
              <a:avLst/>
              <a:gdLst/>
              <a:ahLst/>
              <a:cxnLst/>
              <a:rect l="l" t="t" r="r" b="b"/>
              <a:pathLst>
                <a:path w="1778000" h="292100">
                  <a:moveTo>
                    <a:pt x="17780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92100"/>
                  </a:lnTo>
                  <a:lnTo>
                    <a:pt x="3810" y="292100"/>
                  </a:lnTo>
                  <a:lnTo>
                    <a:pt x="3810" y="2540"/>
                  </a:lnTo>
                  <a:lnTo>
                    <a:pt x="1778000" y="2540"/>
                  </a:lnTo>
                  <a:lnTo>
                    <a:pt x="177800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6475730" y="3121659"/>
              <a:ext cx="1771650" cy="285750"/>
            </a:xfrm>
            <a:custGeom>
              <a:avLst/>
              <a:gdLst/>
              <a:ahLst/>
              <a:cxnLst/>
              <a:rect l="l" t="t" r="r" b="b"/>
              <a:pathLst>
                <a:path w="1771650" h="285750">
                  <a:moveTo>
                    <a:pt x="17716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3810" y="285750"/>
                  </a:lnTo>
                  <a:lnTo>
                    <a:pt x="3810" y="38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6479540" y="3125469"/>
              <a:ext cx="1764030" cy="278130"/>
            </a:xfrm>
            <a:custGeom>
              <a:avLst/>
              <a:gdLst/>
              <a:ahLst/>
              <a:cxnLst/>
              <a:rect l="l" t="t" r="r" b="b"/>
              <a:pathLst>
                <a:path w="1764029" h="278129">
                  <a:moveTo>
                    <a:pt x="17640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2540" y="278130"/>
                  </a:lnTo>
                  <a:lnTo>
                    <a:pt x="2540" y="3810"/>
                  </a:lnTo>
                  <a:lnTo>
                    <a:pt x="1764030" y="381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6482080" y="3129279"/>
              <a:ext cx="1757680" cy="271780"/>
            </a:xfrm>
            <a:custGeom>
              <a:avLst/>
              <a:gdLst/>
              <a:ahLst/>
              <a:cxnLst/>
              <a:rect l="l" t="t" r="r" b="b"/>
              <a:pathLst>
                <a:path w="1757679" h="271779">
                  <a:moveTo>
                    <a:pt x="17576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1757680" y="381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6485890" y="3133089"/>
              <a:ext cx="1750060" cy="264160"/>
            </a:xfrm>
            <a:custGeom>
              <a:avLst/>
              <a:gdLst/>
              <a:ahLst/>
              <a:cxnLst/>
              <a:rect l="l" t="t" r="r" b="b"/>
              <a:pathLst>
                <a:path w="1750059" h="264160">
                  <a:moveTo>
                    <a:pt x="17500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6489700" y="3136899"/>
              <a:ext cx="1742439" cy="256540"/>
            </a:xfrm>
            <a:custGeom>
              <a:avLst/>
              <a:gdLst/>
              <a:ahLst/>
              <a:cxnLst/>
              <a:rect l="l" t="t" r="r" b="b"/>
              <a:pathLst>
                <a:path w="1742440" h="256539">
                  <a:moveTo>
                    <a:pt x="174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3810" y="256540"/>
                  </a:lnTo>
                  <a:lnTo>
                    <a:pt x="3810" y="3810"/>
                  </a:lnTo>
                  <a:lnTo>
                    <a:pt x="1742440" y="381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6493510" y="3140709"/>
              <a:ext cx="1734820" cy="248920"/>
            </a:xfrm>
            <a:custGeom>
              <a:avLst/>
              <a:gdLst/>
              <a:ahLst/>
              <a:cxnLst/>
              <a:rect l="l" t="t" r="r" b="b"/>
              <a:pathLst>
                <a:path w="1734820" h="248920">
                  <a:moveTo>
                    <a:pt x="17348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48920"/>
                  </a:lnTo>
                  <a:lnTo>
                    <a:pt x="3810" y="248920"/>
                  </a:lnTo>
                  <a:lnTo>
                    <a:pt x="3810" y="2540"/>
                  </a:lnTo>
                  <a:lnTo>
                    <a:pt x="1734820" y="2540"/>
                  </a:lnTo>
                  <a:lnTo>
                    <a:pt x="173482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6497320" y="3143249"/>
              <a:ext cx="1728470" cy="242570"/>
            </a:xfrm>
            <a:custGeom>
              <a:avLst/>
              <a:gdLst/>
              <a:ahLst/>
              <a:cxnLst/>
              <a:rect l="l" t="t" r="r" b="b"/>
              <a:pathLst>
                <a:path w="1728470" h="242570">
                  <a:moveTo>
                    <a:pt x="17284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242570"/>
                  </a:lnTo>
                  <a:lnTo>
                    <a:pt x="3810" y="242570"/>
                  </a:lnTo>
                  <a:lnTo>
                    <a:pt x="3810" y="5080"/>
                  </a:lnTo>
                  <a:lnTo>
                    <a:pt x="1728470" y="508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6501130" y="3148329"/>
              <a:ext cx="1719580" cy="233679"/>
            </a:xfrm>
            <a:custGeom>
              <a:avLst/>
              <a:gdLst/>
              <a:ahLst/>
              <a:cxnLst/>
              <a:rect l="l" t="t" r="r" b="b"/>
              <a:pathLst>
                <a:path w="1719579" h="233679">
                  <a:moveTo>
                    <a:pt x="17195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3810" y="233680"/>
                  </a:lnTo>
                  <a:lnTo>
                    <a:pt x="3810" y="2540"/>
                  </a:lnTo>
                  <a:lnTo>
                    <a:pt x="1719580" y="2540"/>
                  </a:lnTo>
                  <a:lnTo>
                    <a:pt x="1719580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6504940" y="3150869"/>
              <a:ext cx="1713230" cy="227329"/>
            </a:xfrm>
            <a:custGeom>
              <a:avLst/>
              <a:gdLst/>
              <a:ahLst/>
              <a:cxnLst/>
              <a:rect l="l" t="t" r="r" b="b"/>
              <a:pathLst>
                <a:path w="1713229" h="227329">
                  <a:moveTo>
                    <a:pt x="17132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2540" y="227330"/>
                  </a:lnTo>
                  <a:lnTo>
                    <a:pt x="2540" y="3810"/>
                  </a:lnTo>
                  <a:lnTo>
                    <a:pt x="1713230" y="3810"/>
                  </a:lnTo>
                  <a:lnTo>
                    <a:pt x="1713230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6507480" y="3154679"/>
              <a:ext cx="1706880" cy="219710"/>
            </a:xfrm>
            <a:custGeom>
              <a:avLst/>
              <a:gdLst/>
              <a:ahLst/>
              <a:cxnLst/>
              <a:rect l="l" t="t" r="r" b="b"/>
              <a:pathLst>
                <a:path w="1706879" h="219710">
                  <a:moveTo>
                    <a:pt x="17068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706880" y="381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6511290" y="3158489"/>
              <a:ext cx="1699260" cy="213360"/>
            </a:xfrm>
            <a:custGeom>
              <a:avLst/>
              <a:gdLst/>
              <a:ahLst/>
              <a:cxnLst/>
              <a:rect l="l" t="t" r="r" b="b"/>
              <a:pathLst>
                <a:path w="1699259" h="213360">
                  <a:moveTo>
                    <a:pt x="1699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6515100" y="3162299"/>
              <a:ext cx="1691639" cy="205740"/>
            </a:xfrm>
            <a:custGeom>
              <a:avLst/>
              <a:gdLst/>
              <a:ahLst/>
              <a:cxnLst/>
              <a:rect l="l" t="t" r="r" b="b"/>
              <a:pathLst>
                <a:path w="1691640" h="205739">
                  <a:moveTo>
                    <a:pt x="16916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3797" y="205740"/>
                  </a:lnTo>
                  <a:lnTo>
                    <a:pt x="3797" y="3810"/>
                  </a:lnTo>
                  <a:lnTo>
                    <a:pt x="1691640" y="381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6518897" y="3166109"/>
              <a:ext cx="1684655" cy="198120"/>
            </a:xfrm>
            <a:custGeom>
              <a:avLst/>
              <a:gdLst/>
              <a:ahLst/>
              <a:cxnLst/>
              <a:rect l="l" t="t" r="r" b="b"/>
              <a:pathLst>
                <a:path w="1684654" h="198120">
                  <a:moveTo>
                    <a:pt x="168403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3822" y="198120"/>
                  </a:lnTo>
                  <a:lnTo>
                    <a:pt x="3822" y="3810"/>
                  </a:lnTo>
                  <a:lnTo>
                    <a:pt x="1684032" y="3810"/>
                  </a:lnTo>
                  <a:lnTo>
                    <a:pt x="1684032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6522720" y="3169919"/>
              <a:ext cx="1676400" cy="190500"/>
            </a:xfrm>
            <a:custGeom>
              <a:avLst/>
              <a:gdLst/>
              <a:ahLst/>
              <a:cxnLst/>
              <a:rect l="l" t="t" r="r" b="b"/>
              <a:pathLst>
                <a:path w="1676400" h="190500">
                  <a:moveTo>
                    <a:pt x="1676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90500"/>
                  </a:lnTo>
                  <a:lnTo>
                    <a:pt x="3810" y="190500"/>
                  </a:lnTo>
                  <a:lnTo>
                    <a:pt x="3810" y="2540"/>
                  </a:lnTo>
                  <a:lnTo>
                    <a:pt x="1676400" y="254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6526530" y="3172459"/>
              <a:ext cx="1670050" cy="184150"/>
            </a:xfrm>
            <a:custGeom>
              <a:avLst/>
              <a:gdLst/>
              <a:ahLst/>
              <a:cxnLst/>
              <a:rect l="l" t="t" r="r" b="b"/>
              <a:pathLst>
                <a:path w="1670050" h="184150">
                  <a:moveTo>
                    <a:pt x="16700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2540" y="184150"/>
                  </a:lnTo>
                  <a:lnTo>
                    <a:pt x="2540" y="3810"/>
                  </a:lnTo>
                  <a:lnTo>
                    <a:pt x="1670050" y="381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6529070" y="3176269"/>
              <a:ext cx="1663700" cy="176530"/>
            </a:xfrm>
            <a:custGeom>
              <a:avLst/>
              <a:gdLst/>
              <a:ahLst/>
              <a:cxnLst/>
              <a:rect l="l" t="t" r="r" b="b"/>
              <a:pathLst>
                <a:path w="1663700" h="176529">
                  <a:moveTo>
                    <a:pt x="16637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63700" y="381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6532880" y="3180079"/>
              <a:ext cx="1656080" cy="170180"/>
            </a:xfrm>
            <a:custGeom>
              <a:avLst/>
              <a:gdLst/>
              <a:ahLst/>
              <a:cxnLst/>
              <a:rect l="l" t="t" r="r" b="b"/>
              <a:pathLst>
                <a:path w="1656079" h="170179">
                  <a:moveTo>
                    <a:pt x="16560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56080" y="3810"/>
                  </a:lnTo>
                  <a:lnTo>
                    <a:pt x="165608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6536690" y="3183889"/>
              <a:ext cx="1648460" cy="162560"/>
            </a:xfrm>
            <a:custGeom>
              <a:avLst/>
              <a:gdLst/>
              <a:ahLst/>
              <a:cxnLst/>
              <a:rect l="l" t="t" r="r" b="b"/>
              <a:pathLst>
                <a:path w="1648459" h="162560">
                  <a:moveTo>
                    <a:pt x="16484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6540500" y="3187699"/>
              <a:ext cx="1640839" cy="154940"/>
            </a:xfrm>
            <a:custGeom>
              <a:avLst/>
              <a:gdLst/>
              <a:ahLst/>
              <a:cxnLst/>
              <a:rect l="l" t="t" r="r" b="b"/>
              <a:pathLst>
                <a:path w="1640840" h="154939">
                  <a:moveTo>
                    <a:pt x="16408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3797" y="154940"/>
                  </a:lnTo>
                  <a:lnTo>
                    <a:pt x="3797" y="3810"/>
                  </a:lnTo>
                  <a:lnTo>
                    <a:pt x="1640840" y="381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6544297" y="3191509"/>
              <a:ext cx="1633855" cy="147320"/>
            </a:xfrm>
            <a:custGeom>
              <a:avLst/>
              <a:gdLst/>
              <a:ahLst/>
              <a:cxnLst/>
              <a:rect l="l" t="t" r="r" b="b"/>
              <a:pathLst>
                <a:path w="1633854" h="147320">
                  <a:moveTo>
                    <a:pt x="1633232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47320"/>
                  </a:lnTo>
                  <a:lnTo>
                    <a:pt x="3822" y="147320"/>
                  </a:lnTo>
                  <a:lnTo>
                    <a:pt x="3822" y="2540"/>
                  </a:lnTo>
                  <a:lnTo>
                    <a:pt x="1633232" y="2540"/>
                  </a:lnTo>
                  <a:lnTo>
                    <a:pt x="1633232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6548120" y="3194049"/>
              <a:ext cx="1626870" cy="140970"/>
            </a:xfrm>
            <a:custGeom>
              <a:avLst/>
              <a:gdLst/>
              <a:ahLst/>
              <a:cxnLst/>
              <a:rect l="l" t="t" r="r" b="b"/>
              <a:pathLst>
                <a:path w="1626870" h="140970">
                  <a:moveTo>
                    <a:pt x="16268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2527" y="140970"/>
                  </a:lnTo>
                  <a:lnTo>
                    <a:pt x="2527" y="381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6550647" y="3197859"/>
              <a:ext cx="1621155" cy="133350"/>
            </a:xfrm>
            <a:custGeom>
              <a:avLst/>
              <a:gdLst/>
              <a:ahLst/>
              <a:cxnLst/>
              <a:rect l="l" t="t" r="r" b="b"/>
              <a:pathLst>
                <a:path w="1621154" h="133350">
                  <a:moveTo>
                    <a:pt x="162053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3822" y="133350"/>
                  </a:lnTo>
                  <a:lnTo>
                    <a:pt x="3822" y="3810"/>
                  </a:lnTo>
                  <a:lnTo>
                    <a:pt x="1620532" y="3810"/>
                  </a:lnTo>
                  <a:lnTo>
                    <a:pt x="1620532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6554470" y="3201669"/>
              <a:ext cx="1612900" cy="127000"/>
            </a:xfrm>
            <a:custGeom>
              <a:avLst/>
              <a:gdLst/>
              <a:ahLst/>
              <a:cxnLst/>
              <a:rect l="l" t="t" r="r" b="b"/>
              <a:pathLst>
                <a:path w="1612900" h="127000">
                  <a:moveTo>
                    <a:pt x="16129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3810" y="127000"/>
                  </a:lnTo>
                  <a:lnTo>
                    <a:pt x="3810" y="381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6558280" y="3205479"/>
              <a:ext cx="1605280" cy="119380"/>
            </a:xfrm>
            <a:custGeom>
              <a:avLst/>
              <a:gdLst/>
              <a:ahLst/>
              <a:cxnLst/>
              <a:rect l="l" t="t" r="r" b="b"/>
              <a:pathLst>
                <a:path w="1605279" h="119379">
                  <a:moveTo>
                    <a:pt x="16052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6562090" y="3209289"/>
              <a:ext cx="1597660" cy="111760"/>
            </a:xfrm>
            <a:custGeom>
              <a:avLst/>
              <a:gdLst/>
              <a:ahLst/>
              <a:cxnLst/>
              <a:rect l="l" t="t" r="r" b="b"/>
              <a:pathLst>
                <a:path w="1597659" h="111760">
                  <a:moveTo>
                    <a:pt x="15976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1597660" y="381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6565900" y="3213099"/>
              <a:ext cx="1590040" cy="104139"/>
            </a:xfrm>
            <a:custGeom>
              <a:avLst/>
              <a:gdLst/>
              <a:ahLst/>
              <a:cxnLst/>
              <a:rect l="l" t="t" r="r" b="b"/>
              <a:pathLst>
                <a:path w="1590040" h="104139">
                  <a:moveTo>
                    <a:pt x="15900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04140"/>
                  </a:lnTo>
                  <a:lnTo>
                    <a:pt x="3797" y="104140"/>
                  </a:lnTo>
                  <a:lnTo>
                    <a:pt x="3797" y="2540"/>
                  </a:lnTo>
                  <a:lnTo>
                    <a:pt x="1590040" y="2540"/>
                  </a:lnTo>
                  <a:lnTo>
                    <a:pt x="159004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6569697" y="3215639"/>
              <a:ext cx="1584325" cy="97790"/>
            </a:xfrm>
            <a:custGeom>
              <a:avLst/>
              <a:gdLst/>
              <a:ahLst/>
              <a:cxnLst/>
              <a:rect l="l" t="t" r="r" b="b"/>
              <a:pathLst>
                <a:path w="1584325" h="97789">
                  <a:moveTo>
                    <a:pt x="158370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2552" y="97790"/>
                  </a:lnTo>
                  <a:lnTo>
                    <a:pt x="2552" y="3810"/>
                  </a:lnTo>
                  <a:lnTo>
                    <a:pt x="1583702" y="3810"/>
                  </a:lnTo>
                  <a:lnTo>
                    <a:pt x="1583702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6572250" y="3219449"/>
              <a:ext cx="1577340" cy="90170"/>
            </a:xfrm>
            <a:custGeom>
              <a:avLst/>
              <a:gdLst/>
              <a:ahLst/>
              <a:cxnLst/>
              <a:rect l="l" t="t" r="r" b="b"/>
              <a:pathLst>
                <a:path w="1577340" h="90170">
                  <a:moveTo>
                    <a:pt x="15773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3797" y="90170"/>
                  </a:lnTo>
                  <a:lnTo>
                    <a:pt x="3797" y="3810"/>
                  </a:lnTo>
                  <a:lnTo>
                    <a:pt x="1577340" y="381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6576047" y="3223259"/>
              <a:ext cx="1570355" cy="82550"/>
            </a:xfrm>
            <a:custGeom>
              <a:avLst/>
              <a:gdLst/>
              <a:ahLst/>
              <a:cxnLst/>
              <a:rect l="l" t="t" r="r" b="b"/>
              <a:pathLst>
                <a:path w="1570354" h="82550">
                  <a:moveTo>
                    <a:pt x="156973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3822" y="82550"/>
                  </a:lnTo>
                  <a:lnTo>
                    <a:pt x="3822" y="3810"/>
                  </a:lnTo>
                  <a:lnTo>
                    <a:pt x="1569732" y="3810"/>
                  </a:lnTo>
                  <a:lnTo>
                    <a:pt x="1569732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6579870" y="3227069"/>
              <a:ext cx="1562100" cy="76200"/>
            </a:xfrm>
            <a:custGeom>
              <a:avLst/>
              <a:gdLst/>
              <a:ahLst/>
              <a:cxnLst/>
              <a:rect l="l" t="t" r="r" b="b"/>
              <a:pathLst>
                <a:path w="1562100" h="76200">
                  <a:moveTo>
                    <a:pt x="15621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6583680" y="3230879"/>
              <a:ext cx="1554480" cy="68580"/>
            </a:xfrm>
            <a:custGeom>
              <a:avLst/>
              <a:gdLst/>
              <a:ahLst/>
              <a:cxnLst/>
              <a:rect l="l" t="t" r="r" b="b"/>
              <a:pathLst>
                <a:path w="1554479" h="68579">
                  <a:moveTo>
                    <a:pt x="15544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1554480" y="381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6587490" y="3234689"/>
              <a:ext cx="1546860" cy="60960"/>
            </a:xfrm>
            <a:custGeom>
              <a:avLst/>
              <a:gdLst/>
              <a:ahLst/>
              <a:cxnLst/>
              <a:rect l="l" t="t" r="r" b="b"/>
              <a:pathLst>
                <a:path w="1546859" h="60960">
                  <a:moveTo>
                    <a:pt x="15468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1546860" y="381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6591300" y="3238499"/>
              <a:ext cx="1539240" cy="53340"/>
            </a:xfrm>
            <a:custGeom>
              <a:avLst/>
              <a:gdLst/>
              <a:ahLst/>
              <a:cxnLst/>
              <a:rect l="l" t="t" r="r" b="b"/>
              <a:pathLst>
                <a:path w="1539240" h="53339">
                  <a:moveTo>
                    <a:pt x="15392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3797" y="53340"/>
                  </a:lnTo>
                  <a:lnTo>
                    <a:pt x="3797" y="3810"/>
                  </a:lnTo>
                  <a:lnTo>
                    <a:pt x="1539240" y="3810"/>
                  </a:lnTo>
                  <a:lnTo>
                    <a:pt x="153924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6595097" y="3242309"/>
              <a:ext cx="1532255" cy="45720"/>
            </a:xfrm>
            <a:custGeom>
              <a:avLst/>
              <a:gdLst/>
              <a:ahLst/>
              <a:cxnLst/>
              <a:rect l="l" t="t" r="r" b="b"/>
              <a:pathLst>
                <a:path w="1532254" h="45720">
                  <a:moveTo>
                    <a:pt x="1531632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3822" y="45720"/>
                  </a:lnTo>
                  <a:lnTo>
                    <a:pt x="3822" y="2540"/>
                  </a:lnTo>
                  <a:lnTo>
                    <a:pt x="1531632" y="2540"/>
                  </a:lnTo>
                  <a:lnTo>
                    <a:pt x="1531632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6598920" y="3244849"/>
              <a:ext cx="1525270" cy="39370"/>
            </a:xfrm>
            <a:custGeom>
              <a:avLst/>
              <a:gdLst/>
              <a:ahLst/>
              <a:cxnLst/>
              <a:rect l="l" t="t" r="r" b="b"/>
              <a:pathLst>
                <a:path w="1525270" h="39370">
                  <a:moveTo>
                    <a:pt x="15252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2527" y="39370"/>
                  </a:lnTo>
                  <a:lnTo>
                    <a:pt x="2527" y="3810"/>
                  </a:lnTo>
                  <a:lnTo>
                    <a:pt x="1521460" y="3810"/>
                  </a:lnTo>
                  <a:lnTo>
                    <a:pt x="1521460" y="39370"/>
                  </a:lnTo>
                  <a:lnTo>
                    <a:pt x="1525270" y="39370"/>
                  </a:lnTo>
                  <a:lnTo>
                    <a:pt x="1525270" y="3810"/>
                  </a:lnTo>
                  <a:lnTo>
                    <a:pt x="1525270" y="0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6601447" y="3248659"/>
              <a:ext cx="1519555" cy="31750"/>
            </a:xfrm>
            <a:custGeom>
              <a:avLst/>
              <a:gdLst/>
              <a:ahLst/>
              <a:cxnLst/>
              <a:rect l="l" t="t" r="r" b="b"/>
              <a:pathLst>
                <a:path w="1519554" h="31750">
                  <a:moveTo>
                    <a:pt x="151893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3822" y="31750"/>
                  </a:lnTo>
                  <a:lnTo>
                    <a:pt x="3822" y="3810"/>
                  </a:lnTo>
                  <a:lnTo>
                    <a:pt x="1515122" y="3810"/>
                  </a:lnTo>
                  <a:lnTo>
                    <a:pt x="1515122" y="31750"/>
                  </a:lnTo>
                  <a:lnTo>
                    <a:pt x="1518932" y="31750"/>
                  </a:lnTo>
                  <a:lnTo>
                    <a:pt x="1518932" y="3810"/>
                  </a:lnTo>
                  <a:lnTo>
                    <a:pt x="1518932" y="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6605270" y="3252469"/>
              <a:ext cx="1511300" cy="25400"/>
            </a:xfrm>
            <a:custGeom>
              <a:avLst/>
              <a:gdLst/>
              <a:ahLst/>
              <a:cxnLst/>
              <a:rect l="l" t="t" r="r" b="b"/>
              <a:pathLst>
                <a:path w="1511300" h="25400">
                  <a:moveTo>
                    <a:pt x="15113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507490" y="3810"/>
                  </a:lnTo>
                  <a:lnTo>
                    <a:pt x="1507490" y="25400"/>
                  </a:lnTo>
                  <a:lnTo>
                    <a:pt x="1511300" y="2540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6609080" y="3256279"/>
              <a:ext cx="1503680" cy="17780"/>
            </a:xfrm>
            <a:custGeom>
              <a:avLst/>
              <a:gdLst/>
              <a:ahLst/>
              <a:cxnLst/>
              <a:rect l="l" t="t" r="r" b="b"/>
              <a:pathLst>
                <a:path w="1503679" h="17779">
                  <a:moveTo>
                    <a:pt x="15036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499870" y="3810"/>
                  </a:lnTo>
                  <a:lnTo>
                    <a:pt x="1499870" y="17780"/>
                  </a:lnTo>
                  <a:lnTo>
                    <a:pt x="1503680" y="17780"/>
                  </a:lnTo>
                  <a:lnTo>
                    <a:pt x="1503680" y="3810"/>
                  </a:lnTo>
                  <a:lnTo>
                    <a:pt x="1503680" y="0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6612890" y="3260089"/>
              <a:ext cx="1496060" cy="13970"/>
            </a:xfrm>
            <a:custGeom>
              <a:avLst/>
              <a:gdLst/>
              <a:ahLst/>
              <a:cxnLst/>
              <a:rect l="l" t="t" r="r" b="b"/>
              <a:pathLst>
                <a:path w="1496059" h="13970">
                  <a:moveTo>
                    <a:pt x="1496060" y="0"/>
                  </a:moveTo>
                  <a:lnTo>
                    <a:pt x="1492250" y="0"/>
                  </a:lnTo>
                  <a:lnTo>
                    <a:pt x="1492250" y="3810"/>
                  </a:lnTo>
                  <a:lnTo>
                    <a:pt x="149225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92250" y="3810"/>
                  </a:lnTo>
                  <a:lnTo>
                    <a:pt x="1492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96060" y="13970"/>
                  </a:lnTo>
                  <a:lnTo>
                    <a:pt x="1496060" y="10160"/>
                  </a:lnTo>
                  <a:lnTo>
                    <a:pt x="1496060" y="3810"/>
                  </a:lnTo>
                  <a:lnTo>
                    <a:pt x="1496060" y="0"/>
                  </a:lnTo>
                  <a:close/>
                </a:path>
              </a:pathLst>
            </a:custGeom>
            <a:solidFill>
              <a:srgbClr val="F8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6616700" y="3263899"/>
              <a:ext cx="1488440" cy="6350"/>
            </a:xfrm>
            <a:custGeom>
              <a:avLst/>
              <a:gdLst/>
              <a:ahLst/>
              <a:cxnLst/>
              <a:rect l="l" t="t" r="r" b="b"/>
              <a:pathLst>
                <a:path w="1488440" h="6350">
                  <a:moveTo>
                    <a:pt x="14884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88440" y="6350"/>
                  </a:lnTo>
                  <a:lnTo>
                    <a:pt x="148844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6172200" y="2819399"/>
              <a:ext cx="2378710" cy="895350"/>
            </a:xfrm>
            <a:custGeom>
              <a:avLst/>
              <a:gdLst/>
              <a:ahLst/>
              <a:cxnLst/>
              <a:rect l="l" t="t" r="r" b="b"/>
              <a:pathLst>
                <a:path w="2378709" h="895350">
                  <a:moveTo>
                    <a:pt x="0" y="0"/>
                  </a:moveTo>
                  <a:lnTo>
                    <a:pt x="2233929" y="0"/>
                  </a:lnTo>
                  <a:lnTo>
                    <a:pt x="2378709" y="143510"/>
                  </a:lnTo>
                  <a:lnTo>
                    <a:pt x="2378709" y="89535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8407400" y="2819399"/>
              <a:ext cx="142240" cy="895350"/>
            </a:xfrm>
            <a:custGeom>
              <a:avLst/>
              <a:gdLst/>
              <a:ahLst/>
              <a:cxnLst/>
              <a:rect l="l" t="t" r="r" b="b"/>
              <a:pathLst>
                <a:path w="142240" h="895350">
                  <a:moveTo>
                    <a:pt x="1270" y="1282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35"/>
                  </a:lnTo>
                  <a:lnTo>
                    <a:pt x="1270" y="1282"/>
                  </a:lnTo>
                  <a:close/>
                </a:path>
                <a:path w="142240" h="895350">
                  <a:moveTo>
                    <a:pt x="142240" y="142240"/>
                  </a:moveTo>
                  <a:lnTo>
                    <a:pt x="140360" y="142240"/>
                  </a:lnTo>
                  <a:lnTo>
                    <a:pt x="140360" y="895350"/>
                  </a:lnTo>
                  <a:lnTo>
                    <a:pt x="142240" y="895350"/>
                  </a:lnTo>
                  <a:lnTo>
                    <a:pt x="142240" y="14224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8408670" y="2820681"/>
              <a:ext cx="139700" cy="892810"/>
            </a:xfrm>
            <a:custGeom>
              <a:avLst/>
              <a:gdLst/>
              <a:ahLst/>
              <a:cxnLst/>
              <a:rect l="l" t="t" r="r" b="b"/>
              <a:pathLst>
                <a:path w="139700" h="892810">
                  <a:moveTo>
                    <a:pt x="138429" y="139665"/>
                  </a:moveTo>
                  <a:lnTo>
                    <a:pt x="138429" y="890258"/>
                  </a:lnTo>
                  <a:lnTo>
                    <a:pt x="135979" y="890258"/>
                  </a:lnTo>
                  <a:lnTo>
                    <a:pt x="138474" y="892798"/>
                  </a:lnTo>
                  <a:lnTo>
                    <a:pt x="139700" y="892798"/>
                  </a:lnTo>
                  <a:lnTo>
                    <a:pt x="139700" y="140947"/>
                  </a:lnTo>
                  <a:lnTo>
                    <a:pt x="138429" y="139665"/>
                  </a:lnTo>
                  <a:close/>
                </a:path>
                <a:path w="139700" h="892810">
                  <a:moveTo>
                    <a:pt x="0" y="0"/>
                  </a:moveTo>
                  <a:lnTo>
                    <a:pt x="0" y="751851"/>
                  </a:lnTo>
                  <a:lnTo>
                    <a:pt x="1270" y="753144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8409940" y="2821939"/>
              <a:ext cx="137160" cy="889000"/>
            </a:xfrm>
            <a:custGeom>
              <a:avLst/>
              <a:gdLst/>
              <a:ahLst/>
              <a:cxnLst/>
              <a:rect l="l" t="t" r="r" b="b"/>
              <a:pathLst>
                <a:path w="137159" h="88900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37159" h="889000">
                  <a:moveTo>
                    <a:pt x="137160" y="135890"/>
                  </a:moveTo>
                  <a:lnTo>
                    <a:pt x="134073" y="135890"/>
                  </a:lnTo>
                  <a:lnTo>
                    <a:pt x="134073" y="889000"/>
                  </a:lnTo>
                  <a:lnTo>
                    <a:pt x="137160" y="889000"/>
                  </a:lnTo>
                  <a:lnTo>
                    <a:pt x="137160" y="135890"/>
                  </a:lnTo>
                  <a:close/>
                </a:path>
              </a:pathLst>
            </a:custGeom>
            <a:solidFill>
              <a:srgbClr val="2CA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8411210" y="2824479"/>
              <a:ext cx="133350" cy="885190"/>
            </a:xfrm>
            <a:custGeom>
              <a:avLst/>
              <a:gdLst/>
              <a:ahLst/>
              <a:cxnLst/>
              <a:rect l="l" t="t" r="r" b="b"/>
              <a:pathLst>
                <a:path w="133350" h="885189">
                  <a:moveTo>
                    <a:pt x="132080" y="132023"/>
                  </a:moveTo>
                  <a:lnTo>
                    <a:pt x="132080" y="882650"/>
                  </a:lnTo>
                  <a:lnTo>
                    <a:pt x="129695" y="882650"/>
                  </a:lnTo>
                  <a:lnTo>
                    <a:pt x="132191" y="885190"/>
                  </a:lnTo>
                  <a:lnTo>
                    <a:pt x="133350" y="885190"/>
                  </a:lnTo>
                  <a:lnTo>
                    <a:pt x="133350" y="133304"/>
                  </a:lnTo>
                  <a:lnTo>
                    <a:pt x="132080" y="132023"/>
                  </a:lnTo>
                  <a:close/>
                </a:path>
                <a:path w="133350" h="885189">
                  <a:moveTo>
                    <a:pt x="1225" y="0"/>
                  </a:moveTo>
                  <a:lnTo>
                    <a:pt x="0" y="0"/>
                  </a:lnTo>
                  <a:lnTo>
                    <a:pt x="0" y="750638"/>
                  </a:lnTo>
                  <a:lnTo>
                    <a:pt x="2540" y="753223"/>
                  </a:lnTo>
                  <a:lnTo>
                    <a:pt x="2540" y="1326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31B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8413750" y="2825749"/>
              <a:ext cx="129539" cy="881380"/>
            </a:xfrm>
            <a:custGeom>
              <a:avLst/>
              <a:gdLst/>
              <a:ahLst/>
              <a:cxnLst/>
              <a:rect l="l" t="t" r="r" b="b"/>
              <a:pathLst>
                <a:path w="129540" h="88137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29540" h="881379">
                  <a:moveTo>
                    <a:pt x="129540" y="128270"/>
                  </a:moveTo>
                  <a:lnTo>
                    <a:pt x="126530" y="128270"/>
                  </a:lnTo>
                  <a:lnTo>
                    <a:pt x="126530" y="881380"/>
                  </a:lnTo>
                  <a:lnTo>
                    <a:pt x="129540" y="881380"/>
                  </a:lnTo>
                  <a:lnTo>
                    <a:pt x="129540" y="128270"/>
                  </a:lnTo>
                  <a:close/>
                </a:path>
              </a:pathLst>
            </a:custGeom>
            <a:solidFill>
              <a:srgbClr val="37B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8415020" y="2828302"/>
              <a:ext cx="125730" cy="877569"/>
            </a:xfrm>
            <a:custGeom>
              <a:avLst/>
              <a:gdLst/>
              <a:ahLst/>
              <a:cxnLst/>
              <a:rect l="l" t="t" r="r" b="b"/>
              <a:pathLst>
                <a:path w="125729" h="877570">
                  <a:moveTo>
                    <a:pt x="2540" y="0"/>
                  </a:moveTo>
                  <a:lnTo>
                    <a:pt x="0" y="0"/>
                  </a:lnTo>
                  <a:lnTo>
                    <a:pt x="0" y="753097"/>
                  </a:lnTo>
                  <a:lnTo>
                    <a:pt x="2540" y="753097"/>
                  </a:lnTo>
                  <a:lnTo>
                    <a:pt x="2540" y="0"/>
                  </a:lnTo>
                  <a:close/>
                </a:path>
                <a:path w="125729" h="877570">
                  <a:moveTo>
                    <a:pt x="125730" y="124447"/>
                  </a:moveTo>
                  <a:lnTo>
                    <a:pt x="124002" y="124447"/>
                  </a:lnTo>
                  <a:lnTo>
                    <a:pt x="124002" y="877557"/>
                  </a:lnTo>
                  <a:lnTo>
                    <a:pt x="125730" y="877557"/>
                  </a:lnTo>
                  <a:lnTo>
                    <a:pt x="125730" y="124447"/>
                  </a:lnTo>
                  <a:close/>
                </a:path>
              </a:pathLst>
            </a:custGeom>
            <a:solidFill>
              <a:srgbClr val="3C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8417560" y="2829650"/>
              <a:ext cx="121920" cy="875030"/>
            </a:xfrm>
            <a:custGeom>
              <a:avLst/>
              <a:gdLst/>
              <a:ahLst/>
              <a:cxnLst/>
              <a:rect l="l" t="t" r="r" b="b"/>
              <a:pathLst>
                <a:path w="121920" h="875029">
                  <a:moveTo>
                    <a:pt x="120650" y="121727"/>
                  </a:moveTo>
                  <a:lnTo>
                    <a:pt x="120650" y="872399"/>
                  </a:lnTo>
                  <a:lnTo>
                    <a:pt x="118355" y="872399"/>
                  </a:lnTo>
                  <a:lnTo>
                    <a:pt x="120850" y="874939"/>
                  </a:lnTo>
                  <a:lnTo>
                    <a:pt x="121920" y="874939"/>
                  </a:lnTo>
                  <a:lnTo>
                    <a:pt x="121920" y="123008"/>
                  </a:lnTo>
                  <a:lnTo>
                    <a:pt x="120650" y="121727"/>
                  </a:lnTo>
                  <a:close/>
                </a:path>
                <a:path w="121920" h="875029">
                  <a:moveTo>
                    <a:pt x="0" y="0"/>
                  </a:moveTo>
                  <a:lnTo>
                    <a:pt x="0" y="751930"/>
                  </a:lnTo>
                  <a:lnTo>
                    <a:pt x="1270" y="753223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8418830" y="2830944"/>
              <a:ext cx="119380" cy="871219"/>
            </a:xfrm>
            <a:custGeom>
              <a:avLst/>
              <a:gdLst/>
              <a:ahLst/>
              <a:cxnLst/>
              <a:rect l="l" t="t" r="r" b="b"/>
              <a:pathLst>
                <a:path w="119379" h="871220">
                  <a:moveTo>
                    <a:pt x="2540" y="2552"/>
                  </a:moveTo>
                  <a:lnTo>
                    <a:pt x="0" y="0"/>
                  </a:lnTo>
                  <a:lnTo>
                    <a:pt x="0" y="751941"/>
                  </a:lnTo>
                  <a:lnTo>
                    <a:pt x="2540" y="754519"/>
                  </a:lnTo>
                  <a:lnTo>
                    <a:pt x="2540" y="2552"/>
                  </a:lnTo>
                  <a:close/>
                </a:path>
                <a:path w="119379" h="871220">
                  <a:moveTo>
                    <a:pt x="119380" y="117995"/>
                  </a:moveTo>
                  <a:lnTo>
                    <a:pt x="116459" y="117995"/>
                  </a:lnTo>
                  <a:lnTo>
                    <a:pt x="116459" y="871105"/>
                  </a:lnTo>
                  <a:lnTo>
                    <a:pt x="119380" y="871105"/>
                  </a:lnTo>
                  <a:lnTo>
                    <a:pt x="119380" y="117995"/>
                  </a:lnTo>
                  <a:close/>
                </a:path>
              </a:pathLst>
            </a:custGeom>
            <a:solidFill>
              <a:srgbClr val="47B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8421370" y="2833494"/>
              <a:ext cx="114300" cy="867410"/>
            </a:xfrm>
            <a:custGeom>
              <a:avLst/>
              <a:gdLst/>
              <a:ahLst/>
              <a:cxnLst/>
              <a:rect l="l" t="t" r="r" b="b"/>
              <a:pathLst>
                <a:path w="114300" h="867410">
                  <a:moveTo>
                    <a:pt x="113029" y="114039"/>
                  </a:moveTo>
                  <a:lnTo>
                    <a:pt x="113029" y="864745"/>
                  </a:lnTo>
                  <a:lnTo>
                    <a:pt x="110801" y="864745"/>
                  </a:lnTo>
                  <a:lnTo>
                    <a:pt x="113297" y="867285"/>
                  </a:lnTo>
                  <a:lnTo>
                    <a:pt x="114300" y="867285"/>
                  </a:lnTo>
                  <a:lnTo>
                    <a:pt x="114300" y="115320"/>
                  </a:lnTo>
                  <a:lnTo>
                    <a:pt x="113029" y="114039"/>
                  </a:lnTo>
                  <a:close/>
                </a:path>
                <a:path w="114300" h="867410">
                  <a:moveTo>
                    <a:pt x="0" y="0"/>
                  </a:moveTo>
                  <a:lnTo>
                    <a:pt x="0" y="751964"/>
                  </a:lnTo>
                  <a:lnTo>
                    <a:pt x="1270" y="753257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8422640" y="2834639"/>
              <a:ext cx="111760" cy="863600"/>
            </a:xfrm>
            <a:custGeom>
              <a:avLst/>
              <a:gdLst/>
              <a:ahLst/>
              <a:cxnLst/>
              <a:rect l="l" t="t" r="r" b="b"/>
              <a:pathLst>
                <a:path w="111759" h="86360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11759" h="863600">
                  <a:moveTo>
                    <a:pt x="111760" y="110490"/>
                  </a:moveTo>
                  <a:lnTo>
                    <a:pt x="108902" y="110490"/>
                  </a:lnTo>
                  <a:lnTo>
                    <a:pt x="108902" y="863600"/>
                  </a:lnTo>
                  <a:lnTo>
                    <a:pt x="111760" y="863600"/>
                  </a:lnTo>
                  <a:lnTo>
                    <a:pt x="111760" y="110490"/>
                  </a:lnTo>
                  <a:close/>
                </a:path>
              </a:pathLst>
            </a:custGeom>
            <a:solidFill>
              <a:srgbClr val="52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8423910" y="2837179"/>
              <a:ext cx="107950" cy="859790"/>
            </a:xfrm>
            <a:custGeom>
              <a:avLst/>
              <a:gdLst/>
              <a:ahLst/>
              <a:cxnLst/>
              <a:rect l="l" t="t" r="r" b="b"/>
              <a:pathLst>
                <a:path w="107950" h="859789">
                  <a:moveTo>
                    <a:pt x="106680" y="106509"/>
                  </a:moveTo>
                  <a:lnTo>
                    <a:pt x="106680" y="857250"/>
                  </a:lnTo>
                  <a:lnTo>
                    <a:pt x="104518" y="857250"/>
                  </a:lnTo>
                  <a:lnTo>
                    <a:pt x="107014" y="859790"/>
                  </a:lnTo>
                  <a:lnTo>
                    <a:pt x="107950" y="859790"/>
                  </a:lnTo>
                  <a:lnTo>
                    <a:pt x="107950" y="107791"/>
                  </a:lnTo>
                  <a:lnTo>
                    <a:pt x="106680" y="106509"/>
                  </a:lnTo>
                  <a:close/>
                </a:path>
                <a:path w="107950" h="859789">
                  <a:moveTo>
                    <a:pt x="1112" y="0"/>
                  </a:moveTo>
                  <a:lnTo>
                    <a:pt x="0" y="0"/>
                  </a:lnTo>
                  <a:lnTo>
                    <a:pt x="0" y="750864"/>
                  </a:lnTo>
                  <a:lnTo>
                    <a:pt x="2540" y="753450"/>
                  </a:lnTo>
                  <a:lnTo>
                    <a:pt x="2540" y="1440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8426450" y="2838449"/>
              <a:ext cx="104139" cy="855980"/>
            </a:xfrm>
            <a:custGeom>
              <a:avLst/>
              <a:gdLst/>
              <a:ahLst/>
              <a:cxnLst/>
              <a:rect l="l" t="t" r="r" b="b"/>
              <a:pathLst>
                <a:path w="104140" h="855979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104140" h="855979">
                  <a:moveTo>
                    <a:pt x="104140" y="104152"/>
                  </a:moveTo>
                  <a:lnTo>
                    <a:pt x="101346" y="104152"/>
                  </a:lnTo>
                  <a:lnTo>
                    <a:pt x="101346" y="855980"/>
                  </a:lnTo>
                  <a:lnTo>
                    <a:pt x="104140" y="855980"/>
                  </a:lnTo>
                  <a:lnTo>
                    <a:pt x="104140" y="104152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8427720" y="2841002"/>
              <a:ext cx="101600" cy="852169"/>
            </a:xfrm>
            <a:custGeom>
              <a:avLst/>
              <a:gdLst/>
              <a:ahLst/>
              <a:cxnLst/>
              <a:rect l="l" t="t" r="r" b="b"/>
              <a:pathLst>
                <a:path w="101600" h="852170">
                  <a:moveTo>
                    <a:pt x="2540" y="0"/>
                  </a:moveTo>
                  <a:lnTo>
                    <a:pt x="0" y="0"/>
                  </a:lnTo>
                  <a:lnTo>
                    <a:pt x="0" y="753097"/>
                  </a:lnTo>
                  <a:lnTo>
                    <a:pt x="2540" y="753097"/>
                  </a:lnTo>
                  <a:lnTo>
                    <a:pt x="2540" y="0"/>
                  </a:lnTo>
                  <a:close/>
                </a:path>
                <a:path w="101600" h="852170">
                  <a:moveTo>
                    <a:pt x="101600" y="99047"/>
                  </a:moveTo>
                  <a:lnTo>
                    <a:pt x="98831" y="99047"/>
                  </a:lnTo>
                  <a:lnTo>
                    <a:pt x="98831" y="852157"/>
                  </a:lnTo>
                  <a:lnTo>
                    <a:pt x="101600" y="852157"/>
                  </a:lnTo>
                  <a:lnTo>
                    <a:pt x="101600" y="99047"/>
                  </a:lnTo>
                  <a:close/>
                </a:path>
              </a:pathLst>
            </a:custGeom>
            <a:solidFill>
              <a:srgbClr val="63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8430260" y="2842464"/>
              <a:ext cx="96520" cy="849630"/>
            </a:xfrm>
            <a:custGeom>
              <a:avLst/>
              <a:gdLst/>
              <a:ahLst/>
              <a:cxnLst/>
              <a:rect l="l" t="t" r="r" b="b"/>
              <a:pathLst>
                <a:path w="96520" h="849629">
                  <a:moveTo>
                    <a:pt x="95250" y="96100"/>
                  </a:moveTo>
                  <a:lnTo>
                    <a:pt x="95250" y="846885"/>
                  </a:lnTo>
                  <a:lnTo>
                    <a:pt x="93177" y="846885"/>
                  </a:lnTo>
                  <a:lnTo>
                    <a:pt x="95673" y="849425"/>
                  </a:lnTo>
                  <a:lnTo>
                    <a:pt x="96520" y="849425"/>
                  </a:lnTo>
                  <a:lnTo>
                    <a:pt x="96520" y="97381"/>
                  </a:lnTo>
                  <a:lnTo>
                    <a:pt x="95250" y="96100"/>
                  </a:lnTo>
                  <a:close/>
                </a:path>
                <a:path w="96520" h="849629">
                  <a:moveTo>
                    <a:pt x="0" y="0"/>
                  </a:moveTo>
                  <a:lnTo>
                    <a:pt x="0" y="752044"/>
                  </a:lnTo>
                  <a:lnTo>
                    <a:pt x="1270" y="753336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8431530" y="2843529"/>
              <a:ext cx="93980" cy="845819"/>
            </a:xfrm>
            <a:custGeom>
              <a:avLst/>
              <a:gdLst/>
              <a:ahLst/>
              <a:cxnLst/>
              <a:rect l="l" t="t" r="r" b="b"/>
              <a:pathLst>
                <a:path w="93979" h="84582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93979" h="845820">
                  <a:moveTo>
                    <a:pt x="93980" y="92710"/>
                  </a:moveTo>
                  <a:lnTo>
                    <a:pt x="91274" y="92710"/>
                  </a:lnTo>
                  <a:lnTo>
                    <a:pt x="91274" y="845820"/>
                  </a:lnTo>
                  <a:lnTo>
                    <a:pt x="93980" y="845820"/>
                  </a:lnTo>
                  <a:lnTo>
                    <a:pt x="93980" y="92710"/>
                  </a:lnTo>
                  <a:close/>
                </a:path>
              </a:pathLst>
            </a:custGeom>
            <a:solidFill>
              <a:srgbClr val="6EC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8432800" y="2846069"/>
              <a:ext cx="90170" cy="842010"/>
            </a:xfrm>
            <a:custGeom>
              <a:avLst/>
              <a:gdLst/>
              <a:ahLst/>
              <a:cxnLst/>
              <a:rect l="l" t="t" r="r" b="b"/>
              <a:pathLst>
                <a:path w="90170" h="842010">
                  <a:moveTo>
                    <a:pt x="88900" y="88650"/>
                  </a:moveTo>
                  <a:lnTo>
                    <a:pt x="88900" y="839469"/>
                  </a:lnTo>
                  <a:lnTo>
                    <a:pt x="86894" y="839469"/>
                  </a:lnTo>
                  <a:lnTo>
                    <a:pt x="89390" y="842009"/>
                  </a:lnTo>
                  <a:lnTo>
                    <a:pt x="90170" y="842009"/>
                  </a:lnTo>
                  <a:lnTo>
                    <a:pt x="90170" y="89931"/>
                  </a:lnTo>
                  <a:lnTo>
                    <a:pt x="88900" y="88650"/>
                  </a:lnTo>
                  <a:close/>
                </a:path>
                <a:path w="90170" h="842010">
                  <a:moveTo>
                    <a:pt x="1033" y="0"/>
                  </a:moveTo>
                  <a:lnTo>
                    <a:pt x="0" y="0"/>
                  </a:lnTo>
                  <a:lnTo>
                    <a:pt x="0" y="751023"/>
                  </a:lnTo>
                  <a:lnTo>
                    <a:pt x="2540" y="753608"/>
                  </a:lnTo>
                  <a:lnTo>
                    <a:pt x="2540" y="1519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73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8435340" y="2847339"/>
              <a:ext cx="86360" cy="838200"/>
            </a:xfrm>
            <a:custGeom>
              <a:avLst/>
              <a:gdLst/>
              <a:ahLst/>
              <a:cxnLst/>
              <a:rect l="l" t="t" r="r" b="b"/>
              <a:pathLst>
                <a:path w="86359" h="838200">
                  <a:moveTo>
                    <a:pt x="1270" y="0"/>
                  </a:moveTo>
                  <a:lnTo>
                    <a:pt x="0" y="0"/>
                  </a:lnTo>
                  <a:lnTo>
                    <a:pt x="0" y="753110"/>
                  </a:lnTo>
                  <a:lnTo>
                    <a:pt x="1270" y="753110"/>
                  </a:lnTo>
                  <a:lnTo>
                    <a:pt x="1270" y="0"/>
                  </a:lnTo>
                  <a:close/>
                </a:path>
                <a:path w="86359" h="838200">
                  <a:moveTo>
                    <a:pt x="86360" y="85090"/>
                  </a:moveTo>
                  <a:lnTo>
                    <a:pt x="83718" y="85090"/>
                  </a:lnTo>
                  <a:lnTo>
                    <a:pt x="83718" y="838200"/>
                  </a:lnTo>
                  <a:lnTo>
                    <a:pt x="86360" y="838200"/>
                  </a:lnTo>
                  <a:lnTo>
                    <a:pt x="86360" y="85090"/>
                  </a:lnTo>
                  <a:close/>
                </a:path>
              </a:pathLst>
            </a:custGeom>
            <a:solidFill>
              <a:srgbClr val="79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8436610" y="2849879"/>
              <a:ext cx="82550" cy="835025"/>
            </a:xfrm>
            <a:custGeom>
              <a:avLst/>
              <a:gdLst/>
              <a:ahLst/>
              <a:cxnLst/>
              <a:rect l="l" t="t" r="r" b="b"/>
              <a:pathLst>
                <a:path w="82550" h="835025">
                  <a:moveTo>
                    <a:pt x="2540" y="0"/>
                  </a:moveTo>
                  <a:lnTo>
                    <a:pt x="0" y="0"/>
                  </a:lnTo>
                  <a:lnTo>
                    <a:pt x="0" y="753122"/>
                  </a:lnTo>
                  <a:lnTo>
                    <a:pt x="2540" y="753122"/>
                  </a:lnTo>
                  <a:lnTo>
                    <a:pt x="2540" y="0"/>
                  </a:lnTo>
                  <a:close/>
                </a:path>
                <a:path w="82550" h="835025">
                  <a:moveTo>
                    <a:pt x="82550" y="81280"/>
                  </a:moveTo>
                  <a:lnTo>
                    <a:pt x="81203" y="81280"/>
                  </a:lnTo>
                  <a:lnTo>
                    <a:pt x="81203" y="834402"/>
                  </a:lnTo>
                  <a:lnTo>
                    <a:pt x="82550" y="834402"/>
                  </a:lnTo>
                  <a:lnTo>
                    <a:pt x="82550" y="81280"/>
                  </a:lnTo>
                  <a:close/>
                </a:path>
              </a:pathLst>
            </a:custGeom>
            <a:solidFill>
              <a:srgbClr val="7EC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8439150" y="2851433"/>
              <a:ext cx="78740" cy="831850"/>
            </a:xfrm>
            <a:custGeom>
              <a:avLst/>
              <a:gdLst/>
              <a:ahLst/>
              <a:cxnLst/>
              <a:rect l="l" t="t" r="r" b="b"/>
              <a:pathLst>
                <a:path w="78740" h="831850">
                  <a:moveTo>
                    <a:pt x="77470" y="78161"/>
                  </a:moveTo>
                  <a:lnTo>
                    <a:pt x="77470" y="829026"/>
                  </a:lnTo>
                  <a:lnTo>
                    <a:pt x="75553" y="829026"/>
                  </a:lnTo>
                  <a:lnTo>
                    <a:pt x="78049" y="831566"/>
                  </a:lnTo>
                  <a:lnTo>
                    <a:pt x="78740" y="831566"/>
                  </a:lnTo>
                  <a:lnTo>
                    <a:pt x="78740" y="79443"/>
                  </a:lnTo>
                  <a:lnTo>
                    <a:pt x="77470" y="78161"/>
                  </a:lnTo>
                  <a:close/>
                </a:path>
                <a:path w="78740" h="831850">
                  <a:moveTo>
                    <a:pt x="0" y="0"/>
                  </a:moveTo>
                  <a:lnTo>
                    <a:pt x="0" y="752123"/>
                  </a:lnTo>
                  <a:lnTo>
                    <a:pt x="1270" y="753416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8440420" y="2852724"/>
              <a:ext cx="76200" cy="828040"/>
            </a:xfrm>
            <a:custGeom>
              <a:avLst/>
              <a:gdLst/>
              <a:ahLst/>
              <a:cxnLst/>
              <a:rect l="l" t="t" r="r" b="b"/>
              <a:pathLst>
                <a:path w="76200" h="828039">
                  <a:moveTo>
                    <a:pt x="2540" y="2552"/>
                  </a:moveTo>
                  <a:lnTo>
                    <a:pt x="0" y="0"/>
                  </a:lnTo>
                  <a:lnTo>
                    <a:pt x="0" y="752132"/>
                  </a:lnTo>
                  <a:lnTo>
                    <a:pt x="2540" y="754710"/>
                  </a:lnTo>
                  <a:lnTo>
                    <a:pt x="2540" y="2552"/>
                  </a:lnTo>
                  <a:close/>
                </a:path>
                <a:path w="76200" h="828039">
                  <a:moveTo>
                    <a:pt x="76200" y="74625"/>
                  </a:moveTo>
                  <a:lnTo>
                    <a:pt x="73660" y="74625"/>
                  </a:lnTo>
                  <a:lnTo>
                    <a:pt x="73660" y="827735"/>
                  </a:lnTo>
                  <a:lnTo>
                    <a:pt x="76200" y="827735"/>
                  </a:lnTo>
                  <a:lnTo>
                    <a:pt x="76200" y="74625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8442960" y="2855277"/>
              <a:ext cx="71120" cy="824230"/>
            </a:xfrm>
            <a:custGeom>
              <a:avLst/>
              <a:gdLst/>
              <a:ahLst/>
              <a:cxnLst/>
              <a:rect l="l" t="t" r="r" b="b"/>
              <a:pathLst>
                <a:path w="71120" h="824229">
                  <a:moveTo>
                    <a:pt x="69850" y="70473"/>
                  </a:moveTo>
                  <a:lnTo>
                    <a:pt x="69850" y="821372"/>
                  </a:lnTo>
                  <a:lnTo>
                    <a:pt x="68000" y="821372"/>
                  </a:lnTo>
                  <a:lnTo>
                    <a:pt x="70496" y="823912"/>
                  </a:lnTo>
                  <a:lnTo>
                    <a:pt x="71120" y="823912"/>
                  </a:lnTo>
                  <a:lnTo>
                    <a:pt x="71120" y="71755"/>
                  </a:lnTo>
                  <a:lnTo>
                    <a:pt x="69850" y="70473"/>
                  </a:lnTo>
                  <a:close/>
                </a:path>
                <a:path w="71120" h="824229">
                  <a:moveTo>
                    <a:pt x="0" y="0"/>
                  </a:moveTo>
                  <a:lnTo>
                    <a:pt x="0" y="752157"/>
                  </a:lnTo>
                  <a:lnTo>
                    <a:pt x="1270" y="753450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8444217" y="2856229"/>
              <a:ext cx="69215" cy="820419"/>
            </a:xfrm>
            <a:custGeom>
              <a:avLst/>
              <a:gdLst/>
              <a:ahLst/>
              <a:cxnLst/>
              <a:rect l="l" t="t" r="r" b="b"/>
              <a:pathLst>
                <a:path w="69215" h="820420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69215" h="820420">
                  <a:moveTo>
                    <a:pt x="68592" y="67310"/>
                  </a:moveTo>
                  <a:lnTo>
                    <a:pt x="66052" y="67310"/>
                  </a:lnTo>
                  <a:lnTo>
                    <a:pt x="66052" y="820420"/>
                  </a:lnTo>
                  <a:lnTo>
                    <a:pt x="68592" y="820420"/>
                  </a:lnTo>
                  <a:lnTo>
                    <a:pt x="68592" y="67310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8445500" y="2858769"/>
              <a:ext cx="64769" cy="816610"/>
            </a:xfrm>
            <a:custGeom>
              <a:avLst/>
              <a:gdLst/>
              <a:ahLst/>
              <a:cxnLst/>
              <a:rect l="l" t="t" r="r" b="b"/>
              <a:pathLst>
                <a:path w="64770" h="816610">
                  <a:moveTo>
                    <a:pt x="63500" y="63137"/>
                  </a:moveTo>
                  <a:lnTo>
                    <a:pt x="63500" y="814069"/>
                  </a:lnTo>
                  <a:lnTo>
                    <a:pt x="61717" y="814069"/>
                  </a:lnTo>
                  <a:lnTo>
                    <a:pt x="64212" y="816609"/>
                  </a:lnTo>
                  <a:lnTo>
                    <a:pt x="64770" y="816609"/>
                  </a:lnTo>
                  <a:lnTo>
                    <a:pt x="64770" y="64418"/>
                  </a:lnTo>
                  <a:lnTo>
                    <a:pt x="63500" y="63137"/>
                  </a:lnTo>
                  <a:close/>
                </a:path>
                <a:path w="64770" h="816610">
                  <a:moveTo>
                    <a:pt x="921" y="0"/>
                  </a:moveTo>
                  <a:lnTo>
                    <a:pt x="0" y="0"/>
                  </a:lnTo>
                  <a:lnTo>
                    <a:pt x="0" y="751250"/>
                  </a:lnTo>
                  <a:lnTo>
                    <a:pt x="2540" y="753835"/>
                  </a:lnTo>
                  <a:lnTo>
                    <a:pt x="2540" y="1632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9A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8448040" y="2860039"/>
              <a:ext cx="60960" cy="812800"/>
            </a:xfrm>
            <a:custGeom>
              <a:avLst/>
              <a:gdLst/>
              <a:ahLst/>
              <a:cxnLst/>
              <a:rect l="l" t="t" r="r" b="b"/>
              <a:pathLst>
                <a:path w="60959" h="812800">
                  <a:moveTo>
                    <a:pt x="1270" y="0"/>
                  </a:moveTo>
                  <a:lnTo>
                    <a:pt x="0" y="0"/>
                  </a:lnTo>
                  <a:lnTo>
                    <a:pt x="0" y="754392"/>
                  </a:lnTo>
                  <a:lnTo>
                    <a:pt x="1270" y="754392"/>
                  </a:lnTo>
                  <a:lnTo>
                    <a:pt x="1270" y="0"/>
                  </a:lnTo>
                  <a:close/>
                </a:path>
                <a:path w="60959" h="812800">
                  <a:moveTo>
                    <a:pt x="60960" y="60960"/>
                  </a:moveTo>
                  <a:lnTo>
                    <a:pt x="58547" y="60960"/>
                  </a:lnTo>
                  <a:lnTo>
                    <a:pt x="58547" y="812800"/>
                  </a:lnTo>
                  <a:lnTo>
                    <a:pt x="60960" y="812800"/>
                  </a:lnTo>
                  <a:lnTo>
                    <a:pt x="60960" y="60960"/>
                  </a:lnTo>
                  <a:close/>
                </a:path>
              </a:pathLst>
            </a:custGeom>
            <a:solidFill>
              <a:srgbClr val="9F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8449310" y="2862579"/>
              <a:ext cx="58419" cy="809625"/>
            </a:xfrm>
            <a:custGeom>
              <a:avLst/>
              <a:gdLst/>
              <a:ahLst/>
              <a:cxnLst/>
              <a:rect l="l" t="t" r="r" b="b"/>
              <a:pathLst>
                <a:path w="58420" h="809625">
                  <a:moveTo>
                    <a:pt x="254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2540" y="754380"/>
                  </a:lnTo>
                  <a:lnTo>
                    <a:pt x="2540" y="0"/>
                  </a:lnTo>
                  <a:close/>
                </a:path>
                <a:path w="58420" h="809625">
                  <a:moveTo>
                    <a:pt x="58420" y="55880"/>
                  </a:moveTo>
                  <a:lnTo>
                    <a:pt x="55880" y="55880"/>
                  </a:lnTo>
                  <a:lnTo>
                    <a:pt x="55880" y="809002"/>
                  </a:lnTo>
                  <a:lnTo>
                    <a:pt x="58420" y="809002"/>
                  </a:lnTo>
                  <a:lnTo>
                    <a:pt x="58420" y="55880"/>
                  </a:lnTo>
                  <a:close/>
                </a:path>
              </a:pathLst>
            </a:custGeom>
            <a:solidFill>
              <a:srgbClr val="A5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8451850" y="2864246"/>
              <a:ext cx="53340" cy="806450"/>
            </a:xfrm>
            <a:custGeom>
              <a:avLst/>
              <a:gdLst/>
              <a:ahLst/>
              <a:cxnLst/>
              <a:rect l="l" t="t" r="r" b="b"/>
              <a:pathLst>
                <a:path w="53340" h="806450">
                  <a:moveTo>
                    <a:pt x="52070" y="52534"/>
                  </a:moveTo>
                  <a:lnTo>
                    <a:pt x="52070" y="803513"/>
                  </a:lnTo>
                  <a:lnTo>
                    <a:pt x="50376" y="803513"/>
                  </a:lnTo>
                  <a:lnTo>
                    <a:pt x="52872" y="806053"/>
                  </a:lnTo>
                  <a:lnTo>
                    <a:pt x="53340" y="806053"/>
                  </a:lnTo>
                  <a:lnTo>
                    <a:pt x="53340" y="53816"/>
                  </a:lnTo>
                  <a:lnTo>
                    <a:pt x="52070" y="52534"/>
                  </a:lnTo>
                  <a:close/>
                </a:path>
                <a:path w="53340" h="806450">
                  <a:moveTo>
                    <a:pt x="0" y="0"/>
                  </a:moveTo>
                  <a:lnTo>
                    <a:pt x="0" y="752236"/>
                  </a:lnTo>
                  <a:lnTo>
                    <a:pt x="1270" y="753529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8453107" y="2865119"/>
              <a:ext cx="51435" cy="802640"/>
            </a:xfrm>
            <a:custGeom>
              <a:avLst/>
              <a:gdLst/>
              <a:ahLst/>
              <a:cxnLst/>
              <a:rect l="l" t="t" r="r" b="b"/>
              <a:pathLst>
                <a:path w="51434" h="802639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51434" h="802639">
                  <a:moveTo>
                    <a:pt x="50812" y="49530"/>
                  </a:moveTo>
                  <a:lnTo>
                    <a:pt x="48272" y="49530"/>
                  </a:lnTo>
                  <a:lnTo>
                    <a:pt x="48272" y="802640"/>
                  </a:lnTo>
                  <a:lnTo>
                    <a:pt x="50812" y="802640"/>
                  </a:lnTo>
                  <a:lnTo>
                    <a:pt x="50812" y="49530"/>
                  </a:lnTo>
                  <a:close/>
                </a:path>
              </a:pathLst>
            </a:custGeom>
            <a:solidFill>
              <a:srgbClr val="B0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8454390" y="2867659"/>
              <a:ext cx="46990" cy="798830"/>
            </a:xfrm>
            <a:custGeom>
              <a:avLst/>
              <a:gdLst/>
              <a:ahLst/>
              <a:cxnLst/>
              <a:rect l="l" t="t" r="r" b="b"/>
              <a:pathLst>
                <a:path w="46990" h="798829">
                  <a:moveTo>
                    <a:pt x="45719" y="45277"/>
                  </a:moveTo>
                  <a:lnTo>
                    <a:pt x="45719" y="796289"/>
                  </a:lnTo>
                  <a:lnTo>
                    <a:pt x="44093" y="796289"/>
                  </a:lnTo>
                  <a:lnTo>
                    <a:pt x="46588" y="798829"/>
                  </a:lnTo>
                  <a:lnTo>
                    <a:pt x="46989" y="798829"/>
                  </a:lnTo>
                  <a:lnTo>
                    <a:pt x="46989" y="46559"/>
                  </a:lnTo>
                  <a:lnTo>
                    <a:pt x="45719" y="45277"/>
                  </a:lnTo>
                  <a:close/>
                </a:path>
                <a:path w="46990" h="798829">
                  <a:moveTo>
                    <a:pt x="842" y="0"/>
                  </a:moveTo>
                  <a:lnTo>
                    <a:pt x="0" y="0"/>
                  </a:lnTo>
                  <a:lnTo>
                    <a:pt x="0" y="751409"/>
                  </a:lnTo>
                  <a:lnTo>
                    <a:pt x="2539" y="753994"/>
                  </a:lnTo>
                  <a:lnTo>
                    <a:pt x="2539" y="1712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B5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8456930" y="2868929"/>
              <a:ext cx="43180" cy="795020"/>
            </a:xfrm>
            <a:custGeom>
              <a:avLst/>
              <a:gdLst/>
              <a:ahLst/>
              <a:cxnLst/>
              <a:rect l="l" t="t" r="r" b="b"/>
              <a:pathLst>
                <a:path w="43179" h="795020">
                  <a:moveTo>
                    <a:pt x="127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70" y="754380"/>
                  </a:lnTo>
                  <a:lnTo>
                    <a:pt x="1270" y="0"/>
                  </a:lnTo>
                  <a:close/>
                </a:path>
                <a:path w="43179" h="795020">
                  <a:moveTo>
                    <a:pt x="43180" y="41910"/>
                  </a:moveTo>
                  <a:lnTo>
                    <a:pt x="40640" y="41910"/>
                  </a:lnTo>
                  <a:lnTo>
                    <a:pt x="40640" y="795020"/>
                  </a:lnTo>
                  <a:lnTo>
                    <a:pt x="43180" y="795020"/>
                  </a:lnTo>
                  <a:lnTo>
                    <a:pt x="43180" y="41910"/>
                  </a:lnTo>
                  <a:close/>
                </a:path>
              </a:pathLst>
            </a:custGeom>
            <a:solidFill>
              <a:srgbClr val="BB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8458200" y="2871469"/>
              <a:ext cx="39370" cy="791210"/>
            </a:xfrm>
            <a:custGeom>
              <a:avLst/>
              <a:gdLst/>
              <a:ahLst/>
              <a:cxnLst/>
              <a:rect l="l" t="t" r="r" b="b"/>
              <a:pathLst>
                <a:path w="39370" h="791210">
                  <a:moveTo>
                    <a:pt x="254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2540" y="754380"/>
                  </a:lnTo>
                  <a:lnTo>
                    <a:pt x="2540" y="0"/>
                  </a:lnTo>
                  <a:close/>
                </a:path>
                <a:path w="39370" h="791210">
                  <a:moveTo>
                    <a:pt x="39370" y="38100"/>
                  </a:moveTo>
                  <a:lnTo>
                    <a:pt x="38100" y="38100"/>
                  </a:lnTo>
                  <a:lnTo>
                    <a:pt x="38100" y="791210"/>
                  </a:lnTo>
                  <a:lnTo>
                    <a:pt x="39370" y="791210"/>
                  </a:lnTo>
                  <a:lnTo>
                    <a:pt x="39370" y="38100"/>
                  </a:lnTo>
                  <a:close/>
                </a:path>
              </a:pathLst>
            </a:custGeom>
            <a:solidFill>
              <a:srgbClr val="C0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8460740" y="2873216"/>
              <a:ext cx="35560" cy="788670"/>
            </a:xfrm>
            <a:custGeom>
              <a:avLst/>
              <a:gdLst/>
              <a:ahLst/>
              <a:cxnLst/>
              <a:rect l="l" t="t" r="r" b="b"/>
              <a:pathLst>
                <a:path w="35559" h="788670">
                  <a:moveTo>
                    <a:pt x="34289" y="34596"/>
                  </a:moveTo>
                  <a:lnTo>
                    <a:pt x="34289" y="785653"/>
                  </a:lnTo>
                  <a:lnTo>
                    <a:pt x="32752" y="785653"/>
                  </a:lnTo>
                  <a:lnTo>
                    <a:pt x="35248" y="788193"/>
                  </a:lnTo>
                  <a:lnTo>
                    <a:pt x="35559" y="788193"/>
                  </a:lnTo>
                  <a:lnTo>
                    <a:pt x="35559" y="35877"/>
                  </a:lnTo>
                  <a:lnTo>
                    <a:pt x="34289" y="34596"/>
                  </a:lnTo>
                  <a:close/>
                </a:path>
                <a:path w="35559" h="788670">
                  <a:moveTo>
                    <a:pt x="0" y="0"/>
                  </a:moveTo>
                  <a:lnTo>
                    <a:pt x="0" y="752316"/>
                  </a:lnTo>
                  <a:lnTo>
                    <a:pt x="1269" y="753608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8462010" y="2874505"/>
              <a:ext cx="33020" cy="784860"/>
            </a:xfrm>
            <a:custGeom>
              <a:avLst/>
              <a:gdLst/>
              <a:ahLst/>
              <a:cxnLst/>
              <a:rect l="l" t="t" r="r" b="b"/>
              <a:pathLst>
                <a:path w="33020" h="784860">
                  <a:moveTo>
                    <a:pt x="2540" y="2565"/>
                  </a:moveTo>
                  <a:lnTo>
                    <a:pt x="0" y="0"/>
                  </a:lnTo>
                  <a:lnTo>
                    <a:pt x="0" y="752322"/>
                  </a:lnTo>
                  <a:lnTo>
                    <a:pt x="2540" y="754913"/>
                  </a:lnTo>
                  <a:lnTo>
                    <a:pt x="2540" y="2565"/>
                  </a:lnTo>
                  <a:close/>
                </a:path>
                <a:path w="33020" h="784860">
                  <a:moveTo>
                    <a:pt x="33007" y="31254"/>
                  </a:moveTo>
                  <a:lnTo>
                    <a:pt x="30480" y="31254"/>
                  </a:lnTo>
                  <a:lnTo>
                    <a:pt x="30480" y="784377"/>
                  </a:lnTo>
                  <a:lnTo>
                    <a:pt x="33007" y="784377"/>
                  </a:lnTo>
                  <a:lnTo>
                    <a:pt x="33007" y="31254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8464550" y="2877060"/>
              <a:ext cx="27940" cy="781050"/>
            </a:xfrm>
            <a:custGeom>
              <a:avLst/>
              <a:gdLst/>
              <a:ahLst/>
              <a:cxnLst/>
              <a:rect l="l" t="t" r="r" b="b"/>
              <a:pathLst>
                <a:path w="27940" h="781050">
                  <a:moveTo>
                    <a:pt x="26670" y="26908"/>
                  </a:moveTo>
                  <a:lnTo>
                    <a:pt x="26670" y="777999"/>
                  </a:lnTo>
                  <a:lnTo>
                    <a:pt x="25199" y="777999"/>
                  </a:lnTo>
                  <a:lnTo>
                    <a:pt x="27694" y="780539"/>
                  </a:lnTo>
                  <a:lnTo>
                    <a:pt x="27940" y="780539"/>
                  </a:lnTo>
                  <a:lnTo>
                    <a:pt x="27940" y="28189"/>
                  </a:lnTo>
                  <a:lnTo>
                    <a:pt x="26670" y="26908"/>
                  </a:lnTo>
                  <a:close/>
                </a:path>
                <a:path w="27940" h="781050">
                  <a:moveTo>
                    <a:pt x="0" y="0"/>
                  </a:moveTo>
                  <a:lnTo>
                    <a:pt x="0" y="752350"/>
                  </a:lnTo>
                  <a:lnTo>
                    <a:pt x="1270" y="753642"/>
                  </a:lnTo>
                  <a:lnTo>
                    <a:pt x="1270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8465820" y="2877819"/>
              <a:ext cx="25400" cy="777240"/>
            </a:xfrm>
            <a:custGeom>
              <a:avLst/>
              <a:gdLst/>
              <a:ahLst/>
              <a:cxnLst/>
              <a:rect l="l" t="t" r="r" b="b"/>
              <a:pathLst>
                <a:path w="25400" h="777239">
                  <a:moveTo>
                    <a:pt x="127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70" y="754380"/>
                  </a:lnTo>
                  <a:lnTo>
                    <a:pt x="1270" y="0"/>
                  </a:lnTo>
                  <a:close/>
                </a:path>
                <a:path w="25400" h="777239">
                  <a:moveTo>
                    <a:pt x="25400" y="24130"/>
                  </a:moveTo>
                  <a:lnTo>
                    <a:pt x="22860" y="24130"/>
                  </a:lnTo>
                  <a:lnTo>
                    <a:pt x="22860" y="777240"/>
                  </a:lnTo>
                  <a:lnTo>
                    <a:pt x="25400" y="777240"/>
                  </a:lnTo>
                  <a:lnTo>
                    <a:pt x="25400" y="24130"/>
                  </a:lnTo>
                  <a:close/>
                </a:path>
              </a:pathLst>
            </a:custGeom>
            <a:solidFill>
              <a:srgbClr val="D6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8467090" y="2880359"/>
              <a:ext cx="21590" cy="773430"/>
            </a:xfrm>
            <a:custGeom>
              <a:avLst/>
              <a:gdLst/>
              <a:ahLst/>
              <a:cxnLst/>
              <a:rect l="l" t="t" r="r" b="b"/>
              <a:pathLst>
                <a:path w="21590" h="773429">
                  <a:moveTo>
                    <a:pt x="20319" y="19764"/>
                  </a:moveTo>
                  <a:lnTo>
                    <a:pt x="20319" y="770890"/>
                  </a:lnTo>
                  <a:lnTo>
                    <a:pt x="18916" y="770890"/>
                  </a:lnTo>
                  <a:lnTo>
                    <a:pt x="21411" y="773429"/>
                  </a:lnTo>
                  <a:lnTo>
                    <a:pt x="21589" y="773429"/>
                  </a:lnTo>
                  <a:lnTo>
                    <a:pt x="21589" y="21045"/>
                  </a:lnTo>
                  <a:lnTo>
                    <a:pt x="20319" y="19764"/>
                  </a:lnTo>
                  <a:close/>
                </a:path>
                <a:path w="21590" h="773429">
                  <a:moveTo>
                    <a:pt x="730" y="0"/>
                  </a:moveTo>
                  <a:lnTo>
                    <a:pt x="0" y="0"/>
                  </a:lnTo>
                  <a:lnTo>
                    <a:pt x="0" y="751635"/>
                  </a:lnTo>
                  <a:lnTo>
                    <a:pt x="2539" y="754221"/>
                  </a:lnTo>
                  <a:lnTo>
                    <a:pt x="2539" y="1825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DC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8469617" y="2881629"/>
              <a:ext cx="18415" cy="769620"/>
            </a:xfrm>
            <a:custGeom>
              <a:avLst/>
              <a:gdLst/>
              <a:ahLst/>
              <a:cxnLst/>
              <a:rect l="l" t="t" r="r" b="b"/>
              <a:pathLst>
                <a:path w="18415" h="769620">
                  <a:moveTo>
                    <a:pt x="128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82" y="754380"/>
                  </a:lnTo>
                  <a:lnTo>
                    <a:pt x="1282" y="0"/>
                  </a:lnTo>
                  <a:close/>
                </a:path>
                <a:path w="18415" h="769620">
                  <a:moveTo>
                    <a:pt x="17792" y="17780"/>
                  </a:moveTo>
                  <a:lnTo>
                    <a:pt x="15760" y="17780"/>
                  </a:lnTo>
                  <a:lnTo>
                    <a:pt x="15760" y="769620"/>
                  </a:lnTo>
                  <a:lnTo>
                    <a:pt x="17792" y="769620"/>
                  </a:lnTo>
                  <a:lnTo>
                    <a:pt x="17792" y="17780"/>
                  </a:lnTo>
                  <a:close/>
                </a:path>
              </a:pathLst>
            </a:custGeom>
            <a:solidFill>
              <a:srgbClr val="E1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8470900" y="2884169"/>
              <a:ext cx="15240" cy="765810"/>
            </a:xfrm>
            <a:custGeom>
              <a:avLst/>
              <a:gdLst/>
              <a:ahLst/>
              <a:cxnLst/>
              <a:rect l="l" t="t" r="r" b="b"/>
              <a:pathLst>
                <a:path w="15240" h="765810">
                  <a:moveTo>
                    <a:pt x="254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2540" y="754380"/>
                  </a:lnTo>
                  <a:lnTo>
                    <a:pt x="2540" y="0"/>
                  </a:lnTo>
                  <a:close/>
                </a:path>
                <a:path w="15240" h="765810">
                  <a:moveTo>
                    <a:pt x="15240" y="12700"/>
                  </a:moveTo>
                  <a:lnTo>
                    <a:pt x="12700" y="12700"/>
                  </a:lnTo>
                  <a:lnTo>
                    <a:pt x="12700" y="765810"/>
                  </a:lnTo>
                  <a:lnTo>
                    <a:pt x="15240" y="765810"/>
                  </a:lnTo>
                  <a:lnTo>
                    <a:pt x="15240" y="12700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8473440" y="2886029"/>
              <a:ext cx="10160" cy="763270"/>
            </a:xfrm>
            <a:custGeom>
              <a:avLst/>
              <a:gdLst/>
              <a:ahLst/>
              <a:cxnLst/>
              <a:rect l="l" t="t" r="r" b="b"/>
              <a:pathLst>
                <a:path w="10159" h="763270">
                  <a:moveTo>
                    <a:pt x="8889" y="8969"/>
                  </a:moveTo>
                  <a:lnTo>
                    <a:pt x="8889" y="760140"/>
                  </a:lnTo>
                  <a:lnTo>
                    <a:pt x="7575" y="760140"/>
                  </a:lnTo>
                  <a:lnTo>
                    <a:pt x="10070" y="762680"/>
                  </a:lnTo>
                  <a:lnTo>
                    <a:pt x="10159" y="10250"/>
                  </a:lnTo>
                  <a:lnTo>
                    <a:pt x="8889" y="8969"/>
                  </a:lnTo>
                  <a:close/>
                </a:path>
                <a:path w="10159" h="763270">
                  <a:moveTo>
                    <a:pt x="0" y="0"/>
                  </a:moveTo>
                  <a:lnTo>
                    <a:pt x="0" y="752429"/>
                  </a:lnTo>
                  <a:lnTo>
                    <a:pt x="1269" y="753722"/>
                  </a:lnTo>
                  <a:lnTo>
                    <a:pt x="1269" y="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8474710" y="2886709"/>
              <a:ext cx="7620" cy="760095"/>
            </a:xfrm>
            <a:custGeom>
              <a:avLst/>
              <a:gdLst/>
              <a:ahLst/>
              <a:cxnLst/>
              <a:rect l="l" t="t" r="r" b="b"/>
              <a:pathLst>
                <a:path w="7620" h="760095">
                  <a:moveTo>
                    <a:pt x="127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270" y="754380"/>
                  </a:lnTo>
                  <a:lnTo>
                    <a:pt x="1270" y="0"/>
                  </a:lnTo>
                  <a:close/>
                </a:path>
                <a:path w="7620" h="760095">
                  <a:moveTo>
                    <a:pt x="7620" y="6350"/>
                  </a:moveTo>
                  <a:lnTo>
                    <a:pt x="5080" y="6350"/>
                  </a:lnTo>
                  <a:lnTo>
                    <a:pt x="5080" y="759472"/>
                  </a:lnTo>
                  <a:lnTo>
                    <a:pt x="7620" y="759472"/>
                  </a:lnTo>
                  <a:lnTo>
                    <a:pt x="7620" y="635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8475980" y="2889249"/>
              <a:ext cx="3810" cy="755650"/>
            </a:xfrm>
            <a:custGeom>
              <a:avLst/>
              <a:gdLst/>
              <a:ahLst/>
              <a:cxnLst/>
              <a:rect l="l" t="t" r="r" b="b"/>
              <a:pathLst>
                <a:path w="3809" h="755650">
                  <a:moveTo>
                    <a:pt x="0" y="755650"/>
                  </a:moveTo>
                  <a:lnTo>
                    <a:pt x="3810" y="75565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5565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8406130" y="2819399"/>
              <a:ext cx="144780" cy="895350"/>
            </a:xfrm>
            <a:custGeom>
              <a:avLst/>
              <a:gdLst/>
              <a:ahLst/>
              <a:cxnLst/>
              <a:rect l="l" t="t" r="r" b="b"/>
              <a:pathLst>
                <a:path w="144779" h="895350">
                  <a:moveTo>
                    <a:pt x="0" y="0"/>
                  </a:moveTo>
                  <a:lnTo>
                    <a:pt x="144779" y="143510"/>
                  </a:lnTo>
                  <a:lnTo>
                    <a:pt x="144779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6313192" y="3713479"/>
              <a:ext cx="2235200" cy="1270"/>
            </a:xfrm>
            <a:custGeom>
              <a:avLst/>
              <a:gdLst/>
              <a:ahLst/>
              <a:cxnLst/>
              <a:rect l="l" t="t" r="r" b="b"/>
              <a:pathLst>
                <a:path w="2235200" h="1270">
                  <a:moveTo>
                    <a:pt x="2233952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199" y="1270"/>
                  </a:lnTo>
                  <a:lnTo>
                    <a:pt x="2233952" y="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6175350" y="3573779"/>
              <a:ext cx="2372360" cy="139700"/>
            </a:xfrm>
            <a:custGeom>
              <a:avLst/>
              <a:gdLst/>
              <a:ahLst/>
              <a:cxnLst/>
              <a:rect l="l" t="t" r="r" b="b"/>
              <a:pathLst>
                <a:path w="2372359" h="139700">
                  <a:moveTo>
                    <a:pt x="6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60" y="1270"/>
                  </a:lnTo>
                  <a:lnTo>
                    <a:pt x="660" y="0"/>
                  </a:lnTo>
                  <a:close/>
                </a:path>
                <a:path w="2372359" h="139700">
                  <a:moveTo>
                    <a:pt x="2371788" y="139700"/>
                  </a:moveTo>
                  <a:lnTo>
                    <a:pt x="2369299" y="137160"/>
                  </a:lnTo>
                  <a:lnTo>
                    <a:pt x="135318" y="137160"/>
                  </a:lnTo>
                  <a:lnTo>
                    <a:pt x="137833" y="139700"/>
                  </a:lnTo>
                  <a:lnTo>
                    <a:pt x="2371788" y="13970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6309415" y="370966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3985" y="0"/>
                  </a:moveTo>
                  <a:lnTo>
                    <a:pt x="0" y="0"/>
                  </a:lnTo>
                  <a:lnTo>
                    <a:pt x="1258" y="1269"/>
                  </a:lnTo>
                  <a:lnTo>
                    <a:pt x="2235233" y="1269"/>
                  </a:lnTo>
                  <a:lnTo>
                    <a:pt x="2233985" y="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6306898" y="370712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007" y="0"/>
                  </a:moveTo>
                  <a:lnTo>
                    <a:pt x="0" y="0"/>
                  </a:lnTo>
                  <a:lnTo>
                    <a:pt x="2517" y="2540"/>
                  </a:lnTo>
                  <a:lnTo>
                    <a:pt x="2236503" y="2540"/>
                  </a:lnTo>
                  <a:lnTo>
                    <a:pt x="2234007" y="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6180379" y="3578859"/>
              <a:ext cx="2360930" cy="128270"/>
            </a:xfrm>
            <a:custGeom>
              <a:avLst/>
              <a:gdLst/>
              <a:ahLst/>
              <a:cxnLst/>
              <a:rect l="l" t="t" r="r" b="b"/>
              <a:pathLst>
                <a:path w="2360929" h="128270">
                  <a:moveTo>
                    <a:pt x="71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11" y="1270"/>
                  </a:lnTo>
                  <a:lnTo>
                    <a:pt x="711" y="0"/>
                  </a:lnTo>
                  <a:close/>
                </a:path>
                <a:path w="2360929" h="128270">
                  <a:moveTo>
                    <a:pt x="2360523" y="128270"/>
                  </a:moveTo>
                  <a:lnTo>
                    <a:pt x="2359279" y="127000"/>
                  </a:lnTo>
                  <a:lnTo>
                    <a:pt x="125260" y="127000"/>
                  </a:lnTo>
                  <a:lnTo>
                    <a:pt x="126517" y="128270"/>
                  </a:lnTo>
                  <a:lnTo>
                    <a:pt x="2360523" y="12827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6304380" y="370458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030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277" y="1270"/>
                  </a:lnTo>
                  <a:lnTo>
                    <a:pt x="2234030" y="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6184151" y="3582669"/>
              <a:ext cx="2354580" cy="121920"/>
            </a:xfrm>
            <a:custGeom>
              <a:avLst/>
              <a:gdLst/>
              <a:ahLst/>
              <a:cxnLst/>
              <a:rect l="l" t="t" r="r" b="b"/>
              <a:pathLst>
                <a:path w="2354579" h="121920">
                  <a:moveTo>
                    <a:pt x="74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49" y="1270"/>
                  </a:lnTo>
                  <a:lnTo>
                    <a:pt x="749" y="0"/>
                  </a:lnTo>
                  <a:close/>
                </a:path>
                <a:path w="2354579" h="121920">
                  <a:moveTo>
                    <a:pt x="2354249" y="121920"/>
                  </a:moveTo>
                  <a:lnTo>
                    <a:pt x="2351760" y="119380"/>
                  </a:lnTo>
                  <a:lnTo>
                    <a:pt x="117703" y="119380"/>
                  </a:lnTo>
                  <a:lnTo>
                    <a:pt x="120218" y="121920"/>
                  </a:lnTo>
                  <a:lnTo>
                    <a:pt x="2354249" y="121920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6300603" y="370077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063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311" y="1270"/>
                  </a:lnTo>
                  <a:lnTo>
                    <a:pt x="2234063" y="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6298086" y="369823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085" y="0"/>
                  </a:moveTo>
                  <a:lnTo>
                    <a:pt x="0" y="0"/>
                  </a:lnTo>
                  <a:lnTo>
                    <a:pt x="2517" y="2540"/>
                  </a:lnTo>
                  <a:lnTo>
                    <a:pt x="2236581" y="2540"/>
                  </a:lnTo>
                  <a:lnTo>
                    <a:pt x="2234085" y="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6296827" y="369696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097" y="0"/>
                  </a:moveTo>
                  <a:lnTo>
                    <a:pt x="0" y="0"/>
                  </a:lnTo>
                  <a:lnTo>
                    <a:pt x="1258" y="1269"/>
                  </a:lnTo>
                  <a:lnTo>
                    <a:pt x="2235344" y="1269"/>
                  </a:lnTo>
                  <a:lnTo>
                    <a:pt x="2234097" y="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6294309" y="369442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119" y="0"/>
                  </a:moveTo>
                  <a:lnTo>
                    <a:pt x="0" y="0"/>
                  </a:lnTo>
                  <a:lnTo>
                    <a:pt x="2517" y="2540"/>
                  </a:lnTo>
                  <a:lnTo>
                    <a:pt x="2236614" y="2540"/>
                  </a:lnTo>
                  <a:lnTo>
                    <a:pt x="2234119" y="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6192964" y="3591559"/>
              <a:ext cx="2335530" cy="102870"/>
            </a:xfrm>
            <a:custGeom>
              <a:avLst/>
              <a:gdLst/>
              <a:ahLst/>
              <a:cxnLst/>
              <a:rect l="l" t="t" r="r" b="b"/>
              <a:pathLst>
                <a:path w="2335529" h="102870">
                  <a:moveTo>
                    <a:pt x="82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25" y="1270"/>
                  </a:lnTo>
                  <a:lnTo>
                    <a:pt x="825" y="0"/>
                  </a:lnTo>
                  <a:close/>
                </a:path>
                <a:path w="2335529" h="102870">
                  <a:moveTo>
                    <a:pt x="2335453" y="102870"/>
                  </a:moveTo>
                  <a:lnTo>
                    <a:pt x="2334209" y="101600"/>
                  </a:lnTo>
                  <a:lnTo>
                    <a:pt x="100076" y="101600"/>
                  </a:lnTo>
                  <a:lnTo>
                    <a:pt x="101333" y="102870"/>
                  </a:lnTo>
                  <a:lnTo>
                    <a:pt x="2335453" y="10287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6291791" y="369188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141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389" y="1270"/>
                  </a:lnTo>
                  <a:lnTo>
                    <a:pt x="2234141" y="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6196736" y="3595369"/>
              <a:ext cx="2329815" cy="96520"/>
            </a:xfrm>
            <a:custGeom>
              <a:avLst/>
              <a:gdLst/>
              <a:ahLst/>
              <a:cxnLst/>
              <a:rect l="l" t="t" r="r" b="b"/>
              <a:pathLst>
                <a:path w="2329815" h="96520">
                  <a:moveTo>
                    <a:pt x="86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63" y="1270"/>
                  </a:lnTo>
                  <a:lnTo>
                    <a:pt x="863" y="0"/>
                  </a:lnTo>
                  <a:close/>
                </a:path>
                <a:path w="2329815" h="96520">
                  <a:moveTo>
                    <a:pt x="2329192" y="96520"/>
                  </a:moveTo>
                  <a:lnTo>
                    <a:pt x="2326690" y="93980"/>
                  </a:lnTo>
                  <a:lnTo>
                    <a:pt x="92532" y="93980"/>
                  </a:lnTo>
                  <a:lnTo>
                    <a:pt x="95046" y="96520"/>
                  </a:lnTo>
                  <a:lnTo>
                    <a:pt x="2329192" y="96520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6288015" y="368807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175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422" y="1270"/>
                  </a:lnTo>
                  <a:lnTo>
                    <a:pt x="2234175" y="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6285497" y="368553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197" y="0"/>
                  </a:moveTo>
                  <a:lnTo>
                    <a:pt x="0" y="0"/>
                  </a:lnTo>
                  <a:lnTo>
                    <a:pt x="2517" y="2540"/>
                  </a:lnTo>
                  <a:lnTo>
                    <a:pt x="2236692" y="2540"/>
                  </a:lnTo>
                  <a:lnTo>
                    <a:pt x="2234197" y="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6201778" y="3600449"/>
              <a:ext cx="2318385" cy="85090"/>
            </a:xfrm>
            <a:custGeom>
              <a:avLst/>
              <a:gdLst/>
              <a:ahLst/>
              <a:cxnLst/>
              <a:rect l="l" t="t" r="r" b="b"/>
              <a:pathLst>
                <a:path w="2318384" h="85089">
                  <a:moveTo>
                    <a:pt x="90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01" y="1270"/>
                  </a:lnTo>
                  <a:lnTo>
                    <a:pt x="901" y="0"/>
                  </a:lnTo>
                  <a:close/>
                </a:path>
                <a:path w="2318384" h="85089">
                  <a:moveTo>
                    <a:pt x="2317915" y="85090"/>
                  </a:moveTo>
                  <a:lnTo>
                    <a:pt x="2316657" y="83820"/>
                  </a:lnTo>
                  <a:lnTo>
                    <a:pt x="82448" y="83820"/>
                  </a:lnTo>
                  <a:lnTo>
                    <a:pt x="83718" y="85090"/>
                  </a:lnTo>
                  <a:lnTo>
                    <a:pt x="2317915" y="8509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6282979" y="368299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219" y="0"/>
                  </a:moveTo>
                  <a:lnTo>
                    <a:pt x="0" y="0"/>
                  </a:lnTo>
                  <a:lnTo>
                    <a:pt x="1258" y="1269"/>
                  </a:lnTo>
                  <a:lnTo>
                    <a:pt x="2235467" y="1269"/>
                  </a:lnTo>
                  <a:lnTo>
                    <a:pt x="2234219" y="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6205550" y="3604259"/>
              <a:ext cx="2312035" cy="78740"/>
            </a:xfrm>
            <a:custGeom>
              <a:avLst/>
              <a:gdLst/>
              <a:ahLst/>
              <a:cxnLst/>
              <a:rect l="l" t="t" r="r" b="b"/>
              <a:pathLst>
                <a:path w="2312034" h="78739">
                  <a:moveTo>
                    <a:pt x="93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39" y="1270"/>
                  </a:lnTo>
                  <a:lnTo>
                    <a:pt x="939" y="0"/>
                  </a:lnTo>
                  <a:close/>
                </a:path>
                <a:path w="2312034" h="78739">
                  <a:moveTo>
                    <a:pt x="2311641" y="78740"/>
                  </a:moveTo>
                  <a:lnTo>
                    <a:pt x="2309152" y="76200"/>
                  </a:lnTo>
                  <a:lnTo>
                    <a:pt x="74904" y="76200"/>
                  </a:lnTo>
                  <a:lnTo>
                    <a:pt x="77419" y="78740"/>
                  </a:lnTo>
                  <a:lnTo>
                    <a:pt x="2311641" y="7874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6279203" y="367918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253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500" y="1270"/>
                  </a:lnTo>
                  <a:lnTo>
                    <a:pt x="2234253" y="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6276685" y="367664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275" y="0"/>
                  </a:moveTo>
                  <a:lnTo>
                    <a:pt x="0" y="0"/>
                  </a:lnTo>
                  <a:lnTo>
                    <a:pt x="2517" y="2539"/>
                  </a:lnTo>
                  <a:lnTo>
                    <a:pt x="2236770" y="2539"/>
                  </a:lnTo>
                  <a:lnTo>
                    <a:pt x="2234275" y="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6275426" y="367537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286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534" y="1270"/>
                  </a:lnTo>
                  <a:lnTo>
                    <a:pt x="2234286" y="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6272908" y="367283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308" y="0"/>
                  </a:moveTo>
                  <a:lnTo>
                    <a:pt x="0" y="0"/>
                  </a:lnTo>
                  <a:lnTo>
                    <a:pt x="2517" y="2540"/>
                  </a:lnTo>
                  <a:lnTo>
                    <a:pt x="2236804" y="2540"/>
                  </a:lnTo>
                  <a:lnTo>
                    <a:pt x="2234308" y="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6271650" y="367156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319" y="0"/>
                  </a:moveTo>
                  <a:lnTo>
                    <a:pt x="0" y="0"/>
                  </a:lnTo>
                  <a:lnTo>
                    <a:pt x="1258" y="1269"/>
                  </a:lnTo>
                  <a:lnTo>
                    <a:pt x="2235567" y="1269"/>
                  </a:lnTo>
                  <a:lnTo>
                    <a:pt x="2234319" y="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6270391" y="367029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331" y="0"/>
                  </a:moveTo>
                  <a:lnTo>
                    <a:pt x="0" y="0"/>
                  </a:lnTo>
                  <a:lnTo>
                    <a:pt x="1258" y="1269"/>
                  </a:lnTo>
                  <a:lnTo>
                    <a:pt x="2235578" y="1269"/>
                  </a:lnTo>
                  <a:lnTo>
                    <a:pt x="2234331" y="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6267873" y="366775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353" y="0"/>
                  </a:moveTo>
                  <a:lnTo>
                    <a:pt x="0" y="0"/>
                  </a:lnTo>
                  <a:lnTo>
                    <a:pt x="2517" y="2539"/>
                  </a:lnTo>
                  <a:lnTo>
                    <a:pt x="2236848" y="2539"/>
                  </a:lnTo>
                  <a:lnTo>
                    <a:pt x="2234353" y="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6266614" y="366648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364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612" y="1270"/>
                  </a:lnTo>
                  <a:lnTo>
                    <a:pt x="2234364" y="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6221920" y="3620769"/>
              <a:ext cx="2279650" cy="45720"/>
            </a:xfrm>
            <a:custGeom>
              <a:avLst/>
              <a:gdLst/>
              <a:ahLst/>
              <a:cxnLst/>
              <a:rect l="l" t="t" r="r" b="b"/>
              <a:pathLst>
                <a:path w="2279650" h="45720">
                  <a:moveTo>
                    <a:pt x="10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79" y="1270"/>
                  </a:lnTo>
                  <a:lnTo>
                    <a:pt x="1079" y="0"/>
                  </a:lnTo>
                  <a:close/>
                </a:path>
                <a:path w="2279650" h="45720">
                  <a:moveTo>
                    <a:pt x="2279053" y="45720"/>
                  </a:moveTo>
                  <a:lnTo>
                    <a:pt x="2276551" y="43180"/>
                  </a:lnTo>
                  <a:lnTo>
                    <a:pt x="42164" y="43180"/>
                  </a:lnTo>
                  <a:lnTo>
                    <a:pt x="44691" y="45720"/>
                  </a:lnTo>
                  <a:lnTo>
                    <a:pt x="2279053" y="45720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6262838" y="366267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397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645" y="1270"/>
                  </a:lnTo>
                  <a:lnTo>
                    <a:pt x="2234397" y="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6225692" y="3624579"/>
              <a:ext cx="2272030" cy="38100"/>
            </a:xfrm>
            <a:custGeom>
              <a:avLst/>
              <a:gdLst/>
              <a:ahLst/>
              <a:cxnLst/>
              <a:rect l="l" t="t" r="r" b="b"/>
              <a:pathLst>
                <a:path w="2272029" h="38100">
                  <a:moveTo>
                    <a:pt x="11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17" y="1270"/>
                  </a:lnTo>
                  <a:lnTo>
                    <a:pt x="1117" y="0"/>
                  </a:lnTo>
                  <a:close/>
                </a:path>
                <a:path w="2272029" h="38100">
                  <a:moveTo>
                    <a:pt x="2271534" y="38100"/>
                  </a:moveTo>
                  <a:lnTo>
                    <a:pt x="2269045" y="35560"/>
                  </a:lnTo>
                  <a:lnTo>
                    <a:pt x="34620" y="35560"/>
                  </a:lnTo>
                  <a:lnTo>
                    <a:pt x="37134" y="38100"/>
                  </a:lnTo>
                  <a:lnTo>
                    <a:pt x="2271534" y="3810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6259061" y="365886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431" y="0"/>
                  </a:moveTo>
                  <a:lnTo>
                    <a:pt x="0" y="0"/>
                  </a:lnTo>
                  <a:lnTo>
                    <a:pt x="1258" y="1269"/>
                  </a:lnTo>
                  <a:lnTo>
                    <a:pt x="2235679" y="1269"/>
                  </a:lnTo>
                  <a:lnTo>
                    <a:pt x="2234431" y="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6256543" y="3656329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453" y="0"/>
                  </a:moveTo>
                  <a:lnTo>
                    <a:pt x="0" y="0"/>
                  </a:lnTo>
                  <a:lnTo>
                    <a:pt x="2517" y="2540"/>
                  </a:lnTo>
                  <a:lnTo>
                    <a:pt x="2236949" y="2540"/>
                  </a:lnTo>
                  <a:lnTo>
                    <a:pt x="2234453" y="0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6230734" y="3629659"/>
              <a:ext cx="2260600" cy="26670"/>
            </a:xfrm>
            <a:custGeom>
              <a:avLst/>
              <a:gdLst/>
              <a:ahLst/>
              <a:cxnLst/>
              <a:rect l="l" t="t" r="r" b="b"/>
              <a:pathLst>
                <a:path w="2260600" h="26670">
                  <a:moveTo>
                    <a:pt x="1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55" y="1270"/>
                  </a:lnTo>
                  <a:lnTo>
                    <a:pt x="1155" y="0"/>
                  </a:lnTo>
                  <a:close/>
                </a:path>
                <a:path w="2260600" h="26670">
                  <a:moveTo>
                    <a:pt x="2260257" y="26670"/>
                  </a:moveTo>
                  <a:lnTo>
                    <a:pt x="2259012" y="25400"/>
                  </a:lnTo>
                  <a:lnTo>
                    <a:pt x="24549" y="25400"/>
                  </a:lnTo>
                  <a:lnTo>
                    <a:pt x="25806" y="26670"/>
                  </a:lnTo>
                  <a:lnTo>
                    <a:pt x="2260257" y="26670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6254026" y="3653789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475" y="0"/>
                  </a:moveTo>
                  <a:lnTo>
                    <a:pt x="0" y="0"/>
                  </a:lnTo>
                  <a:lnTo>
                    <a:pt x="1258" y="1270"/>
                  </a:lnTo>
                  <a:lnTo>
                    <a:pt x="2235723" y="1270"/>
                  </a:lnTo>
                  <a:lnTo>
                    <a:pt x="2234475" y="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6234506" y="3633469"/>
              <a:ext cx="2254250" cy="20320"/>
            </a:xfrm>
            <a:custGeom>
              <a:avLst/>
              <a:gdLst/>
              <a:ahLst/>
              <a:cxnLst/>
              <a:rect l="l" t="t" r="r" b="b"/>
              <a:pathLst>
                <a:path w="2254250" h="20320">
                  <a:moveTo>
                    <a:pt x="119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93" y="1270"/>
                  </a:lnTo>
                  <a:lnTo>
                    <a:pt x="1193" y="0"/>
                  </a:lnTo>
                  <a:close/>
                </a:path>
                <a:path w="2254250" h="20320">
                  <a:moveTo>
                    <a:pt x="2253983" y="20320"/>
                  </a:moveTo>
                  <a:lnTo>
                    <a:pt x="2251494" y="17780"/>
                  </a:lnTo>
                  <a:lnTo>
                    <a:pt x="16992" y="17780"/>
                  </a:lnTo>
                  <a:lnTo>
                    <a:pt x="19507" y="20320"/>
                  </a:lnTo>
                  <a:lnTo>
                    <a:pt x="2253983" y="20320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6235700" y="3633469"/>
              <a:ext cx="2250440" cy="17780"/>
            </a:xfrm>
            <a:custGeom>
              <a:avLst/>
              <a:gdLst/>
              <a:ahLst/>
              <a:cxnLst/>
              <a:rect l="l" t="t" r="r" b="b"/>
              <a:pathLst>
                <a:path w="2250440" h="17779">
                  <a:moveTo>
                    <a:pt x="2234704" y="1270"/>
                  </a:moveTo>
                  <a:lnTo>
                    <a:pt x="2233460" y="1270"/>
                  </a:lnTo>
                  <a:lnTo>
                    <a:pt x="2233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" y="2540"/>
                  </a:lnTo>
                  <a:lnTo>
                    <a:pt x="2234704" y="2540"/>
                  </a:lnTo>
                  <a:lnTo>
                    <a:pt x="2234704" y="1270"/>
                  </a:lnTo>
                  <a:close/>
                </a:path>
                <a:path w="2250440" h="17779">
                  <a:moveTo>
                    <a:pt x="2250300" y="17780"/>
                  </a:moveTo>
                  <a:lnTo>
                    <a:pt x="2249055" y="16510"/>
                  </a:lnTo>
                  <a:lnTo>
                    <a:pt x="14541" y="16510"/>
                  </a:lnTo>
                  <a:lnTo>
                    <a:pt x="15798" y="17780"/>
                  </a:lnTo>
                  <a:lnTo>
                    <a:pt x="2250300" y="17780"/>
                  </a:lnTo>
                  <a:close/>
                </a:path>
              </a:pathLst>
            </a:custGeom>
            <a:solidFill>
              <a:srgbClr val="B0B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6237021" y="3636009"/>
              <a:ext cx="2247900" cy="13970"/>
            </a:xfrm>
            <a:custGeom>
              <a:avLst/>
              <a:gdLst/>
              <a:ahLst/>
              <a:cxnLst/>
              <a:rect l="l" t="t" r="r" b="b"/>
              <a:pathLst>
                <a:path w="2247900" h="13970">
                  <a:moveTo>
                    <a:pt x="22346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628" y="1270"/>
                  </a:lnTo>
                  <a:lnTo>
                    <a:pt x="2234628" y="0"/>
                  </a:lnTo>
                  <a:close/>
                </a:path>
                <a:path w="2247900" h="13970">
                  <a:moveTo>
                    <a:pt x="2247735" y="13970"/>
                  </a:moveTo>
                  <a:lnTo>
                    <a:pt x="2245233" y="11430"/>
                  </a:lnTo>
                  <a:lnTo>
                    <a:pt x="10706" y="11430"/>
                  </a:lnTo>
                  <a:lnTo>
                    <a:pt x="13220" y="13970"/>
                  </a:lnTo>
                  <a:lnTo>
                    <a:pt x="2247735" y="13970"/>
                  </a:lnTo>
                  <a:close/>
                </a:path>
              </a:pathLst>
            </a:custGeom>
            <a:solidFill>
              <a:srgbClr val="B5C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6238913" y="3637279"/>
              <a:ext cx="2243455" cy="10160"/>
            </a:xfrm>
            <a:custGeom>
              <a:avLst/>
              <a:gdLst/>
              <a:ahLst/>
              <a:cxnLst/>
              <a:rect l="l" t="t" r="r" b="b"/>
              <a:pathLst>
                <a:path w="2243454" h="10160">
                  <a:moveTo>
                    <a:pt x="223461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4615" y="2540"/>
                  </a:lnTo>
                  <a:lnTo>
                    <a:pt x="2234615" y="0"/>
                  </a:lnTo>
                  <a:close/>
                </a:path>
                <a:path w="2243454" h="10160">
                  <a:moveTo>
                    <a:pt x="2243340" y="10160"/>
                  </a:moveTo>
                  <a:lnTo>
                    <a:pt x="2242096" y="8890"/>
                  </a:lnTo>
                  <a:lnTo>
                    <a:pt x="7556" y="8890"/>
                  </a:lnTo>
                  <a:lnTo>
                    <a:pt x="8813" y="10160"/>
                  </a:lnTo>
                  <a:lnTo>
                    <a:pt x="2243340" y="10160"/>
                  </a:lnTo>
                  <a:close/>
                </a:path>
              </a:pathLst>
            </a:custGeom>
            <a:solidFill>
              <a:srgbClr val="BA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6240805" y="3639819"/>
              <a:ext cx="2240280" cy="6350"/>
            </a:xfrm>
            <a:custGeom>
              <a:avLst/>
              <a:gdLst/>
              <a:ahLst/>
              <a:cxnLst/>
              <a:rect l="l" t="t" r="r" b="b"/>
              <a:pathLst>
                <a:path w="2240279" h="6350">
                  <a:moveTo>
                    <a:pt x="22345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4590" y="1270"/>
                  </a:lnTo>
                  <a:lnTo>
                    <a:pt x="2234590" y="0"/>
                  </a:lnTo>
                  <a:close/>
                </a:path>
                <a:path w="2240279" h="6350">
                  <a:moveTo>
                    <a:pt x="2240203" y="6350"/>
                  </a:moveTo>
                  <a:lnTo>
                    <a:pt x="2238959" y="5080"/>
                  </a:lnTo>
                  <a:lnTo>
                    <a:pt x="4406" y="5080"/>
                  </a:lnTo>
                  <a:lnTo>
                    <a:pt x="5664" y="6350"/>
                  </a:lnTo>
                  <a:lnTo>
                    <a:pt x="2240203" y="6350"/>
                  </a:lnTo>
                  <a:close/>
                </a:path>
              </a:pathLst>
            </a:custGeom>
            <a:solidFill>
              <a:srgbClr val="B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6242050" y="3641089"/>
              <a:ext cx="2237740" cy="3810"/>
            </a:xfrm>
            <a:custGeom>
              <a:avLst/>
              <a:gdLst/>
              <a:ahLst/>
              <a:cxnLst/>
              <a:rect l="l" t="t" r="r" b="b"/>
              <a:pathLst>
                <a:path w="2237740" h="3810">
                  <a:moveTo>
                    <a:pt x="2233974" y="0"/>
                  </a:moveTo>
                  <a:lnTo>
                    <a:pt x="0" y="0"/>
                  </a:lnTo>
                  <a:lnTo>
                    <a:pt x="0" y="618"/>
                  </a:lnTo>
                  <a:lnTo>
                    <a:pt x="3163" y="3810"/>
                  </a:lnTo>
                  <a:lnTo>
                    <a:pt x="2237717" y="3810"/>
                  </a:lnTo>
                  <a:lnTo>
                    <a:pt x="223397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6172200" y="3571239"/>
              <a:ext cx="2378710" cy="143510"/>
            </a:xfrm>
            <a:custGeom>
              <a:avLst/>
              <a:gdLst/>
              <a:ahLst/>
              <a:cxnLst/>
              <a:rect l="l" t="t" r="r" b="b"/>
              <a:pathLst>
                <a:path w="2378709" h="143510">
                  <a:moveTo>
                    <a:pt x="0" y="0"/>
                  </a:moveTo>
                  <a:lnTo>
                    <a:pt x="2233929" y="0"/>
                  </a:lnTo>
                  <a:lnTo>
                    <a:pt x="2378709" y="143510"/>
                  </a:lnTo>
                  <a:lnTo>
                    <a:pt x="143510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2" name="object 2302"/>
          <p:cNvSpPr txBox="1"/>
          <p:nvPr/>
        </p:nvSpPr>
        <p:spPr>
          <a:xfrm>
            <a:off x="6400800" y="2877820"/>
            <a:ext cx="1779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Retail or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03" name="object 2303"/>
          <p:cNvSpPr txBox="1"/>
          <p:nvPr/>
        </p:nvSpPr>
        <p:spPr>
          <a:xfrm>
            <a:off x="6578600" y="318262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04" name="object 2304"/>
          <p:cNvGrpSpPr/>
          <p:nvPr/>
        </p:nvGrpSpPr>
        <p:grpSpPr>
          <a:xfrm>
            <a:off x="6249023" y="4714240"/>
            <a:ext cx="2376170" cy="143510"/>
            <a:chOff x="6249023" y="4714240"/>
            <a:chExt cx="2376170" cy="143510"/>
          </a:xfrm>
        </p:grpSpPr>
        <p:sp>
          <p:nvSpPr>
            <p:cNvPr id="2305" name="object 2305"/>
            <p:cNvSpPr/>
            <p:nvPr/>
          </p:nvSpPr>
          <p:spPr>
            <a:xfrm>
              <a:off x="6388144" y="485648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5155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6425" y="1270"/>
                  </a:lnTo>
                  <a:lnTo>
                    <a:pt x="2235155" y="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6385649" y="485394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5110" y="0"/>
                  </a:moveTo>
                  <a:lnTo>
                    <a:pt x="0" y="0"/>
                  </a:lnTo>
                  <a:lnTo>
                    <a:pt x="2495" y="2540"/>
                  </a:lnTo>
                  <a:lnTo>
                    <a:pt x="2237650" y="2540"/>
                  </a:lnTo>
                  <a:lnTo>
                    <a:pt x="2235110" y="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6384401" y="485267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5088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6358" y="1269"/>
                  </a:lnTo>
                  <a:lnTo>
                    <a:pt x="2235088" y="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6381906" y="485013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5044" y="0"/>
                  </a:moveTo>
                  <a:lnTo>
                    <a:pt x="0" y="0"/>
                  </a:lnTo>
                  <a:lnTo>
                    <a:pt x="2495" y="2540"/>
                  </a:lnTo>
                  <a:lnTo>
                    <a:pt x="2237584" y="2540"/>
                  </a:lnTo>
                  <a:lnTo>
                    <a:pt x="2235044" y="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6380658" y="484886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5021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6291" y="1269"/>
                  </a:lnTo>
                  <a:lnTo>
                    <a:pt x="2235021" y="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6379410" y="484759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999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6269" y="1270"/>
                  </a:lnTo>
                  <a:lnTo>
                    <a:pt x="2234999" y="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6376915" y="484505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4954" y="0"/>
                  </a:moveTo>
                  <a:lnTo>
                    <a:pt x="0" y="0"/>
                  </a:lnTo>
                  <a:lnTo>
                    <a:pt x="2495" y="2539"/>
                  </a:lnTo>
                  <a:lnTo>
                    <a:pt x="2237494" y="2539"/>
                  </a:lnTo>
                  <a:lnTo>
                    <a:pt x="2234954" y="0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6375667" y="484378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932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6202" y="1270"/>
                  </a:lnTo>
                  <a:lnTo>
                    <a:pt x="2234932" y="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6373172" y="484124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4888" y="0"/>
                  </a:moveTo>
                  <a:lnTo>
                    <a:pt x="0" y="0"/>
                  </a:lnTo>
                  <a:lnTo>
                    <a:pt x="2495" y="2540"/>
                  </a:lnTo>
                  <a:lnTo>
                    <a:pt x="2237428" y="2540"/>
                  </a:lnTo>
                  <a:lnTo>
                    <a:pt x="2234888" y="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6371924" y="483997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865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6135" y="1269"/>
                  </a:lnTo>
                  <a:lnTo>
                    <a:pt x="2234865" y="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6369428" y="483743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4821" y="0"/>
                  </a:moveTo>
                  <a:lnTo>
                    <a:pt x="0" y="0"/>
                  </a:lnTo>
                  <a:lnTo>
                    <a:pt x="2495" y="2540"/>
                  </a:lnTo>
                  <a:lnTo>
                    <a:pt x="2237361" y="2540"/>
                  </a:lnTo>
                  <a:lnTo>
                    <a:pt x="2234821" y="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6368181" y="483616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798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6068" y="1269"/>
                  </a:lnTo>
                  <a:lnTo>
                    <a:pt x="2234798" y="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6366933" y="483489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776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6046" y="1270"/>
                  </a:lnTo>
                  <a:lnTo>
                    <a:pt x="2234776" y="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6364438" y="483235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4732" y="0"/>
                  </a:moveTo>
                  <a:lnTo>
                    <a:pt x="0" y="0"/>
                  </a:lnTo>
                  <a:lnTo>
                    <a:pt x="2495" y="2539"/>
                  </a:lnTo>
                  <a:lnTo>
                    <a:pt x="2237272" y="2539"/>
                  </a:lnTo>
                  <a:lnTo>
                    <a:pt x="2234732" y="0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6363190" y="483108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709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5979" y="1270"/>
                  </a:lnTo>
                  <a:lnTo>
                    <a:pt x="2234709" y="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6360694" y="482854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4665" y="0"/>
                  </a:moveTo>
                  <a:lnTo>
                    <a:pt x="0" y="0"/>
                  </a:lnTo>
                  <a:lnTo>
                    <a:pt x="2495" y="2540"/>
                  </a:lnTo>
                  <a:lnTo>
                    <a:pt x="2237205" y="2540"/>
                  </a:lnTo>
                  <a:lnTo>
                    <a:pt x="2234665" y="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6359447" y="482727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642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5912" y="1269"/>
                  </a:lnTo>
                  <a:lnTo>
                    <a:pt x="2234642" y="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6358199" y="4826000"/>
              <a:ext cx="2236470" cy="1270"/>
            </a:xfrm>
            <a:custGeom>
              <a:avLst/>
              <a:gdLst/>
              <a:ahLst/>
              <a:cxnLst/>
              <a:rect l="l" t="t" r="r" b="b"/>
              <a:pathLst>
                <a:path w="2236470" h="1270">
                  <a:moveTo>
                    <a:pt x="2234620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5890" y="1269"/>
                  </a:lnTo>
                  <a:lnTo>
                    <a:pt x="2234620" y="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6355703" y="4823460"/>
              <a:ext cx="2237740" cy="2540"/>
            </a:xfrm>
            <a:custGeom>
              <a:avLst/>
              <a:gdLst/>
              <a:ahLst/>
              <a:cxnLst/>
              <a:rect l="l" t="t" r="r" b="b"/>
              <a:pathLst>
                <a:path w="2237740" h="2539">
                  <a:moveTo>
                    <a:pt x="2234576" y="0"/>
                  </a:moveTo>
                  <a:lnTo>
                    <a:pt x="0" y="0"/>
                  </a:lnTo>
                  <a:lnTo>
                    <a:pt x="2495" y="2539"/>
                  </a:lnTo>
                  <a:lnTo>
                    <a:pt x="2237116" y="2539"/>
                  </a:lnTo>
                  <a:lnTo>
                    <a:pt x="2234576" y="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6354456" y="4822190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553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5823" y="1270"/>
                  </a:lnTo>
                  <a:lnTo>
                    <a:pt x="2234553" y="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6351960" y="4819650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509" y="0"/>
                  </a:moveTo>
                  <a:lnTo>
                    <a:pt x="0" y="0"/>
                  </a:lnTo>
                  <a:lnTo>
                    <a:pt x="2495" y="2539"/>
                  </a:lnTo>
                  <a:lnTo>
                    <a:pt x="2237049" y="2539"/>
                  </a:lnTo>
                  <a:lnTo>
                    <a:pt x="2234509" y="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6350713" y="4818380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487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5757" y="1270"/>
                  </a:lnTo>
                  <a:lnTo>
                    <a:pt x="2234487" y="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6348217" y="4815840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442" y="0"/>
                  </a:moveTo>
                  <a:lnTo>
                    <a:pt x="0" y="0"/>
                  </a:lnTo>
                  <a:lnTo>
                    <a:pt x="2495" y="2540"/>
                  </a:lnTo>
                  <a:lnTo>
                    <a:pt x="2236982" y="2540"/>
                  </a:lnTo>
                  <a:lnTo>
                    <a:pt x="2234442" y="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6346969" y="4814570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420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5690" y="1269"/>
                  </a:lnTo>
                  <a:lnTo>
                    <a:pt x="2234420" y="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6345722" y="4813300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397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5667" y="1269"/>
                  </a:lnTo>
                  <a:lnTo>
                    <a:pt x="2234397" y="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6343226" y="4810760"/>
              <a:ext cx="2237105" cy="2540"/>
            </a:xfrm>
            <a:custGeom>
              <a:avLst/>
              <a:gdLst/>
              <a:ahLst/>
              <a:cxnLst/>
              <a:rect l="l" t="t" r="r" b="b"/>
              <a:pathLst>
                <a:path w="2237104" h="2539">
                  <a:moveTo>
                    <a:pt x="2234353" y="0"/>
                  </a:moveTo>
                  <a:lnTo>
                    <a:pt x="0" y="0"/>
                  </a:lnTo>
                  <a:lnTo>
                    <a:pt x="2495" y="2539"/>
                  </a:lnTo>
                  <a:lnTo>
                    <a:pt x="2236893" y="2539"/>
                  </a:lnTo>
                  <a:lnTo>
                    <a:pt x="2234353" y="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6341979" y="4809490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331" y="0"/>
                  </a:moveTo>
                  <a:lnTo>
                    <a:pt x="0" y="0"/>
                  </a:lnTo>
                  <a:lnTo>
                    <a:pt x="1247" y="1270"/>
                  </a:lnTo>
                  <a:lnTo>
                    <a:pt x="2235601" y="1270"/>
                  </a:lnTo>
                  <a:lnTo>
                    <a:pt x="2234331" y="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6249023" y="471424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2671" y="1269"/>
                  </a:lnTo>
                  <a:lnTo>
                    <a:pt x="2232671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6250271" y="471551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70"/>
                  </a:moveTo>
                  <a:lnTo>
                    <a:pt x="2232693" y="1270"/>
                  </a:lnTo>
                  <a:lnTo>
                    <a:pt x="2232693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6252143" y="471678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40"/>
                  </a:moveTo>
                  <a:lnTo>
                    <a:pt x="2232726" y="2540"/>
                  </a:lnTo>
                  <a:lnTo>
                    <a:pt x="2232726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6254014" y="471932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2760" y="1269"/>
                  </a:lnTo>
                  <a:lnTo>
                    <a:pt x="223276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6255262" y="472059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2782" y="1269"/>
                  </a:lnTo>
                  <a:lnTo>
                    <a:pt x="2232782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6257134" y="472186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40"/>
                  </a:moveTo>
                  <a:lnTo>
                    <a:pt x="2232815" y="2540"/>
                  </a:lnTo>
                  <a:lnTo>
                    <a:pt x="2232815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6259005" y="472440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2849" y="1269"/>
                  </a:lnTo>
                  <a:lnTo>
                    <a:pt x="2232849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6260877" y="472567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39"/>
                  </a:moveTo>
                  <a:lnTo>
                    <a:pt x="2232882" y="2539"/>
                  </a:lnTo>
                  <a:lnTo>
                    <a:pt x="2232882" y="0"/>
                  </a:lnTo>
                  <a:lnTo>
                    <a:pt x="0" y="0"/>
                  </a:lnTo>
                  <a:lnTo>
                    <a:pt x="0" y="2539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6262748" y="472821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70"/>
                  </a:moveTo>
                  <a:lnTo>
                    <a:pt x="2232916" y="1270"/>
                  </a:lnTo>
                  <a:lnTo>
                    <a:pt x="2232916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6264620" y="472948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40"/>
                  </a:moveTo>
                  <a:lnTo>
                    <a:pt x="2232949" y="2540"/>
                  </a:lnTo>
                  <a:lnTo>
                    <a:pt x="2232949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6266492" y="473202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2983" y="1269"/>
                  </a:lnTo>
                  <a:lnTo>
                    <a:pt x="2232983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6267739" y="473329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3005" y="1269"/>
                  </a:lnTo>
                  <a:lnTo>
                    <a:pt x="2233005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6269611" y="473456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40"/>
                  </a:moveTo>
                  <a:lnTo>
                    <a:pt x="2233038" y="2540"/>
                  </a:lnTo>
                  <a:lnTo>
                    <a:pt x="2233038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6271482" y="473710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3072" y="1269"/>
                  </a:lnTo>
                  <a:lnTo>
                    <a:pt x="2233072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6273354" y="473837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39"/>
                  </a:moveTo>
                  <a:lnTo>
                    <a:pt x="2233105" y="2539"/>
                  </a:lnTo>
                  <a:lnTo>
                    <a:pt x="2233105" y="0"/>
                  </a:lnTo>
                  <a:lnTo>
                    <a:pt x="0" y="0"/>
                  </a:lnTo>
                  <a:lnTo>
                    <a:pt x="0" y="2539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6275226" y="474091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70"/>
                  </a:moveTo>
                  <a:lnTo>
                    <a:pt x="2233139" y="1270"/>
                  </a:lnTo>
                  <a:lnTo>
                    <a:pt x="223313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6276473" y="474218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70"/>
                  </a:moveTo>
                  <a:lnTo>
                    <a:pt x="2233161" y="1270"/>
                  </a:lnTo>
                  <a:lnTo>
                    <a:pt x="2233161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6278345" y="474345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39"/>
                  </a:moveTo>
                  <a:lnTo>
                    <a:pt x="2233194" y="2539"/>
                  </a:lnTo>
                  <a:lnTo>
                    <a:pt x="2233194" y="0"/>
                  </a:lnTo>
                  <a:lnTo>
                    <a:pt x="0" y="0"/>
                  </a:lnTo>
                  <a:lnTo>
                    <a:pt x="0" y="2539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6280216" y="474599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3228" y="1269"/>
                  </a:lnTo>
                  <a:lnTo>
                    <a:pt x="2233228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6282088" y="474726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0" y="2540"/>
                  </a:moveTo>
                  <a:lnTo>
                    <a:pt x="2233261" y="2540"/>
                  </a:lnTo>
                  <a:lnTo>
                    <a:pt x="2233261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6283960" y="4749800"/>
              <a:ext cx="2233295" cy="2540"/>
            </a:xfrm>
            <a:custGeom>
              <a:avLst/>
              <a:gdLst/>
              <a:ahLst/>
              <a:cxnLst/>
              <a:rect l="l" t="t" r="r" b="b"/>
              <a:pathLst>
                <a:path w="2233295" h="2539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" y="1270"/>
                  </a:lnTo>
                  <a:lnTo>
                    <a:pt x="1244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6288951" y="475488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270"/>
                  </a:moveTo>
                  <a:lnTo>
                    <a:pt x="89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6290198" y="475615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269"/>
                  </a:moveTo>
                  <a:lnTo>
                    <a:pt x="111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6292694" y="475869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269"/>
                  </a:moveTo>
                  <a:lnTo>
                    <a:pt x="155" y="1269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6293941" y="47599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270"/>
                  </a:moveTo>
                  <a:lnTo>
                    <a:pt x="178" y="127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6296437" y="47625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269"/>
                  </a:moveTo>
                  <a:lnTo>
                    <a:pt x="222" y="1269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6297676" y="4763770"/>
              <a:ext cx="2279015" cy="45720"/>
            </a:xfrm>
            <a:custGeom>
              <a:avLst/>
              <a:gdLst/>
              <a:ahLst/>
              <a:cxnLst/>
              <a:rect l="l" t="t" r="r" b="b"/>
              <a:pathLst>
                <a:path w="2279015" h="45720">
                  <a:moveTo>
                    <a:pt x="2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" y="1270"/>
                  </a:lnTo>
                  <a:lnTo>
                    <a:pt x="254" y="0"/>
                  </a:lnTo>
                  <a:close/>
                </a:path>
                <a:path w="2279015" h="45720">
                  <a:moveTo>
                    <a:pt x="2278634" y="45720"/>
                  </a:moveTo>
                  <a:lnTo>
                    <a:pt x="2276094" y="43180"/>
                  </a:lnTo>
                  <a:lnTo>
                    <a:pt x="41795" y="43180"/>
                  </a:lnTo>
                  <a:lnTo>
                    <a:pt x="44297" y="45720"/>
                  </a:lnTo>
                  <a:lnTo>
                    <a:pt x="2278634" y="45720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6300178" y="4766310"/>
              <a:ext cx="2273935" cy="40640"/>
            </a:xfrm>
            <a:custGeom>
              <a:avLst/>
              <a:gdLst/>
              <a:ahLst/>
              <a:cxnLst/>
              <a:rect l="l" t="t" r="r" b="b"/>
              <a:pathLst>
                <a:path w="2273934" h="40639">
                  <a:moveTo>
                    <a:pt x="29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92" y="1270"/>
                  </a:lnTo>
                  <a:lnTo>
                    <a:pt x="292" y="0"/>
                  </a:lnTo>
                  <a:close/>
                </a:path>
                <a:path w="2273934" h="40639">
                  <a:moveTo>
                    <a:pt x="2273592" y="40640"/>
                  </a:moveTo>
                  <a:lnTo>
                    <a:pt x="2272322" y="39370"/>
                  </a:lnTo>
                  <a:lnTo>
                    <a:pt x="38049" y="39370"/>
                  </a:lnTo>
                  <a:lnTo>
                    <a:pt x="39293" y="40640"/>
                  </a:lnTo>
                  <a:lnTo>
                    <a:pt x="2273592" y="4064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6301422" y="4767580"/>
              <a:ext cx="2271395" cy="38100"/>
            </a:xfrm>
            <a:custGeom>
              <a:avLst/>
              <a:gdLst/>
              <a:ahLst/>
              <a:cxnLst/>
              <a:rect l="l" t="t" r="r" b="b"/>
              <a:pathLst>
                <a:path w="2271395" h="38100">
                  <a:moveTo>
                    <a:pt x="3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0"/>
                  </a:lnTo>
                  <a:close/>
                </a:path>
                <a:path w="2271395" h="38100">
                  <a:moveTo>
                    <a:pt x="2271077" y="38100"/>
                  </a:moveTo>
                  <a:lnTo>
                    <a:pt x="2268537" y="35560"/>
                  </a:lnTo>
                  <a:lnTo>
                    <a:pt x="34315" y="35560"/>
                  </a:lnTo>
                  <a:lnTo>
                    <a:pt x="36804" y="38100"/>
                  </a:lnTo>
                  <a:lnTo>
                    <a:pt x="2271077" y="3810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6334492" y="4801870"/>
              <a:ext cx="2235835" cy="1270"/>
            </a:xfrm>
            <a:custGeom>
              <a:avLst/>
              <a:gdLst/>
              <a:ahLst/>
              <a:cxnLst/>
              <a:rect l="l" t="t" r="r" b="b"/>
              <a:pathLst>
                <a:path w="2235834" h="1270">
                  <a:moveTo>
                    <a:pt x="2234197" y="0"/>
                  </a:moveTo>
                  <a:lnTo>
                    <a:pt x="0" y="0"/>
                  </a:lnTo>
                  <a:lnTo>
                    <a:pt x="1247" y="1269"/>
                  </a:lnTo>
                  <a:lnTo>
                    <a:pt x="2235467" y="1269"/>
                  </a:lnTo>
                  <a:lnTo>
                    <a:pt x="2234197" y="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6305169" y="4771390"/>
              <a:ext cx="2263775" cy="30480"/>
            </a:xfrm>
            <a:custGeom>
              <a:avLst/>
              <a:gdLst/>
              <a:ahLst/>
              <a:cxnLst/>
              <a:rect l="l" t="t" r="r" b="b"/>
              <a:pathLst>
                <a:path w="2263775" h="30479">
                  <a:moveTo>
                    <a:pt x="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81" y="1270"/>
                  </a:lnTo>
                  <a:lnTo>
                    <a:pt x="381" y="0"/>
                  </a:lnTo>
                  <a:close/>
                </a:path>
                <a:path w="2263775" h="30479">
                  <a:moveTo>
                    <a:pt x="2263521" y="30480"/>
                  </a:moveTo>
                  <a:lnTo>
                    <a:pt x="2260981" y="27940"/>
                  </a:lnTo>
                  <a:lnTo>
                    <a:pt x="26822" y="27940"/>
                  </a:lnTo>
                  <a:lnTo>
                    <a:pt x="29311" y="30480"/>
                  </a:lnTo>
                  <a:lnTo>
                    <a:pt x="2263521" y="30480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6306414" y="4772660"/>
              <a:ext cx="2259965" cy="26670"/>
            </a:xfrm>
            <a:custGeom>
              <a:avLst/>
              <a:gdLst/>
              <a:ahLst/>
              <a:cxnLst/>
              <a:rect l="l" t="t" r="r" b="b"/>
              <a:pathLst>
                <a:path w="2259965" h="26670">
                  <a:moveTo>
                    <a:pt x="40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06" y="1270"/>
                  </a:lnTo>
                  <a:lnTo>
                    <a:pt x="406" y="0"/>
                  </a:lnTo>
                  <a:close/>
                </a:path>
                <a:path w="2259965" h="26670">
                  <a:moveTo>
                    <a:pt x="2259736" y="26670"/>
                  </a:moveTo>
                  <a:lnTo>
                    <a:pt x="2258466" y="25400"/>
                  </a:lnTo>
                  <a:lnTo>
                    <a:pt x="24333" y="25400"/>
                  </a:lnTo>
                  <a:lnTo>
                    <a:pt x="25577" y="26670"/>
                  </a:lnTo>
                  <a:lnTo>
                    <a:pt x="2259736" y="26670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6308903" y="4775200"/>
              <a:ext cx="2256155" cy="22860"/>
            </a:xfrm>
            <a:custGeom>
              <a:avLst/>
              <a:gdLst/>
              <a:ahLst/>
              <a:cxnLst/>
              <a:rect l="l" t="t" r="r" b="b"/>
              <a:pathLst>
                <a:path w="2256154" h="22860">
                  <a:moveTo>
                    <a:pt x="4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57" y="1270"/>
                  </a:lnTo>
                  <a:lnTo>
                    <a:pt x="457" y="0"/>
                  </a:lnTo>
                  <a:close/>
                </a:path>
                <a:path w="2256154" h="22860">
                  <a:moveTo>
                    <a:pt x="2255977" y="22860"/>
                  </a:moveTo>
                  <a:lnTo>
                    <a:pt x="2254707" y="21590"/>
                  </a:lnTo>
                  <a:lnTo>
                    <a:pt x="20586" y="21590"/>
                  </a:lnTo>
                  <a:lnTo>
                    <a:pt x="21844" y="22860"/>
                  </a:lnTo>
                  <a:lnTo>
                    <a:pt x="2255977" y="2286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6309360" y="4775200"/>
              <a:ext cx="2254250" cy="21590"/>
            </a:xfrm>
            <a:custGeom>
              <a:avLst/>
              <a:gdLst/>
              <a:ahLst/>
              <a:cxnLst/>
              <a:rect l="l" t="t" r="r" b="b"/>
              <a:pathLst>
                <a:path w="2254250" h="21589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00" y="1270"/>
                  </a:lnTo>
                  <a:lnTo>
                    <a:pt x="80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254250" h="21589">
                  <a:moveTo>
                    <a:pt x="2254250" y="21590"/>
                  </a:moveTo>
                  <a:lnTo>
                    <a:pt x="2251710" y="19050"/>
                  </a:lnTo>
                  <a:lnTo>
                    <a:pt x="17640" y="19050"/>
                  </a:lnTo>
                  <a:lnTo>
                    <a:pt x="20129" y="21590"/>
                  </a:lnTo>
                  <a:lnTo>
                    <a:pt x="2254250" y="21590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6310630" y="4776470"/>
              <a:ext cx="2250440" cy="17780"/>
            </a:xfrm>
            <a:custGeom>
              <a:avLst/>
              <a:gdLst/>
              <a:ahLst/>
              <a:cxnLst/>
              <a:rect l="l" t="t" r="r" b="b"/>
              <a:pathLst>
                <a:path w="2250440" h="17779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774" y="1270"/>
                  </a:lnTo>
                  <a:lnTo>
                    <a:pt x="774" y="2540"/>
                  </a:lnTo>
                  <a:lnTo>
                    <a:pt x="2019" y="2540"/>
                  </a:lnTo>
                  <a:lnTo>
                    <a:pt x="2019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  <a:path w="2250440" h="17779">
                  <a:moveTo>
                    <a:pt x="2250440" y="17780"/>
                  </a:moveTo>
                  <a:lnTo>
                    <a:pt x="2249170" y="16510"/>
                  </a:lnTo>
                  <a:lnTo>
                    <a:pt x="15125" y="16510"/>
                  </a:lnTo>
                  <a:lnTo>
                    <a:pt x="16370" y="17780"/>
                  </a:lnTo>
                  <a:lnTo>
                    <a:pt x="2250440" y="17780"/>
                  </a:lnTo>
                  <a:close/>
                </a:path>
              </a:pathLst>
            </a:custGeom>
            <a:solidFill>
              <a:srgbClr val="B0B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6313221" y="4779010"/>
              <a:ext cx="2246630" cy="13970"/>
            </a:xfrm>
            <a:custGeom>
              <a:avLst/>
              <a:gdLst/>
              <a:ahLst/>
              <a:cxnLst/>
              <a:rect l="l" t="t" r="r" b="b"/>
              <a:pathLst>
                <a:path w="2246629" h="13970">
                  <a:moveTo>
                    <a:pt x="223324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73" y="1270"/>
                  </a:lnTo>
                  <a:lnTo>
                    <a:pt x="673" y="2540"/>
                  </a:lnTo>
                  <a:lnTo>
                    <a:pt x="1219" y="2540"/>
                  </a:lnTo>
                  <a:lnTo>
                    <a:pt x="1219" y="1270"/>
                  </a:lnTo>
                  <a:lnTo>
                    <a:pt x="2233244" y="1270"/>
                  </a:lnTo>
                  <a:lnTo>
                    <a:pt x="2233244" y="0"/>
                  </a:lnTo>
                  <a:close/>
                </a:path>
                <a:path w="2246629" h="13970">
                  <a:moveTo>
                    <a:pt x="2246579" y="13970"/>
                  </a:moveTo>
                  <a:lnTo>
                    <a:pt x="2244039" y="11430"/>
                  </a:lnTo>
                  <a:lnTo>
                    <a:pt x="10033" y="11430"/>
                  </a:lnTo>
                  <a:lnTo>
                    <a:pt x="12534" y="13970"/>
                  </a:lnTo>
                  <a:lnTo>
                    <a:pt x="2246579" y="13970"/>
                  </a:lnTo>
                  <a:close/>
                </a:path>
              </a:pathLst>
            </a:custGeom>
            <a:solidFill>
              <a:srgbClr val="B5C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6314440" y="4780280"/>
              <a:ext cx="2242820" cy="10160"/>
            </a:xfrm>
            <a:custGeom>
              <a:avLst/>
              <a:gdLst/>
              <a:ahLst/>
              <a:cxnLst/>
              <a:rect l="l" t="t" r="r" b="b"/>
              <a:pathLst>
                <a:path w="2242820" h="10160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711" y="1270"/>
                  </a:lnTo>
                  <a:lnTo>
                    <a:pt x="711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  <a:path w="2242820" h="10160">
                  <a:moveTo>
                    <a:pt x="2242820" y="10160"/>
                  </a:moveTo>
                  <a:lnTo>
                    <a:pt x="2241537" y="8890"/>
                  </a:lnTo>
                  <a:lnTo>
                    <a:pt x="7569" y="8890"/>
                  </a:lnTo>
                  <a:lnTo>
                    <a:pt x="8813" y="10160"/>
                  </a:lnTo>
                  <a:lnTo>
                    <a:pt x="2242820" y="10160"/>
                  </a:lnTo>
                  <a:close/>
                </a:path>
              </a:pathLst>
            </a:custGeom>
            <a:solidFill>
              <a:srgbClr val="BA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6316396" y="4782820"/>
              <a:ext cx="2239645" cy="6350"/>
            </a:xfrm>
            <a:custGeom>
              <a:avLst/>
              <a:gdLst/>
              <a:ahLst/>
              <a:cxnLst/>
              <a:rect l="l" t="t" r="r" b="b"/>
              <a:pathLst>
                <a:path w="2239645" h="6350">
                  <a:moveTo>
                    <a:pt x="22338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" y="1270"/>
                  </a:lnTo>
                  <a:lnTo>
                    <a:pt x="1244" y="2540"/>
                  </a:lnTo>
                  <a:lnTo>
                    <a:pt x="1854" y="2540"/>
                  </a:lnTo>
                  <a:lnTo>
                    <a:pt x="1854" y="1270"/>
                  </a:lnTo>
                  <a:lnTo>
                    <a:pt x="2233879" y="1270"/>
                  </a:lnTo>
                  <a:lnTo>
                    <a:pt x="2233879" y="0"/>
                  </a:lnTo>
                  <a:close/>
                </a:path>
                <a:path w="2239645" h="6350">
                  <a:moveTo>
                    <a:pt x="2239594" y="6350"/>
                  </a:moveTo>
                  <a:lnTo>
                    <a:pt x="2238324" y="5080"/>
                  </a:lnTo>
                  <a:lnTo>
                    <a:pt x="4368" y="5080"/>
                  </a:lnTo>
                  <a:lnTo>
                    <a:pt x="5613" y="6350"/>
                  </a:lnTo>
                  <a:lnTo>
                    <a:pt x="2239594" y="6350"/>
                  </a:lnTo>
                  <a:close/>
                </a:path>
              </a:pathLst>
            </a:custGeom>
            <a:solidFill>
              <a:srgbClr val="B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6318250" y="4784090"/>
              <a:ext cx="2235200" cy="3810"/>
            </a:xfrm>
            <a:custGeom>
              <a:avLst/>
              <a:gdLst/>
              <a:ahLst/>
              <a:cxnLst/>
              <a:rect l="l" t="t" r="r" b="b"/>
              <a:pathLst>
                <a:path w="2235200" h="3810">
                  <a:moveTo>
                    <a:pt x="2235200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3810"/>
                  </a:lnTo>
                  <a:lnTo>
                    <a:pt x="2235200" y="3810"/>
                  </a:lnTo>
                  <a:lnTo>
                    <a:pt x="2235200" y="127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1" name="object 2371"/>
          <p:cNvGrpSpPr/>
          <p:nvPr/>
        </p:nvGrpSpPr>
        <p:grpSpPr>
          <a:xfrm>
            <a:off x="6242110" y="3956110"/>
            <a:ext cx="2453640" cy="971550"/>
            <a:chOff x="6242110" y="3956110"/>
            <a:chExt cx="2453640" cy="971550"/>
          </a:xfrm>
        </p:grpSpPr>
        <p:sp>
          <p:nvSpPr>
            <p:cNvPr id="2372" name="object 2372"/>
            <p:cNvSpPr/>
            <p:nvPr/>
          </p:nvSpPr>
          <p:spPr>
            <a:xfrm>
              <a:off x="6311900" y="4025900"/>
              <a:ext cx="2376170" cy="895350"/>
            </a:xfrm>
            <a:custGeom>
              <a:avLst/>
              <a:gdLst/>
              <a:ahLst/>
              <a:cxnLst/>
              <a:rect l="l" t="t" r="r" b="b"/>
              <a:pathLst>
                <a:path w="2376170" h="895350">
                  <a:moveTo>
                    <a:pt x="223265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142239" y="895350"/>
                  </a:lnTo>
                  <a:lnTo>
                    <a:pt x="2376170" y="895350"/>
                  </a:lnTo>
                  <a:lnTo>
                    <a:pt x="2376170" y="143510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6310630" y="4025900"/>
              <a:ext cx="2378710" cy="895350"/>
            </a:xfrm>
            <a:custGeom>
              <a:avLst/>
              <a:gdLst/>
              <a:ahLst/>
              <a:cxnLst/>
              <a:rect l="l" t="t" r="r" b="b"/>
              <a:pathLst>
                <a:path w="2378709" h="895350">
                  <a:moveTo>
                    <a:pt x="0" y="0"/>
                  </a:moveTo>
                  <a:lnTo>
                    <a:pt x="2235200" y="0"/>
                  </a:lnTo>
                  <a:lnTo>
                    <a:pt x="2378710" y="143510"/>
                  </a:lnTo>
                  <a:lnTo>
                    <a:pt x="2378710" y="895350"/>
                  </a:lnTo>
                  <a:lnTo>
                    <a:pt x="14478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8689340" y="40196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8545830" y="4027170"/>
              <a:ext cx="142240" cy="894080"/>
            </a:xfrm>
            <a:custGeom>
              <a:avLst/>
              <a:gdLst/>
              <a:ahLst/>
              <a:cxnLst/>
              <a:rect l="l" t="t" r="r" b="b"/>
              <a:pathLst>
                <a:path w="142240" h="894079">
                  <a:moveTo>
                    <a:pt x="0" y="0"/>
                  </a:moveTo>
                  <a:lnTo>
                    <a:pt x="0" y="751839"/>
                  </a:lnTo>
                  <a:lnTo>
                    <a:pt x="142240" y="894079"/>
                  </a:lnTo>
                  <a:lnTo>
                    <a:pt x="142240" y="142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8545830" y="40259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09" h="895350">
                  <a:moveTo>
                    <a:pt x="0" y="0"/>
                  </a:moveTo>
                  <a:lnTo>
                    <a:pt x="143510" y="14351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8689340" y="40196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6311900" y="4777740"/>
              <a:ext cx="2376170" cy="143510"/>
            </a:xfrm>
            <a:custGeom>
              <a:avLst/>
              <a:gdLst/>
              <a:ahLst/>
              <a:cxnLst/>
              <a:rect l="l" t="t" r="r" b="b"/>
              <a:pathLst>
                <a:path w="2376170" h="143510">
                  <a:moveTo>
                    <a:pt x="2232659" y="0"/>
                  </a:moveTo>
                  <a:lnTo>
                    <a:pt x="0" y="0"/>
                  </a:lnTo>
                  <a:lnTo>
                    <a:pt x="142239" y="143510"/>
                  </a:lnTo>
                  <a:lnTo>
                    <a:pt x="2376170" y="143510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6310630" y="4777740"/>
              <a:ext cx="2378710" cy="143510"/>
            </a:xfrm>
            <a:custGeom>
              <a:avLst/>
              <a:gdLst/>
              <a:ahLst/>
              <a:cxnLst/>
              <a:rect l="l" t="t" r="r" b="b"/>
              <a:pathLst>
                <a:path w="2378709" h="143510">
                  <a:moveTo>
                    <a:pt x="0" y="0"/>
                  </a:moveTo>
                  <a:lnTo>
                    <a:pt x="2235200" y="0"/>
                  </a:lnTo>
                  <a:lnTo>
                    <a:pt x="2378710" y="143510"/>
                  </a:lnTo>
                  <a:lnTo>
                    <a:pt x="144780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8689340" y="40196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6248400" y="39624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373629" y="139733"/>
                  </a:moveTo>
                  <a:lnTo>
                    <a:pt x="2373629" y="891539"/>
                  </a:lnTo>
                  <a:lnTo>
                    <a:pt x="137249" y="891539"/>
                  </a:lnTo>
                  <a:lnTo>
                    <a:pt x="140992" y="895350"/>
                  </a:lnTo>
                  <a:lnTo>
                    <a:pt x="2377440" y="895350"/>
                  </a:lnTo>
                  <a:lnTo>
                    <a:pt x="2377440" y="143510"/>
                  </a:lnTo>
                  <a:lnTo>
                    <a:pt x="2373629" y="139733"/>
                  </a:lnTo>
                  <a:close/>
                </a:path>
                <a:path w="2377440" h="895350">
                  <a:moveTo>
                    <a:pt x="2232659" y="0"/>
                  </a:moveTo>
                  <a:lnTo>
                    <a:pt x="0" y="0"/>
                  </a:lnTo>
                  <a:lnTo>
                    <a:pt x="0" y="751839"/>
                  </a:lnTo>
                  <a:lnTo>
                    <a:pt x="2539" y="754425"/>
                  </a:lnTo>
                  <a:lnTo>
                    <a:pt x="2539" y="2539"/>
                  </a:lnTo>
                  <a:lnTo>
                    <a:pt x="2235222" y="2539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6250940" y="3964940"/>
              <a:ext cx="2371090" cy="889000"/>
            </a:xfrm>
            <a:custGeom>
              <a:avLst/>
              <a:gdLst/>
              <a:ahLst/>
              <a:cxnLst/>
              <a:rect l="l" t="t" r="r" b="b"/>
              <a:pathLst>
                <a:path w="2371090" h="889000">
                  <a:moveTo>
                    <a:pt x="2367280" y="133416"/>
                  </a:moveTo>
                  <a:lnTo>
                    <a:pt x="2367280" y="885190"/>
                  </a:lnTo>
                  <a:lnTo>
                    <a:pt x="130965" y="885190"/>
                  </a:lnTo>
                  <a:lnTo>
                    <a:pt x="134709" y="889000"/>
                  </a:lnTo>
                  <a:lnTo>
                    <a:pt x="2371090" y="889000"/>
                  </a:lnTo>
                  <a:lnTo>
                    <a:pt x="2371090" y="137193"/>
                  </a:lnTo>
                  <a:lnTo>
                    <a:pt x="2367280" y="133416"/>
                  </a:lnTo>
                  <a:close/>
                </a:path>
                <a:path w="2371090" h="889000">
                  <a:moveTo>
                    <a:pt x="2232682" y="0"/>
                  </a:moveTo>
                  <a:lnTo>
                    <a:pt x="0" y="0"/>
                  </a:lnTo>
                  <a:lnTo>
                    <a:pt x="0" y="751885"/>
                  </a:lnTo>
                  <a:lnTo>
                    <a:pt x="3810" y="755763"/>
                  </a:lnTo>
                  <a:lnTo>
                    <a:pt x="3810" y="3810"/>
                  </a:lnTo>
                  <a:lnTo>
                    <a:pt x="2236526" y="3810"/>
                  </a:lnTo>
                  <a:lnTo>
                    <a:pt x="2232682" y="0"/>
                  </a:lnTo>
                  <a:close/>
                </a:path>
              </a:pathLst>
            </a:custGeom>
            <a:solidFill>
              <a:srgbClr val="01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6254750" y="3968750"/>
              <a:ext cx="2363470" cy="881380"/>
            </a:xfrm>
            <a:custGeom>
              <a:avLst/>
              <a:gdLst/>
              <a:ahLst/>
              <a:cxnLst/>
              <a:rect l="l" t="t" r="r" b="b"/>
              <a:pathLst>
                <a:path w="2363470" h="881379">
                  <a:moveTo>
                    <a:pt x="2360929" y="127089"/>
                  </a:moveTo>
                  <a:lnTo>
                    <a:pt x="2360929" y="878839"/>
                  </a:lnTo>
                  <a:lnTo>
                    <a:pt x="124660" y="878839"/>
                  </a:lnTo>
                  <a:lnTo>
                    <a:pt x="127155" y="881380"/>
                  </a:lnTo>
                  <a:lnTo>
                    <a:pt x="2363470" y="881380"/>
                  </a:lnTo>
                  <a:lnTo>
                    <a:pt x="2363470" y="129606"/>
                  </a:lnTo>
                  <a:lnTo>
                    <a:pt x="2360929" y="127089"/>
                  </a:lnTo>
                  <a:close/>
                </a:path>
                <a:path w="2363470" h="881379">
                  <a:moveTo>
                    <a:pt x="2232716" y="0"/>
                  </a:moveTo>
                  <a:lnTo>
                    <a:pt x="0" y="0"/>
                  </a:lnTo>
                  <a:lnTo>
                    <a:pt x="0" y="751953"/>
                  </a:lnTo>
                  <a:lnTo>
                    <a:pt x="3810" y="755831"/>
                  </a:lnTo>
                  <a:lnTo>
                    <a:pt x="3810" y="3810"/>
                  </a:lnTo>
                  <a:lnTo>
                    <a:pt x="2236559" y="3810"/>
                  </a:lnTo>
                  <a:lnTo>
                    <a:pt x="2232716" y="0"/>
                  </a:lnTo>
                  <a:close/>
                </a:path>
              </a:pathLst>
            </a:custGeom>
            <a:solidFill>
              <a:srgbClr val="03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6258560" y="3972560"/>
              <a:ext cx="2357120" cy="875030"/>
            </a:xfrm>
            <a:custGeom>
              <a:avLst/>
              <a:gdLst/>
              <a:ahLst/>
              <a:cxnLst/>
              <a:rect l="l" t="t" r="r" b="b"/>
              <a:pathLst>
                <a:path w="2357120" h="875029">
                  <a:moveTo>
                    <a:pt x="2353310" y="119502"/>
                  </a:moveTo>
                  <a:lnTo>
                    <a:pt x="2353310" y="871219"/>
                  </a:lnTo>
                  <a:lnTo>
                    <a:pt x="117107" y="871219"/>
                  </a:lnTo>
                  <a:lnTo>
                    <a:pt x="120850" y="875029"/>
                  </a:lnTo>
                  <a:lnTo>
                    <a:pt x="2357119" y="875029"/>
                  </a:lnTo>
                  <a:lnTo>
                    <a:pt x="2357119" y="123279"/>
                  </a:lnTo>
                  <a:lnTo>
                    <a:pt x="2353310" y="119502"/>
                  </a:lnTo>
                  <a:close/>
                </a:path>
                <a:path w="2357120" h="875029">
                  <a:moveTo>
                    <a:pt x="2232749" y="0"/>
                  </a:moveTo>
                  <a:lnTo>
                    <a:pt x="0" y="0"/>
                  </a:lnTo>
                  <a:lnTo>
                    <a:pt x="0" y="752021"/>
                  </a:lnTo>
                  <a:lnTo>
                    <a:pt x="3810" y="755899"/>
                  </a:lnTo>
                  <a:lnTo>
                    <a:pt x="3810" y="3809"/>
                  </a:lnTo>
                  <a:lnTo>
                    <a:pt x="2236593" y="3809"/>
                  </a:lnTo>
                  <a:lnTo>
                    <a:pt x="2232749" y="0"/>
                  </a:lnTo>
                  <a:close/>
                </a:path>
              </a:pathLst>
            </a:custGeom>
            <a:solidFill>
              <a:srgbClr val="05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6262370" y="3976370"/>
              <a:ext cx="2349500" cy="867410"/>
            </a:xfrm>
            <a:custGeom>
              <a:avLst/>
              <a:gdLst/>
              <a:ahLst/>
              <a:cxnLst/>
              <a:rect l="l" t="t" r="r" b="b"/>
              <a:pathLst>
                <a:path w="2349500" h="867410">
                  <a:moveTo>
                    <a:pt x="2345689" y="111915"/>
                  </a:moveTo>
                  <a:lnTo>
                    <a:pt x="2345689" y="863599"/>
                  </a:lnTo>
                  <a:lnTo>
                    <a:pt x="109554" y="863599"/>
                  </a:lnTo>
                  <a:lnTo>
                    <a:pt x="113297" y="867409"/>
                  </a:lnTo>
                  <a:lnTo>
                    <a:pt x="2349500" y="867409"/>
                  </a:lnTo>
                  <a:lnTo>
                    <a:pt x="2349500" y="115692"/>
                  </a:lnTo>
                  <a:lnTo>
                    <a:pt x="2345689" y="111915"/>
                  </a:lnTo>
                  <a:close/>
                </a:path>
                <a:path w="2349500" h="867410">
                  <a:moveTo>
                    <a:pt x="2232783" y="0"/>
                  </a:moveTo>
                  <a:lnTo>
                    <a:pt x="0" y="0"/>
                  </a:lnTo>
                  <a:lnTo>
                    <a:pt x="0" y="752089"/>
                  </a:lnTo>
                  <a:lnTo>
                    <a:pt x="2539" y="754674"/>
                  </a:lnTo>
                  <a:lnTo>
                    <a:pt x="2539" y="3809"/>
                  </a:lnTo>
                  <a:lnTo>
                    <a:pt x="2236627" y="3809"/>
                  </a:lnTo>
                  <a:lnTo>
                    <a:pt x="2232783" y="0"/>
                  </a:lnTo>
                  <a:close/>
                </a:path>
              </a:pathLst>
            </a:custGeom>
            <a:solidFill>
              <a:srgbClr val="07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6264910" y="3980180"/>
              <a:ext cx="2343150" cy="859790"/>
            </a:xfrm>
            <a:custGeom>
              <a:avLst/>
              <a:gdLst/>
              <a:ahLst/>
              <a:cxnLst/>
              <a:rect l="l" t="t" r="r" b="b"/>
              <a:pathLst>
                <a:path w="2343150" h="859789">
                  <a:moveTo>
                    <a:pt x="2339340" y="104329"/>
                  </a:moveTo>
                  <a:lnTo>
                    <a:pt x="2339340" y="855980"/>
                  </a:lnTo>
                  <a:lnTo>
                    <a:pt x="103271" y="855980"/>
                  </a:lnTo>
                  <a:lnTo>
                    <a:pt x="107014" y="859790"/>
                  </a:lnTo>
                  <a:lnTo>
                    <a:pt x="2343149" y="859790"/>
                  </a:lnTo>
                  <a:lnTo>
                    <a:pt x="2343149" y="108105"/>
                  </a:lnTo>
                  <a:lnTo>
                    <a:pt x="2339340" y="104329"/>
                  </a:lnTo>
                  <a:close/>
                </a:path>
                <a:path w="2343150" h="859789">
                  <a:moveTo>
                    <a:pt x="2234087" y="0"/>
                  </a:moveTo>
                  <a:lnTo>
                    <a:pt x="0" y="0"/>
                  </a:lnTo>
                  <a:lnTo>
                    <a:pt x="0" y="750864"/>
                  </a:lnTo>
                  <a:lnTo>
                    <a:pt x="3810" y="754742"/>
                  </a:lnTo>
                  <a:lnTo>
                    <a:pt x="3810" y="3810"/>
                  </a:lnTo>
                  <a:lnTo>
                    <a:pt x="2237931" y="3810"/>
                  </a:lnTo>
                  <a:lnTo>
                    <a:pt x="2234087" y="0"/>
                  </a:lnTo>
                  <a:close/>
                </a:path>
              </a:pathLst>
            </a:custGeom>
            <a:solidFill>
              <a:srgbClr val="09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6268720" y="3983990"/>
              <a:ext cx="2335530" cy="852169"/>
            </a:xfrm>
            <a:custGeom>
              <a:avLst/>
              <a:gdLst/>
              <a:ahLst/>
              <a:cxnLst/>
              <a:rect l="l" t="t" r="r" b="b"/>
              <a:pathLst>
                <a:path w="2335529" h="852170">
                  <a:moveTo>
                    <a:pt x="2331720" y="96742"/>
                  </a:moveTo>
                  <a:lnTo>
                    <a:pt x="2331720" y="848360"/>
                  </a:lnTo>
                  <a:lnTo>
                    <a:pt x="95717" y="848360"/>
                  </a:lnTo>
                  <a:lnTo>
                    <a:pt x="99461" y="852170"/>
                  </a:lnTo>
                  <a:lnTo>
                    <a:pt x="2335529" y="852170"/>
                  </a:lnTo>
                  <a:lnTo>
                    <a:pt x="2335529" y="100519"/>
                  </a:lnTo>
                  <a:lnTo>
                    <a:pt x="2331720" y="96742"/>
                  </a:lnTo>
                  <a:close/>
                </a:path>
                <a:path w="2335529" h="852170">
                  <a:moveTo>
                    <a:pt x="2234121" y="0"/>
                  </a:moveTo>
                  <a:lnTo>
                    <a:pt x="0" y="0"/>
                  </a:lnTo>
                  <a:lnTo>
                    <a:pt x="0" y="750932"/>
                  </a:lnTo>
                  <a:lnTo>
                    <a:pt x="3809" y="754810"/>
                  </a:lnTo>
                  <a:lnTo>
                    <a:pt x="3809" y="2540"/>
                  </a:lnTo>
                  <a:lnTo>
                    <a:pt x="2236683" y="2540"/>
                  </a:lnTo>
                  <a:lnTo>
                    <a:pt x="2234121" y="0"/>
                  </a:lnTo>
                  <a:close/>
                </a:path>
              </a:pathLst>
            </a:custGeom>
            <a:solidFill>
              <a:srgbClr val="0B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6272530" y="3986530"/>
              <a:ext cx="2327910" cy="845819"/>
            </a:xfrm>
            <a:custGeom>
              <a:avLst/>
              <a:gdLst/>
              <a:ahLst/>
              <a:cxnLst/>
              <a:rect l="l" t="t" r="r" b="b"/>
              <a:pathLst>
                <a:path w="2327909" h="845820">
                  <a:moveTo>
                    <a:pt x="2324100" y="90426"/>
                  </a:moveTo>
                  <a:lnTo>
                    <a:pt x="2324100" y="842010"/>
                  </a:lnTo>
                  <a:lnTo>
                    <a:pt x="88164" y="842010"/>
                  </a:lnTo>
                  <a:lnTo>
                    <a:pt x="91907" y="845820"/>
                  </a:lnTo>
                  <a:lnTo>
                    <a:pt x="2327910" y="845820"/>
                  </a:lnTo>
                  <a:lnTo>
                    <a:pt x="2327910" y="94202"/>
                  </a:lnTo>
                  <a:lnTo>
                    <a:pt x="2324100" y="90426"/>
                  </a:lnTo>
                  <a:close/>
                </a:path>
                <a:path w="2327909" h="845820">
                  <a:moveTo>
                    <a:pt x="2232873" y="0"/>
                  </a:moveTo>
                  <a:lnTo>
                    <a:pt x="0" y="0"/>
                  </a:lnTo>
                  <a:lnTo>
                    <a:pt x="0" y="752270"/>
                  </a:lnTo>
                  <a:lnTo>
                    <a:pt x="3810" y="756148"/>
                  </a:lnTo>
                  <a:lnTo>
                    <a:pt x="3810" y="3810"/>
                  </a:lnTo>
                  <a:lnTo>
                    <a:pt x="2236717" y="3810"/>
                  </a:lnTo>
                  <a:lnTo>
                    <a:pt x="2232873" y="0"/>
                  </a:lnTo>
                  <a:close/>
                </a:path>
              </a:pathLst>
            </a:custGeom>
            <a:solidFill>
              <a:srgbClr val="0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6276340" y="3990340"/>
              <a:ext cx="2320290" cy="838200"/>
            </a:xfrm>
            <a:custGeom>
              <a:avLst/>
              <a:gdLst/>
              <a:ahLst/>
              <a:cxnLst/>
              <a:rect l="l" t="t" r="r" b="b"/>
              <a:pathLst>
                <a:path w="2320290" h="838200">
                  <a:moveTo>
                    <a:pt x="2317750" y="84098"/>
                  </a:moveTo>
                  <a:lnTo>
                    <a:pt x="2317750" y="835660"/>
                  </a:lnTo>
                  <a:lnTo>
                    <a:pt x="81859" y="835660"/>
                  </a:lnTo>
                  <a:lnTo>
                    <a:pt x="84354" y="838200"/>
                  </a:lnTo>
                  <a:lnTo>
                    <a:pt x="2320290" y="838200"/>
                  </a:lnTo>
                  <a:lnTo>
                    <a:pt x="2320290" y="86616"/>
                  </a:lnTo>
                  <a:lnTo>
                    <a:pt x="2317750" y="84098"/>
                  </a:lnTo>
                  <a:close/>
                </a:path>
                <a:path w="2320290" h="838200">
                  <a:moveTo>
                    <a:pt x="2232907" y="0"/>
                  </a:moveTo>
                  <a:lnTo>
                    <a:pt x="0" y="0"/>
                  </a:lnTo>
                  <a:lnTo>
                    <a:pt x="0" y="752338"/>
                  </a:lnTo>
                  <a:lnTo>
                    <a:pt x="3810" y="756216"/>
                  </a:lnTo>
                  <a:lnTo>
                    <a:pt x="3810" y="3810"/>
                  </a:lnTo>
                  <a:lnTo>
                    <a:pt x="2236750" y="3810"/>
                  </a:lnTo>
                  <a:lnTo>
                    <a:pt x="2232907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6280150" y="3994150"/>
              <a:ext cx="2313940" cy="831850"/>
            </a:xfrm>
            <a:custGeom>
              <a:avLst/>
              <a:gdLst/>
              <a:ahLst/>
              <a:cxnLst/>
              <a:rect l="l" t="t" r="r" b="b"/>
              <a:pathLst>
                <a:path w="2313940" h="831850">
                  <a:moveTo>
                    <a:pt x="2310129" y="76511"/>
                  </a:moveTo>
                  <a:lnTo>
                    <a:pt x="2310129" y="828039"/>
                  </a:lnTo>
                  <a:lnTo>
                    <a:pt x="74306" y="828039"/>
                  </a:lnTo>
                  <a:lnTo>
                    <a:pt x="78049" y="831850"/>
                  </a:lnTo>
                  <a:lnTo>
                    <a:pt x="2313940" y="831850"/>
                  </a:lnTo>
                  <a:lnTo>
                    <a:pt x="2313940" y="80288"/>
                  </a:lnTo>
                  <a:lnTo>
                    <a:pt x="2310129" y="76511"/>
                  </a:lnTo>
                  <a:close/>
                </a:path>
                <a:path w="2313940" h="831850">
                  <a:moveTo>
                    <a:pt x="2232940" y="0"/>
                  </a:moveTo>
                  <a:lnTo>
                    <a:pt x="0" y="0"/>
                  </a:lnTo>
                  <a:lnTo>
                    <a:pt x="0" y="752406"/>
                  </a:lnTo>
                  <a:lnTo>
                    <a:pt x="3810" y="756285"/>
                  </a:lnTo>
                  <a:lnTo>
                    <a:pt x="3810" y="3810"/>
                  </a:lnTo>
                  <a:lnTo>
                    <a:pt x="2236784" y="3810"/>
                  </a:lnTo>
                  <a:lnTo>
                    <a:pt x="2232940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6283960" y="3997960"/>
              <a:ext cx="2306320" cy="824230"/>
            </a:xfrm>
            <a:custGeom>
              <a:avLst/>
              <a:gdLst/>
              <a:ahLst/>
              <a:cxnLst/>
              <a:rect l="l" t="t" r="r" b="b"/>
              <a:pathLst>
                <a:path w="2306320" h="824229">
                  <a:moveTo>
                    <a:pt x="2302510" y="68925"/>
                  </a:moveTo>
                  <a:lnTo>
                    <a:pt x="2302510" y="820419"/>
                  </a:lnTo>
                  <a:lnTo>
                    <a:pt x="66752" y="820419"/>
                  </a:lnTo>
                  <a:lnTo>
                    <a:pt x="70496" y="824229"/>
                  </a:lnTo>
                  <a:lnTo>
                    <a:pt x="2306319" y="824229"/>
                  </a:lnTo>
                  <a:lnTo>
                    <a:pt x="2306319" y="72701"/>
                  </a:lnTo>
                  <a:lnTo>
                    <a:pt x="2302510" y="68925"/>
                  </a:lnTo>
                  <a:close/>
                </a:path>
                <a:path w="2306320" h="824229">
                  <a:moveTo>
                    <a:pt x="2232974" y="0"/>
                  </a:moveTo>
                  <a:lnTo>
                    <a:pt x="0" y="0"/>
                  </a:lnTo>
                  <a:lnTo>
                    <a:pt x="0" y="752475"/>
                  </a:lnTo>
                  <a:lnTo>
                    <a:pt x="2539" y="755060"/>
                  </a:lnTo>
                  <a:lnTo>
                    <a:pt x="2539" y="3809"/>
                  </a:lnTo>
                  <a:lnTo>
                    <a:pt x="2236818" y="3809"/>
                  </a:lnTo>
                  <a:lnTo>
                    <a:pt x="2232974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6286500" y="4001770"/>
              <a:ext cx="2299970" cy="816610"/>
            </a:xfrm>
            <a:custGeom>
              <a:avLst/>
              <a:gdLst/>
              <a:ahLst/>
              <a:cxnLst/>
              <a:rect l="l" t="t" r="r" b="b"/>
              <a:pathLst>
                <a:path w="2299970" h="816610">
                  <a:moveTo>
                    <a:pt x="2296159" y="61338"/>
                  </a:moveTo>
                  <a:lnTo>
                    <a:pt x="2296159" y="812799"/>
                  </a:lnTo>
                  <a:lnTo>
                    <a:pt x="60469" y="812799"/>
                  </a:lnTo>
                  <a:lnTo>
                    <a:pt x="64212" y="816609"/>
                  </a:lnTo>
                  <a:lnTo>
                    <a:pt x="2299970" y="816609"/>
                  </a:lnTo>
                  <a:lnTo>
                    <a:pt x="2299970" y="65115"/>
                  </a:lnTo>
                  <a:lnTo>
                    <a:pt x="2296159" y="61338"/>
                  </a:lnTo>
                  <a:close/>
                </a:path>
                <a:path w="2299970" h="816610">
                  <a:moveTo>
                    <a:pt x="2234278" y="0"/>
                  </a:moveTo>
                  <a:lnTo>
                    <a:pt x="0" y="0"/>
                  </a:lnTo>
                  <a:lnTo>
                    <a:pt x="0" y="751250"/>
                  </a:lnTo>
                  <a:lnTo>
                    <a:pt x="3810" y="755128"/>
                  </a:lnTo>
                  <a:lnTo>
                    <a:pt x="3810" y="3809"/>
                  </a:lnTo>
                  <a:lnTo>
                    <a:pt x="2238122" y="3809"/>
                  </a:lnTo>
                  <a:lnTo>
                    <a:pt x="2234278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6290310" y="4005580"/>
              <a:ext cx="2292350" cy="808990"/>
            </a:xfrm>
            <a:custGeom>
              <a:avLst/>
              <a:gdLst/>
              <a:ahLst/>
              <a:cxnLst/>
              <a:rect l="l" t="t" r="r" b="b"/>
              <a:pathLst>
                <a:path w="2292350" h="808989">
                  <a:moveTo>
                    <a:pt x="2288540" y="53752"/>
                  </a:moveTo>
                  <a:lnTo>
                    <a:pt x="2288540" y="805180"/>
                  </a:lnTo>
                  <a:lnTo>
                    <a:pt x="52916" y="805180"/>
                  </a:lnTo>
                  <a:lnTo>
                    <a:pt x="56659" y="808990"/>
                  </a:lnTo>
                  <a:lnTo>
                    <a:pt x="2292349" y="808990"/>
                  </a:lnTo>
                  <a:lnTo>
                    <a:pt x="2292349" y="57528"/>
                  </a:lnTo>
                  <a:lnTo>
                    <a:pt x="2288540" y="53752"/>
                  </a:lnTo>
                  <a:close/>
                </a:path>
                <a:path w="2292350" h="808989">
                  <a:moveTo>
                    <a:pt x="2234312" y="0"/>
                  </a:moveTo>
                  <a:lnTo>
                    <a:pt x="0" y="0"/>
                  </a:lnTo>
                  <a:lnTo>
                    <a:pt x="0" y="751318"/>
                  </a:lnTo>
                  <a:lnTo>
                    <a:pt x="3810" y="755196"/>
                  </a:lnTo>
                  <a:lnTo>
                    <a:pt x="3810" y="2540"/>
                  </a:lnTo>
                  <a:lnTo>
                    <a:pt x="2236874" y="2540"/>
                  </a:lnTo>
                  <a:lnTo>
                    <a:pt x="2234312" y="0"/>
                  </a:lnTo>
                  <a:close/>
                </a:path>
              </a:pathLst>
            </a:custGeom>
            <a:solidFill>
              <a:srgbClr val="17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6294120" y="4008120"/>
              <a:ext cx="2284730" cy="802640"/>
            </a:xfrm>
            <a:custGeom>
              <a:avLst/>
              <a:gdLst/>
              <a:ahLst/>
              <a:cxnLst/>
              <a:rect l="l" t="t" r="r" b="b"/>
              <a:pathLst>
                <a:path w="2284729" h="802639">
                  <a:moveTo>
                    <a:pt x="2280920" y="47435"/>
                  </a:moveTo>
                  <a:lnTo>
                    <a:pt x="2280920" y="798829"/>
                  </a:lnTo>
                  <a:lnTo>
                    <a:pt x="45363" y="798829"/>
                  </a:lnTo>
                  <a:lnTo>
                    <a:pt x="49106" y="802639"/>
                  </a:lnTo>
                  <a:lnTo>
                    <a:pt x="2284729" y="802639"/>
                  </a:lnTo>
                  <a:lnTo>
                    <a:pt x="2284729" y="51212"/>
                  </a:lnTo>
                  <a:lnTo>
                    <a:pt x="2280920" y="47435"/>
                  </a:lnTo>
                  <a:close/>
                </a:path>
                <a:path w="2284729" h="802639">
                  <a:moveTo>
                    <a:pt x="2233064" y="0"/>
                  </a:moveTo>
                  <a:lnTo>
                    <a:pt x="0" y="0"/>
                  </a:lnTo>
                  <a:lnTo>
                    <a:pt x="0" y="752656"/>
                  </a:lnTo>
                  <a:lnTo>
                    <a:pt x="3809" y="756534"/>
                  </a:lnTo>
                  <a:lnTo>
                    <a:pt x="3809" y="3809"/>
                  </a:lnTo>
                  <a:lnTo>
                    <a:pt x="2236908" y="3809"/>
                  </a:lnTo>
                  <a:lnTo>
                    <a:pt x="2233064" y="0"/>
                  </a:lnTo>
                  <a:close/>
                </a:path>
              </a:pathLst>
            </a:custGeom>
            <a:solidFill>
              <a:srgbClr val="19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6297930" y="4011930"/>
              <a:ext cx="2277110" cy="795020"/>
            </a:xfrm>
            <a:custGeom>
              <a:avLst/>
              <a:gdLst/>
              <a:ahLst/>
              <a:cxnLst/>
              <a:rect l="l" t="t" r="r" b="b"/>
              <a:pathLst>
                <a:path w="2277109" h="795020">
                  <a:moveTo>
                    <a:pt x="2274570" y="41107"/>
                  </a:moveTo>
                  <a:lnTo>
                    <a:pt x="2274570" y="792480"/>
                  </a:lnTo>
                  <a:lnTo>
                    <a:pt x="39058" y="792480"/>
                  </a:lnTo>
                  <a:lnTo>
                    <a:pt x="41553" y="795020"/>
                  </a:lnTo>
                  <a:lnTo>
                    <a:pt x="2277110" y="795020"/>
                  </a:lnTo>
                  <a:lnTo>
                    <a:pt x="2277110" y="43625"/>
                  </a:lnTo>
                  <a:lnTo>
                    <a:pt x="2274570" y="41107"/>
                  </a:lnTo>
                  <a:close/>
                </a:path>
                <a:path w="2277109" h="795020">
                  <a:moveTo>
                    <a:pt x="2233098" y="0"/>
                  </a:moveTo>
                  <a:lnTo>
                    <a:pt x="0" y="0"/>
                  </a:lnTo>
                  <a:lnTo>
                    <a:pt x="0" y="752724"/>
                  </a:lnTo>
                  <a:lnTo>
                    <a:pt x="3810" y="756602"/>
                  </a:lnTo>
                  <a:lnTo>
                    <a:pt x="3810" y="3810"/>
                  </a:lnTo>
                  <a:lnTo>
                    <a:pt x="2236942" y="3810"/>
                  </a:lnTo>
                  <a:lnTo>
                    <a:pt x="2233098" y="0"/>
                  </a:lnTo>
                  <a:close/>
                </a:path>
              </a:pathLst>
            </a:custGeom>
            <a:solidFill>
              <a:srgbClr val="1B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6301740" y="4015740"/>
              <a:ext cx="2270760" cy="788670"/>
            </a:xfrm>
            <a:custGeom>
              <a:avLst/>
              <a:gdLst/>
              <a:ahLst/>
              <a:cxnLst/>
              <a:rect l="l" t="t" r="r" b="b"/>
              <a:pathLst>
                <a:path w="2270759" h="788670">
                  <a:moveTo>
                    <a:pt x="2266950" y="33521"/>
                  </a:moveTo>
                  <a:lnTo>
                    <a:pt x="2266950" y="784860"/>
                  </a:lnTo>
                  <a:lnTo>
                    <a:pt x="31504" y="784860"/>
                  </a:lnTo>
                  <a:lnTo>
                    <a:pt x="35248" y="788670"/>
                  </a:lnTo>
                  <a:lnTo>
                    <a:pt x="2270760" y="788670"/>
                  </a:lnTo>
                  <a:lnTo>
                    <a:pt x="2270760" y="37297"/>
                  </a:lnTo>
                  <a:lnTo>
                    <a:pt x="2266950" y="33521"/>
                  </a:lnTo>
                  <a:close/>
                </a:path>
                <a:path w="2270759" h="788670">
                  <a:moveTo>
                    <a:pt x="2233132" y="0"/>
                  </a:moveTo>
                  <a:lnTo>
                    <a:pt x="0" y="0"/>
                  </a:lnTo>
                  <a:lnTo>
                    <a:pt x="0" y="752792"/>
                  </a:lnTo>
                  <a:lnTo>
                    <a:pt x="3810" y="756670"/>
                  </a:lnTo>
                  <a:lnTo>
                    <a:pt x="3810" y="3810"/>
                  </a:lnTo>
                  <a:lnTo>
                    <a:pt x="2236975" y="3810"/>
                  </a:lnTo>
                  <a:lnTo>
                    <a:pt x="2233132" y="0"/>
                  </a:lnTo>
                  <a:close/>
                </a:path>
              </a:pathLst>
            </a:custGeom>
            <a:solidFill>
              <a:srgbClr val="1D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6305550" y="4019550"/>
              <a:ext cx="2263140" cy="781050"/>
            </a:xfrm>
            <a:custGeom>
              <a:avLst/>
              <a:gdLst/>
              <a:ahLst/>
              <a:cxnLst/>
              <a:rect l="l" t="t" r="r" b="b"/>
              <a:pathLst>
                <a:path w="2263140" h="781050">
                  <a:moveTo>
                    <a:pt x="2259329" y="25934"/>
                  </a:moveTo>
                  <a:lnTo>
                    <a:pt x="2259329" y="777239"/>
                  </a:lnTo>
                  <a:lnTo>
                    <a:pt x="23951" y="777239"/>
                  </a:lnTo>
                  <a:lnTo>
                    <a:pt x="27694" y="781050"/>
                  </a:lnTo>
                  <a:lnTo>
                    <a:pt x="2263140" y="781050"/>
                  </a:lnTo>
                  <a:lnTo>
                    <a:pt x="2263140" y="29711"/>
                  </a:lnTo>
                  <a:lnTo>
                    <a:pt x="2259329" y="25934"/>
                  </a:lnTo>
                  <a:close/>
                </a:path>
                <a:path w="2263140" h="781050">
                  <a:moveTo>
                    <a:pt x="2233165" y="0"/>
                  </a:moveTo>
                  <a:lnTo>
                    <a:pt x="0" y="0"/>
                  </a:lnTo>
                  <a:lnTo>
                    <a:pt x="0" y="752860"/>
                  </a:lnTo>
                  <a:lnTo>
                    <a:pt x="2539" y="755445"/>
                  </a:lnTo>
                  <a:lnTo>
                    <a:pt x="2539" y="3810"/>
                  </a:lnTo>
                  <a:lnTo>
                    <a:pt x="2237009" y="3810"/>
                  </a:lnTo>
                  <a:lnTo>
                    <a:pt x="2233165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6308090" y="4023360"/>
              <a:ext cx="2256790" cy="773430"/>
            </a:xfrm>
            <a:custGeom>
              <a:avLst/>
              <a:gdLst/>
              <a:ahLst/>
              <a:cxnLst/>
              <a:rect l="l" t="t" r="r" b="b"/>
              <a:pathLst>
                <a:path w="2256790" h="773429">
                  <a:moveTo>
                    <a:pt x="2252980" y="18348"/>
                  </a:moveTo>
                  <a:lnTo>
                    <a:pt x="2252980" y="769619"/>
                  </a:lnTo>
                  <a:lnTo>
                    <a:pt x="17668" y="769619"/>
                  </a:lnTo>
                  <a:lnTo>
                    <a:pt x="21411" y="773429"/>
                  </a:lnTo>
                  <a:lnTo>
                    <a:pt x="2256790" y="773429"/>
                  </a:lnTo>
                  <a:lnTo>
                    <a:pt x="2256790" y="22124"/>
                  </a:lnTo>
                  <a:lnTo>
                    <a:pt x="2252980" y="18348"/>
                  </a:lnTo>
                  <a:close/>
                </a:path>
                <a:path w="2256790" h="773429">
                  <a:moveTo>
                    <a:pt x="2234469" y="0"/>
                  </a:moveTo>
                  <a:lnTo>
                    <a:pt x="0" y="0"/>
                  </a:lnTo>
                  <a:lnTo>
                    <a:pt x="0" y="751635"/>
                  </a:lnTo>
                  <a:lnTo>
                    <a:pt x="3810" y="755513"/>
                  </a:lnTo>
                  <a:lnTo>
                    <a:pt x="3810" y="3809"/>
                  </a:lnTo>
                  <a:lnTo>
                    <a:pt x="2238313" y="3809"/>
                  </a:lnTo>
                  <a:lnTo>
                    <a:pt x="2234469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6311900" y="4027170"/>
              <a:ext cx="2249170" cy="765810"/>
            </a:xfrm>
            <a:custGeom>
              <a:avLst/>
              <a:gdLst/>
              <a:ahLst/>
              <a:cxnLst/>
              <a:rect l="l" t="t" r="r" b="b"/>
              <a:pathLst>
                <a:path w="2249170" h="765810">
                  <a:moveTo>
                    <a:pt x="2245359" y="10761"/>
                  </a:moveTo>
                  <a:lnTo>
                    <a:pt x="2245359" y="761999"/>
                  </a:lnTo>
                  <a:lnTo>
                    <a:pt x="10115" y="761999"/>
                  </a:lnTo>
                  <a:lnTo>
                    <a:pt x="13858" y="765809"/>
                  </a:lnTo>
                  <a:lnTo>
                    <a:pt x="2249170" y="765809"/>
                  </a:lnTo>
                  <a:lnTo>
                    <a:pt x="2249170" y="14538"/>
                  </a:lnTo>
                  <a:lnTo>
                    <a:pt x="2245359" y="10761"/>
                  </a:lnTo>
                  <a:close/>
                </a:path>
                <a:path w="2249170" h="765810">
                  <a:moveTo>
                    <a:pt x="2234503" y="0"/>
                  </a:moveTo>
                  <a:lnTo>
                    <a:pt x="0" y="0"/>
                  </a:lnTo>
                  <a:lnTo>
                    <a:pt x="0" y="751703"/>
                  </a:lnTo>
                  <a:lnTo>
                    <a:pt x="3810" y="755581"/>
                  </a:lnTo>
                  <a:lnTo>
                    <a:pt x="3810" y="2539"/>
                  </a:lnTo>
                  <a:lnTo>
                    <a:pt x="2237065" y="2539"/>
                  </a:lnTo>
                  <a:lnTo>
                    <a:pt x="2234503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6315710" y="4029710"/>
              <a:ext cx="2241550" cy="759460"/>
            </a:xfrm>
            <a:custGeom>
              <a:avLst/>
              <a:gdLst/>
              <a:ahLst/>
              <a:cxnLst/>
              <a:rect l="l" t="t" r="r" b="b"/>
              <a:pathLst>
                <a:path w="2241550" h="759460">
                  <a:moveTo>
                    <a:pt x="2233255" y="0"/>
                  </a:moveTo>
                  <a:lnTo>
                    <a:pt x="0" y="0"/>
                  </a:lnTo>
                  <a:lnTo>
                    <a:pt x="0" y="753041"/>
                  </a:lnTo>
                  <a:lnTo>
                    <a:pt x="6305" y="759459"/>
                  </a:lnTo>
                  <a:lnTo>
                    <a:pt x="2241549" y="759459"/>
                  </a:lnTo>
                  <a:lnTo>
                    <a:pt x="2241549" y="755650"/>
                  </a:lnTo>
                  <a:lnTo>
                    <a:pt x="3810" y="755650"/>
                  </a:lnTo>
                  <a:lnTo>
                    <a:pt x="3810" y="3809"/>
                  </a:lnTo>
                  <a:lnTo>
                    <a:pt x="2237099" y="3809"/>
                  </a:lnTo>
                  <a:lnTo>
                    <a:pt x="2233255" y="0"/>
                  </a:lnTo>
                  <a:close/>
                </a:path>
                <a:path w="2241550" h="759460">
                  <a:moveTo>
                    <a:pt x="2237740" y="4444"/>
                  </a:moveTo>
                  <a:lnTo>
                    <a:pt x="2237740" y="755650"/>
                  </a:lnTo>
                  <a:lnTo>
                    <a:pt x="2241549" y="755650"/>
                  </a:lnTo>
                  <a:lnTo>
                    <a:pt x="2241549" y="8221"/>
                  </a:lnTo>
                  <a:lnTo>
                    <a:pt x="2237740" y="4444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6319520" y="4033520"/>
              <a:ext cx="2233930" cy="751840"/>
            </a:xfrm>
            <a:custGeom>
              <a:avLst/>
              <a:gdLst/>
              <a:ahLst/>
              <a:cxnLst/>
              <a:rect l="l" t="t" r="r" b="b"/>
              <a:pathLst>
                <a:path w="2233929" h="751839">
                  <a:moveTo>
                    <a:pt x="2233930" y="0"/>
                  </a:moveTo>
                  <a:lnTo>
                    <a:pt x="2231390" y="0"/>
                  </a:lnTo>
                  <a:lnTo>
                    <a:pt x="2231390" y="3810"/>
                  </a:lnTo>
                  <a:lnTo>
                    <a:pt x="2231390" y="749300"/>
                  </a:lnTo>
                  <a:lnTo>
                    <a:pt x="3810" y="749300"/>
                  </a:lnTo>
                  <a:lnTo>
                    <a:pt x="3810" y="3810"/>
                  </a:lnTo>
                  <a:lnTo>
                    <a:pt x="2231390" y="3810"/>
                  </a:lnTo>
                  <a:lnTo>
                    <a:pt x="22313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9300"/>
                  </a:lnTo>
                  <a:lnTo>
                    <a:pt x="0" y="751840"/>
                  </a:lnTo>
                  <a:lnTo>
                    <a:pt x="2233930" y="751840"/>
                  </a:lnTo>
                  <a:lnTo>
                    <a:pt x="2233930" y="749300"/>
                  </a:lnTo>
                  <a:lnTo>
                    <a:pt x="2233930" y="3810"/>
                  </a:lnTo>
                  <a:lnTo>
                    <a:pt x="2233930" y="1270"/>
                  </a:lnTo>
                  <a:lnTo>
                    <a:pt x="223393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6323330" y="4037330"/>
              <a:ext cx="2227580" cy="745490"/>
            </a:xfrm>
            <a:custGeom>
              <a:avLst/>
              <a:gdLst/>
              <a:ahLst/>
              <a:cxnLst/>
              <a:rect l="l" t="t" r="r" b="b"/>
              <a:pathLst>
                <a:path w="2227579" h="745489">
                  <a:moveTo>
                    <a:pt x="2227580" y="0"/>
                  </a:moveTo>
                  <a:lnTo>
                    <a:pt x="2223770" y="0"/>
                  </a:lnTo>
                  <a:lnTo>
                    <a:pt x="2223770" y="3810"/>
                  </a:lnTo>
                  <a:lnTo>
                    <a:pt x="222377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2223770" y="3810"/>
                  </a:lnTo>
                  <a:lnTo>
                    <a:pt x="2223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0" y="745490"/>
                  </a:lnTo>
                  <a:lnTo>
                    <a:pt x="2227580" y="745490"/>
                  </a:lnTo>
                  <a:lnTo>
                    <a:pt x="2227580" y="741680"/>
                  </a:lnTo>
                  <a:lnTo>
                    <a:pt x="2227580" y="381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6327140" y="4041140"/>
              <a:ext cx="2219960" cy="737870"/>
            </a:xfrm>
            <a:custGeom>
              <a:avLst/>
              <a:gdLst/>
              <a:ahLst/>
              <a:cxnLst/>
              <a:rect l="l" t="t" r="r" b="b"/>
              <a:pathLst>
                <a:path w="2219959" h="737870">
                  <a:moveTo>
                    <a:pt x="2219960" y="0"/>
                  </a:moveTo>
                  <a:lnTo>
                    <a:pt x="2216150" y="0"/>
                  </a:lnTo>
                  <a:lnTo>
                    <a:pt x="2216150" y="3810"/>
                  </a:lnTo>
                  <a:lnTo>
                    <a:pt x="2216150" y="734060"/>
                  </a:lnTo>
                  <a:lnTo>
                    <a:pt x="3810" y="734060"/>
                  </a:lnTo>
                  <a:lnTo>
                    <a:pt x="3810" y="3810"/>
                  </a:lnTo>
                  <a:lnTo>
                    <a:pt x="2216150" y="3810"/>
                  </a:lnTo>
                  <a:lnTo>
                    <a:pt x="2216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34060"/>
                  </a:lnTo>
                  <a:lnTo>
                    <a:pt x="0" y="737870"/>
                  </a:lnTo>
                  <a:lnTo>
                    <a:pt x="2219960" y="737870"/>
                  </a:lnTo>
                  <a:lnTo>
                    <a:pt x="2219960" y="734060"/>
                  </a:lnTo>
                  <a:lnTo>
                    <a:pt x="2219960" y="3810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6330950" y="4044950"/>
              <a:ext cx="2212340" cy="730250"/>
            </a:xfrm>
            <a:custGeom>
              <a:avLst/>
              <a:gdLst/>
              <a:ahLst/>
              <a:cxnLst/>
              <a:rect l="l" t="t" r="r" b="b"/>
              <a:pathLst>
                <a:path w="2212340" h="730250">
                  <a:moveTo>
                    <a:pt x="2212340" y="0"/>
                  </a:moveTo>
                  <a:lnTo>
                    <a:pt x="2208530" y="0"/>
                  </a:lnTo>
                  <a:lnTo>
                    <a:pt x="2208530" y="3810"/>
                  </a:lnTo>
                  <a:lnTo>
                    <a:pt x="2208530" y="726440"/>
                  </a:lnTo>
                  <a:lnTo>
                    <a:pt x="3810" y="726440"/>
                  </a:lnTo>
                  <a:lnTo>
                    <a:pt x="3810" y="3810"/>
                  </a:lnTo>
                  <a:lnTo>
                    <a:pt x="2208530" y="3810"/>
                  </a:lnTo>
                  <a:lnTo>
                    <a:pt x="2208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6440"/>
                  </a:lnTo>
                  <a:lnTo>
                    <a:pt x="0" y="730250"/>
                  </a:lnTo>
                  <a:lnTo>
                    <a:pt x="2212340" y="730250"/>
                  </a:lnTo>
                  <a:lnTo>
                    <a:pt x="2212340" y="726440"/>
                  </a:lnTo>
                  <a:lnTo>
                    <a:pt x="2212340" y="3810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6334760" y="4048760"/>
              <a:ext cx="2204720" cy="722630"/>
            </a:xfrm>
            <a:custGeom>
              <a:avLst/>
              <a:gdLst/>
              <a:ahLst/>
              <a:cxnLst/>
              <a:rect l="l" t="t" r="r" b="b"/>
              <a:pathLst>
                <a:path w="2204720" h="722629">
                  <a:moveTo>
                    <a:pt x="2204720" y="0"/>
                  </a:moveTo>
                  <a:lnTo>
                    <a:pt x="2200910" y="0"/>
                  </a:lnTo>
                  <a:lnTo>
                    <a:pt x="2200910" y="3810"/>
                  </a:lnTo>
                  <a:lnTo>
                    <a:pt x="2200910" y="718820"/>
                  </a:lnTo>
                  <a:lnTo>
                    <a:pt x="2540" y="718820"/>
                  </a:lnTo>
                  <a:lnTo>
                    <a:pt x="2540" y="3810"/>
                  </a:lnTo>
                  <a:lnTo>
                    <a:pt x="2200910" y="3810"/>
                  </a:lnTo>
                  <a:lnTo>
                    <a:pt x="220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2204720" y="722630"/>
                  </a:lnTo>
                  <a:lnTo>
                    <a:pt x="2204720" y="718820"/>
                  </a:lnTo>
                  <a:lnTo>
                    <a:pt x="2204720" y="381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6337300" y="4052570"/>
              <a:ext cx="2198370" cy="715010"/>
            </a:xfrm>
            <a:custGeom>
              <a:avLst/>
              <a:gdLst/>
              <a:ahLst/>
              <a:cxnLst/>
              <a:rect l="l" t="t" r="r" b="b"/>
              <a:pathLst>
                <a:path w="2198370" h="715010">
                  <a:moveTo>
                    <a:pt x="2198370" y="0"/>
                  </a:moveTo>
                  <a:lnTo>
                    <a:pt x="2194560" y="0"/>
                  </a:lnTo>
                  <a:lnTo>
                    <a:pt x="2194560" y="3810"/>
                  </a:lnTo>
                  <a:lnTo>
                    <a:pt x="219456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94560" y="3810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98370" y="715010"/>
                  </a:lnTo>
                  <a:lnTo>
                    <a:pt x="2198370" y="711200"/>
                  </a:lnTo>
                  <a:lnTo>
                    <a:pt x="2198370" y="3810"/>
                  </a:lnTo>
                  <a:lnTo>
                    <a:pt x="219837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6341110" y="4056380"/>
              <a:ext cx="2190750" cy="707390"/>
            </a:xfrm>
            <a:custGeom>
              <a:avLst/>
              <a:gdLst/>
              <a:ahLst/>
              <a:cxnLst/>
              <a:rect l="l" t="t" r="r" b="b"/>
              <a:pathLst>
                <a:path w="2190750" h="707389">
                  <a:moveTo>
                    <a:pt x="2190750" y="0"/>
                  </a:moveTo>
                  <a:lnTo>
                    <a:pt x="2186940" y="0"/>
                  </a:lnTo>
                  <a:lnTo>
                    <a:pt x="2186940" y="2540"/>
                  </a:lnTo>
                  <a:lnTo>
                    <a:pt x="2186940" y="703580"/>
                  </a:lnTo>
                  <a:lnTo>
                    <a:pt x="3810" y="703580"/>
                  </a:lnTo>
                  <a:lnTo>
                    <a:pt x="3810" y="2540"/>
                  </a:lnTo>
                  <a:lnTo>
                    <a:pt x="2186940" y="2540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90750" y="707390"/>
                  </a:lnTo>
                  <a:lnTo>
                    <a:pt x="2190750" y="703580"/>
                  </a:lnTo>
                  <a:lnTo>
                    <a:pt x="2190750" y="254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6344920" y="4058920"/>
              <a:ext cx="2183130" cy="701040"/>
            </a:xfrm>
            <a:custGeom>
              <a:avLst/>
              <a:gdLst/>
              <a:ahLst/>
              <a:cxnLst/>
              <a:rect l="l" t="t" r="r" b="b"/>
              <a:pathLst>
                <a:path w="2183129" h="701039">
                  <a:moveTo>
                    <a:pt x="2183130" y="0"/>
                  </a:moveTo>
                  <a:lnTo>
                    <a:pt x="2179320" y="0"/>
                  </a:lnTo>
                  <a:lnTo>
                    <a:pt x="2179320" y="3810"/>
                  </a:lnTo>
                  <a:lnTo>
                    <a:pt x="2179320" y="697230"/>
                  </a:lnTo>
                  <a:lnTo>
                    <a:pt x="3810" y="697230"/>
                  </a:lnTo>
                  <a:lnTo>
                    <a:pt x="3810" y="3810"/>
                  </a:lnTo>
                  <a:lnTo>
                    <a:pt x="2179320" y="3810"/>
                  </a:lnTo>
                  <a:lnTo>
                    <a:pt x="2179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7230"/>
                  </a:lnTo>
                  <a:lnTo>
                    <a:pt x="0" y="701040"/>
                  </a:lnTo>
                  <a:lnTo>
                    <a:pt x="2183130" y="701040"/>
                  </a:lnTo>
                  <a:lnTo>
                    <a:pt x="2183130" y="697230"/>
                  </a:lnTo>
                  <a:lnTo>
                    <a:pt x="2183130" y="3810"/>
                  </a:lnTo>
                  <a:lnTo>
                    <a:pt x="218313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6348730" y="4062730"/>
              <a:ext cx="2175510" cy="693420"/>
            </a:xfrm>
            <a:custGeom>
              <a:avLst/>
              <a:gdLst/>
              <a:ahLst/>
              <a:cxnLst/>
              <a:rect l="l" t="t" r="r" b="b"/>
              <a:pathLst>
                <a:path w="2175509" h="693420">
                  <a:moveTo>
                    <a:pt x="2175510" y="0"/>
                  </a:moveTo>
                  <a:lnTo>
                    <a:pt x="2172970" y="0"/>
                  </a:lnTo>
                  <a:lnTo>
                    <a:pt x="2172970" y="3810"/>
                  </a:lnTo>
                  <a:lnTo>
                    <a:pt x="2172970" y="690880"/>
                  </a:lnTo>
                  <a:lnTo>
                    <a:pt x="3810" y="690880"/>
                  </a:lnTo>
                  <a:lnTo>
                    <a:pt x="3810" y="3810"/>
                  </a:lnTo>
                  <a:lnTo>
                    <a:pt x="2172970" y="3810"/>
                  </a:lnTo>
                  <a:lnTo>
                    <a:pt x="2172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0880"/>
                  </a:lnTo>
                  <a:lnTo>
                    <a:pt x="0" y="693420"/>
                  </a:lnTo>
                  <a:lnTo>
                    <a:pt x="2175510" y="693420"/>
                  </a:lnTo>
                  <a:lnTo>
                    <a:pt x="2175510" y="690880"/>
                  </a:lnTo>
                  <a:lnTo>
                    <a:pt x="2175510" y="3810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6352540" y="4066540"/>
              <a:ext cx="2169160" cy="687070"/>
            </a:xfrm>
            <a:custGeom>
              <a:avLst/>
              <a:gdLst/>
              <a:ahLst/>
              <a:cxnLst/>
              <a:rect l="l" t="t" r="r" b="b"/>
              <a:pathLst>
                <a:path w="2169159" h="687070">
                  <a:moveTo>
                    <a:pt x="2169160" y="0"/>
                  </a:moveTo>
                  <a:lnTo>
                    <a:pt x="2165350" y="0"/>
                  </a:lnTo>
                  <a:lnTo>
                    <a:pt x="2165350" y="3810"/>
                  </a:lnTo>
                  <a:lnTo>
                    <a:pt x="2165350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2165350" y="381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0" y="687070"/>
                  </a:lnTo>
                  <a:lnTo>
                    <a:pt x="2169160" y="687070"/>
                  </a:lnTo>
                  <a:lnTo>
                    <a:pt x="2169160" y="683260"/>
                  </a:lnTo>
                  <a:lnTo>
                    <a:pt x="2169160" y="381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6356350" y="4070350"/>
              <a:ext cx="2161540" cy="679450"/>
            </a:xfrm>
            <a:custGeom>
              <a:avLst/>
              <a:gdLst/>
              <a:ahLst/>
              <a:cxnLst/>
              <a:rect l="l" t="t" r="r" b="b"/>
              <a:pathLst>
                <a:path w="2161540" h="67945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675640"/>
                  </a:lnTo>
                  <a:lnTo>
                    <a:pt x="2540" y="675640"/>
                  </a:lnTo>
                  <a:lnTo>
                    <a:pt x="254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5640"/>
                  </a:lnTo>
                  <a:lnTo>
                    <a:pt x="0" y="679450"/>
                  </a:lnTo>
                  <a:lnTo>
                    <a:pt x="2161540" y="679450"/>
                  </a:lnTo>
                  <a:lnTo>
                    <a:pt x="2161540" y="67564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6358890" y="4074160"/>
              <a:ext cx="2155190" cy="671830"/>
            </a:xfrm>
            <a:custGeom>
              <a:avLst/>
              <a:gdLst/>
              <a:ahLst/>
              <a:cxnLst/>
              <a:rect l="l" t="t" r="r" b="b"/>
              <a:pathLst>
                <a:path w="2155190" h="671829">
                  <a:moveTo>
                    <a:pt x="2155190" y="0"/>
                  </a:moveTo>
                  <a:lnTo>
                    <a:pt x="2151380" y="0"/>
                  </a:lnTo>
                  <a:lnTo>
                    <a:pt x="2151380" y="3810"/>
                  </a:lnTo>
                  <a:lnTo>
                    <a:pt x="215138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51380" y="3810"/>
                  </a:lnTo>
                  <a:lnTo>
                    <a:pt x="21513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55190" y="671830"/>
                  </a:lnTo>
                  <a:lnTo>
                    <a:pt x="2155190" y="668020"/>
                  </a:lnTo>
                  <a:lnTo>
                    <a:pt x="2155190" y="3810"/>
                  </a:lnTo>
                  <a:lnTo>
                    <a:pt x="215519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6362700" y="4077970"/>
              <a:ext cx="2147570" cy="664210"/>
            </a:xfrm>
            <a:custGeom>
              <a:avLst/>
              <a:gdLst/>
              <a:ahLst/>
              <a:cxnLst/>
              <a:rect l="l" t="t" r="r" b="b"/>
              <a:pathLst>
                <a:path w="2147570" h="664210">
                  <a:moveTo>
                    <a:pt x="2147570" y="0"/>
                  </a:moveTo>
                  <a:lnTo>
                    <a:pt x="2143760" y="0"/>
                  </a:lnTo>
                  <a:lnTo>
                    <a:pt x="2143760" y="2540"/>
                  </a:lnTo>
                  <a:lnTo>
                    <a:pt x="2143760" y="660400"/>
                  </a:lnTo>
                  <a:lnTo>
                    <a:pt x="3810" y="660400"/>
                  </a:lnTo>
                  <a:lnTo>
                    <a:pt x="3810" y="2540"/>
                  </a:lnTo>
                  <a:lnTo>
                    <a:pt x="2143760" y="2540"/>
                  </a:lnTo>
                  <a:lnTo>
                    <a:pt x="2143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47570" y="664210"/>
                  </a:lnTo>
                  <a:lnTo>
                    <a:pt x="2147570" y="660400"/>
                  </a:lnTo>
                  <a:lnTo>
                    <a:pt x="2147570" y="254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6366510" y="4080510"/>
              <a:ext cx="2139950" cy="657860"/>
            </a:xfrm>
            <a:custGeom>
              <a:avLst/>
              <a:gdLst/>
              <a:ahLst/>
              <a:cxnLst/>
              <a:rect l="l" t="t" r="r" b="b"/>
              <a:pathLst>
                <a:path w="2139950" h="65786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54050"/>
                  </a:lnTo>
                  <a:lnTo>
                    <a:pt x="3810" y="65405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4050"/>
                  </a:lnTo>
                  <a:lnTo>
                    <a:pt x="0" y="657860"/>
                  </a:lnTo>
                  <a:lnTo>
                    <a:pt x="2139950" y="657860"/>
                  </a:lnTo>
                  <a:lnTo>
                    <a:pt x="2139950" y="65405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6370320" y="4084320"/>
              <a:ext cx="2132330" cy="650240"/>
            </a:xfrm>
            <a:custGeom>
              <a:avLst/>
              <a:gdLst/>
              <a:ahLst/>
              <a:cxnLst/>
              <a:rect l="l" t="t" r="r" b="b"/>
              <a:pathLst>
                <a:path w="2132329" h="650239">
                  <a:moveTo>
                    <a:pt x="2132330" y="0"/>
                  </a:moveTo>
                  <a:lnTo>
                    <a:pt x="2129790" y="0"/>
                  </a:lnTo>
                  <a:lnTo>
                    <a:pt x="2129790" y="3810"/>
                  </a:lnTo>
                  <a:lnTo>
                    <a:pt x="2129790" y="647700"/>
                  </a:lnTo>
                  <a:lnTo>
                    <a:pt x="3810" y="647700"/>
                  </a:lnTo>
                  <a:lnTo>
                    <a:pt x="3810" y="3810"/>
                  </a:lnTo>
                  <a:lnTo>
                    <a:pt x="2129790" y="3810"/>
                  </a:lnTo>
                  <a:lnTo>
                    <a:pt x="2129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7700"/>
                  </a:lnTo>
                  <a:lnTo>
                    <a:pt x="0" y="650240"/>
                  </a:lnTo>
                  <a:lnTo>
                    <a:pt x="2132330" y="650240"/>
                  </a:lnTo>
                  <a:lnTo>
                    <a:pt x="2132330" y="64770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6374130" y="4088130"/>
              <a:ext cx="2125980" cy="643890"/>
            </a:xfrm>
            <a:custGeom>
              <a:avLst/>
              <a:gdLst/>
              <a:ahLst/>
              <a:cxnLst/>
              <a:rect l="l" t="t" r="r" b="b"/>
              <a:pathLst>
                <a:path w="2125979" h="643889">
                  <a:moveTo>
                    <a:pt x="2125980" y="0"/>
                  </a:moveTo>
                  <a:lnTo>
                    <a:pt x="2122170" y="0"/>
                  </a:lnTo>
                  <a:lnTo>
                    <a:pt x="2122170" y="3810"/>
                  </a:lnTo>
                  <a:lnTo>
                    <a:pt x="2122170" y="640080"/>
                  </a:lnTo>
                  <a:lnTo>
                    <a:pt x="3810" y="640080"/>
                  </a:lnTo>
                  <a:lnTo>
                    <a:pt x="3810" y="3810"/>
                  </a:lnTo>
                  <a:lnTo>
                    <a:pt x="2122170" y="381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0080"/>
                  </a:lnTo>
                  <a:lnTo>
                    <a:pt x="0" y="643890"/>
                  </a:lnTo>
                  <a:lnTo>
                    <a:pt x="2125980" y="643890"/>
                  </a:lnTo>
                  <a:lnTo>
                    <a:pt x="2125980" y="640080"/>
                  </a:lnTo>
                  <a:lnTo>
                    <a:pt x="2125980" y="381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6377940" y="4091940"/>
              <a:ext cx="2118360" cy="636270"/>
            </a:xfrm>
            <a:custGeom>
              <a:avLst/>
              <a:gdLst/>
              <a:ahLst/>
              <a:cxnLst/>
              <a:rect l="l" t="t" r="r" b="b"/>
              <a:pathLst>
                <a:path w="2118359" h="636270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32460"/>
                  </a:lnTo>
                  <a:lnTo>
                    <a:pt x="2540" y="632460"/>
                  </a:lnTo>
                  <a:lnTo>
                    <a:pt x="254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0" y="636270"/>
                  </a:lnTo>
                  <a:lnTo>
                    <a:pt x="2118360" y="636270"/>
                  </a:lnTo>
                  <a:lnTo>
                    <a:pt x="2118360" y="63246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6380480" y="4095750"/>
              <a:ext cx="2112010" cy="628650"/>
            </a:xfrm>
            <a:custGeom>
              <a:avLst/>
              <a:gdLst/>
              <a:ahLst/>
              <a:cxnLst/>
              <a:rect l="l" t="t" r="r" b="b"/>
              <a:pathLst>
                <a:path w="2112009" h="628650">
                  <a:moveTo>
                    <a:pt x="2112010" y="0"/>
                  </a:moveTo>
                  <a:lnTo>
                    <a:pt x="2108200" y="0"/>
                  </a:lnTo>
                  <a:lnTo>
                    <a:pt x="2108200" y="3810"/>
                  </a:lnTo>
                  <a:lnTo>
                    <a:pt x="210820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108200" y="3810"/>
                  </a:lnTo>
                  <a:lnTo>
                    <a:pt x="2108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112010" y="628650"/>
                  </a:lnTo>
                  <a:lnTo>
                    <a:pt x="2112010" y="624840"/>
                  </a:lnTo>
                  <a:lnTo>
                    <a:pt x="2112010" y="3810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6384290" y="4099560"/>
              <a:ext cx="2104390" cy="621030"/>
            </a:xfrm>
            <a:custGeom>
              <a:avLst/>
              <a:gdLst/>
              <a:ahLst/>
              <a:cxnLst/>
              <a:rect l="l" t="t" r="r" b="b"/>
              <a:pathLst>
                <a:path w="2104390" h="621029">
                  <a:moveTo>
                    <a:pt x="2104390" y="0"/>
                  </a:moveTo>
                  <a:lnTo>
                    <a:pt x="2100580" y="0"/>
                  </a:lnTo>
                  <a:lnTo>
                    <a:pt x="2100580" y="2540"/>
                  </a:lnTo>
                  <a:lnTo>
                    <a:pt x="2100580" y="617220"/>
                  </a:lnTo>
                  <a:lnTo>
                    <a:pt x="3810" y="617220"/>
                  </a:lnTo>
                  <a:lnTo>
                    <a:pt x="3810" y="2540"/>
                  </a:lnTo>
                  <a:lnTo>
                    <a:pt x="2100580" y="2540"/>
                  </a:lnTo>
                  <a:lnTo>
                    <a:pt x="2100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104390" y="621030"/>
                  </a:lnTo>
                  <a:lnTo>
                    <a:pt x="2104390" y="617220"/>
                  </a:lnTo>
                  <a:lnTo>
                    <a:pt x="2104390" y="254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6388100" y="4102100"/>
              <a:ext cx="2096770" cy="614680"/>
            </a:xfrm>
            <a:custGeom>
              <a:avLst/>
              <a:gdLst/>
              <a:ahLst/>
              <a:cxnLst/>
              <a:rect l="l" t="t" r="r" b="b"/>
              <a:pathLst>
                <a:path w="2096770" h="614679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10870"/>
                  </a:lnTo>
                  <a:lnTo>
                    <a:pt x="3810" y="61087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0870"/>
                  </a:lnTo>
                  <a:lnTo>
                    <a:pt x="0" y="614680"/>
                  </a:lnTo>
                  <a:lnTo>
                    <a:pt x="2096770" y="614680"/>
                  </a:lnTo>
                  <a:lnTo>
                    <a:pt x="2096770" y="61087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6391910" y="4105910"/>
              <a:ext cx="2089150" cy="607060"/>
            </a:xfrm>
            <a:custGeom>
              <a:avLst/>
              <a:gdLst/>
              <a:ahLst/>
              <a:cxnLst/>
              <a:rect l="l" t="t" r="r" b="b"/>
              <a:pathLst>
                <a:path w="2089150" h="607060">
                  <a:moveTo>
                    <a:pt x="2089150" y="0"/>
                  </a:moveTo>
                  <a:lnTo>
                    <a:pt x="2086610" y="0"/>
                  </a:lnTo>
                  <a:lnTo>
                    <a:pt x="2086610" y="3810"/>
                  </a:lnTo>
                  <a:lnTo>
                    <a:pt x="2086610" y="604520"/>
                  </a:lnTo>
                  <a:lnTo>
                    <a:pt x="3810" y="604520"/>
                  </a:lnTo>
                  <a:lnTo>
                    <a:pt x="3810" y="3810"/>
                  </a:lnTo>
                  <a:lnTo>
                    <a:pt x="2086610" y="3810"/>
                  </a:lnTo>
                  <a:lnTo>
                    <a:pt x="2086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4520"/>
                  </a:lnTo>
                  <a:lnTo>
                    <a:pt x="0" y="607060"/>
                  </a:lnTo>
                  <a:lnTo>
                    <a:pt x="2089150" y="607060"/>
                  </a:lnTo>
                  <a:lnTo>
                    <a:pt x="2089150" y="60452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6395720" y="4109720"/>
              <a:ext cx="2082800" cy="600710"/>
            </a:xfrm>
            <a:custGeom>
              <a:avLst/>
              <a:gdLst/>
              <a:ahLst/>
              <a:cxnLst/>
              <a:rect l="l" t="t" r="r" b="b"/>
              <a:pathLst>
                <a:path w="2082800" h="600710">
                  <a:moveTo>
                    <a:pt x="2082800" y="0"/>
                  </a:moveTo>
                  <a:lnTo>
                    <a:pt x="2078990" y="0"/>
                  </a:lnTo>
                  <a:lnTo>
                    <a:pt x="2078990" y="3810"/>
                  </a:lnTo>
                  <a:lnTo>
                    <a:pt x="207899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2078990" y="381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0" y="600710"/>
                  </a:lnTo>
                  <a:lnTo>
                    <a:pt x="2082800" y="600710"/>
                  </a:lnTo>
                  <a:lnTo>
                    <a:pt x="2082800" y="596900"/>
                  </a:lnTo>
                  <a:lnTo>
                    <a:pt x="2082800" y="381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6399530" y="4113530"/>
              <a:ext cx="2075180" cy="593090"/>
            </a:xfrm>
            <a:custGeom>
              <a:avLst/>
              <a:gdLst/>
              <a:ahLst/>
              <a:cxnLst/>
              <a:rect l="l" t="t" r="r" b="b"/>
              <a:pathLst>
                <a:path w="2075179" h="593089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589280"/>
                  </a:lnTo>
                  <a:lnTo>
                    <a:pt x="2540" y="589280"/>
                  </a:lnTo>
                  <a:lnTo>
                    <a:pt x="254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0" y="593090"/>
                  </a:lnTo>
                  <a:lnTo>
                    <a:pt x="2075180" y="593090"/>
                  </a:lnTo>
                  <a:lnTo>
                    <a:pt x="2075180" y="58928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6402070" y="4117340"/>
              <a:ext cx="2068830" cy="585470"/>
            </a:xfrm>
            <a:custGeom>
              <a:avLst/>
              <a:gdLst/>
              <a:ahLst/>
              <a:cxnLst/>
              <a:rect l="l" t="t" r="r" b="b"/>
              <a:pathLst>
                <a:path w="2068829" h="585470">
                  <a:moveTo>
                    <a:pt x="2068830" y="0"/>
                  </a:moveTo>
                  <a:lnTo>
                    <a:pt x="2065020" y="0"/>
                  </a:lnTo>
                  <a:lnTo>
                    <a:pt x="2065020" y="3810"/>
                  </a:lnTo>
                  <a:lnTo>
                    <a:pt x="206502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65020" y="3810"/>
                  </a:lnTo>
                  <a:lnTo>
                    <a:pt x="2065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68830" y="585470"/>
                  </a:lnTo>
                  <a:lnTo>
                    <a:pt x="2068830" y="581660"/>
                  </a:lnTo>
                  <a:lnTo>
                    <a:pt x="2068830" y="3810"/>
                  </a:lnTo>
                  <a:lnTo>
                    <a:pt x="2068830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6405880" y="4121150"/>
              <a:ext cx="2061210" cy="577850"/>
            </a:xfrm>
            <a:custGeom>
              <a:avLst/>
              <a:gdLst/>
              <a:ahLst/>
              <a:cxnLst/>
              <a:rect l="l" t="t" r="r" b="b"/>
              <a:pathLst>
                <a:path w="2061209" h="577850">
                  <a:moveTo>
                    <a:pt x="2061210" y="0"/>
                  </a:moveTo>
                  <a:lnTo>
                    <a:pt x="2057400" y="0"/>
                  </a:lnTo>
                  <a:lnTo>
                    <a:pt x="2057400" y="2540"/>
                  </a:lnTo>
                  <a:lnTo>
                    <a:pt x="2057400" y="574040"/>
                  </a:lnTo>
                  <a:lnTo>
                    <a:pt x="3810" y="574040"/>
                  </a:lnTo>
                  <a:lnTo>
                    <a:pt x="3810" y="2540"/>
                  </a:lnTo>
                  <a:lnTo>
                    <a:pt x="2057400" y="254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61210" y="577850"/>
                  </a:lnTo>
                  <a:lnTo>
                    <a:pt x="2061210" y="574040"/>
                  </a:lnTo>
                  <a:lnTo>
                    <a:pt x="2061210" y="254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6409690" y="4123690"/>
              <a:ext cx="2053589" cy="571500"/>
            </a:xfrm>
            <a:custGeom>
              <a:avLst/>
              <a:gdLst/>
              <a:ahLst/>
              <a:cxnLst/>
              <a:rect l="l" t="t" r="r" b="b"/>
              <a:pathLst>
                <a:path w="2053590" h="571500">
                  <a:moveTo>
                    <a:pt x="2053590" y="0"/>
                  </a:moveTo>
                  <a:lnTo>
                    <a:pt x="2049780" y="0"/>
                  </a:lnTo>
                  <a:lnTo>
                    <a:pt x="2049780" y="3810"/>
                  </a:lnTo>
                  <a:lnTo>
                    <a:pt x="2049780" y="567690"/>
                  </a:lnTo>
                  <a:lnTo>
                    <a:pt x="3810" y="567690"/>
                  </a:lnTo>
                  <a:lnTo>
                    <a:pt x="3810" y="3810"/>
                  </a:lnTo>
                  <a:lnTo>
                    <a:pt x="2049780" y="3810"/>
                  </a:lnTo>
                  <a:lnTo>
                    <a:pt x="2049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2053590" y="571500"/>
                  </a:lnTo>
                  <a:lnTo>
                    <a:pt x="2053590" y="56769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6413500" y="4127500"/>
              <a:ext cx="2045970" cy="563880"/>
            </a:xfrm>
            <a:custGeom>
              <a:avLst/>
              <a:gdLst/>
              <a:ahLst/>
              <a:cxnLst/>
              <a:rect l="l" t="t" r="r" b="b"/>
              <a:pathLst>
                <a:path w="2045970" h="563879">
                  <a:moveTo>
                    <a:pt x="2045970" y="0"/>
                  </a:moveTo>
                  <a:lnTo>
                    <a:pt x="2042160" y="0"/>
                  </a:lnTo>
                  <a:lnTo>
                    <a:pt x="2042160" y="3810"/>
                  </a:lnTo>
                  <a:lnTo>
                    <a:pt x="2042160" y="560070"/>
                  </a:lnTo>
                  <a:lnTo>
                    <a:pt x="3810" y="560070"/>
                  </a:lnTo>
                  <a:lnTo>
                    <a:pt x="3810" y="3810"/>
                  </a:lnTo>
                  <a:lnTo>
                    <a:pt x="2042160" y="3810"/>
                  </a:lnTo>
                  <a:lnTo>
                    <a:pt x="2042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0070"/>
                  </a:lnTo>
                  <a:lnTo>
                    <a:pt x="0" y="563880"/>
                  </a:lnTo>
                  <a:lnTo>
                    <a:pt x="2045970" y="563880"/>
                  </a:lnTo>
                  <a:lnTo>
                    <a:pt x="2045970" y="560070"/>
                  </a:lnTo>
                  <a:lnTo>
                    <a:pt x="2045970" y="3810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6417310" y="4131310"/>
              <a:ext cx="2038350" cy="556260"/>
            </a:xfrm>
            <a:custGeom>
              <a:avLst/>
              <a:gdLst/>
              <a:ahLst/>
              <a:cxnLst/>
              <a:rect l="l" t="t" r="r" b="b"/>
              <a:pathLst>
                <a:path w="2038350" h="556260">
                  <a:moveTo>
                    <a:pt x="2038350" y="0"/>
                  </a:moveTo>
                  <a:lnTo>
                    <a:pt x="2034540" y="0"/>
                  </a:lnTo>
                  <a:lnTo>
                    <a:pt x="2034540" y="3810"/>
                  </a:lnTo>
                  <a:lnTo>
                    <a:pt x="203454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2034540" y="3810"/>
                  </a:lnTo>
                  <a:lnTo>
                    <a:pt x="2034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6260"/>
                  </a:lnTo>
                  <a:lnTo>
                    <a:pt x="2038350" y="556260"/>
                  </a:lnTo>
                  <a:lnTo>
                    <a:pt x="2038350" y="552450"/>
                  </a:lnTo>
                  <a:lnTo>
                    <a:pt x="2038350" y="381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6421120" y="4135120"/>
              <a:ext cx="2030730" cy="548640"/>
            </a:xfrm>
            <a:custGeom>
              <a:avLst/>
              <a:gdLst/>
              <a:ahLst/>
              <a:cxnLst/>
              <a:rect l="l" t="t" r="r" b="b"/>
              <a:pathLst>
                <a:path w="2030729" h="548639">
                  <a:moveTo>
                    <a:pt x="203073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46100"/>
                  </a:lnTo>
                  <a:lnTo>
                    <a:pt x="3810" y="54610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0"/>
                  </a:lnTo>
                  <a:lnTo>
                    <a:pt x="0" y="548640"/>
                  </a:lnTo>
                  <a:lnTo>
                    <a:pt x="2030730" y="548640"/>
                  </a:lnTo>
                  <a:lnTo>
                    <a:pt x="2030730" y="546100"/>
                  </a:lnTo>
                  <a:lnTo>
                    <a:pt x="2030730" y="3810"/>
                  </a:lnTo>
                  <a:lnTo>
                    <a:pt x="203073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6424930" y="4138930"/>
              <a:ext cx="2024380" cy="542290"/>
            </a:xfrm>
            <a:custGeom>
              <a:avLst/>
              <a:gdLst/>
              <a:ahLst/>
              <a:cxnLst/>
              <a:rect l="l" t="t" r="r" b="b"/>
              <a:pathLst>
                <a:path w="2024379" h="542289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2024380" y="542290"/>
                  </a:lnTo>
                  <a:lnTo>
                    <a:pt x="2024380" y="53848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6428740" y="4142740"/>
              <a:ext cx="2016760" cy="534670"/>
            </a:xfrm>
            <a:custGeom>
              <a:avLst/>
              <a:gdLst/>
              <a:ahLst/>
              <a:cxnLst/>
              <a:rect l="l" t="t" r="r" b="b"/>
              <a:pathLst>
                <a:path w="2016759" h="534670">
                  <a:moveTo>
                    <a:pt x="2016760" y="0"/>
                  </a:moveTo>
                  <a:lnTo>
                    <a:pt x="2012950" y="0"/>
                  </a:lnTo>
                  <a:lnTo>
                    <a:pt x="2012950" y="3810"/>
                  </a:lnTo>
                  <a:lnTo>
                    <a:pt x="2012950" y="530860"/>
                  </a:lnTo>
                  <a:lnTo>
                    <a:pt x="2540" y="530860"/>
                  </a:lnTo>
                  <a:lnTo>
                    <a:pt x="2540" y="3810"/>
                  </a:lnTo>
                  <a:lnTo>
                    <a:pt x="2012950" y="3810"/>
                  </a:lnTo>
                  <a:lnTo>
                    <a:pt x="201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2016760" y="534670"/>
                  </a:lnTo>
                  <a:lnTo>
                    <a:pt x="2016760" y="53086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6431280" y="4146550"/>
              <a:ext cx="2010410" cy="527050"/>
            </a:xfrm>
            <a:custGeom>
              <a:avLst/>
              <a:gdLst/>
              <a:ahLst/>
              <a:cxnLst/>
              <a:rect l="l" t="t" r="r" b="b"/>
              <a:pathLst>
                <a:path w="2010409" h="527050">
                  <a:moveTo>
                    <a:pt x="2010410" y="0"/>
                  </a:moveTo>
                  <a:lnTo>
                    <a:pt x="2006600" y="0"/>
                  </a:lnTo>
                  <a:lnTo>
                    <a:pt x="2006600" y="2540"/>
                  </a:lnTo>
                  <a:lnTo>
                    <a:pt x="2006600" y="523240"/>
                  </a:lnTo>
                  <a:lnTo>
                    <a:pt x="3810" y="523240"/>
                  </a:lnTo>
                  <a:lnTo>
                    <a:pt x="3810" y="2540"/>
                  </a:lnTo>
                  <a:lnTo>
                    <a:pt x="2006600" y="254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2010410" y="527050"/>
                  </a:lnTo>
                  <a:lnTo>
                    <a:pt x="2010410" y="523240"/>
                  </a:lnTo>
                  <a:lnTo>
                    <a:pt x="2010410" y="254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6435090" y="4149090"/>
              <a:ext cx="2002789" cy="520700"/>
            </a:xfrm>
            <a:custGeom>
              <a:avLst/>
              <a:gdLst/>
              <a:ahLst/>
              <a:cxnLst/>
              <a:rect l="l" t="t" r="r" b="b"/>
              <a:pathLst>
                <a:path w="2002790" h="520700">
                  <a:moveTo>
                    <a:pt x="2002790" y="0"/>
                  </a:moveTo>
                  <a:lnTo>
                    <a:pt x="1998980" y="0"/>
                  </a:lnTo>
                  <a:lnTo>
                    <a:pt x="1998980" y="3810"/>
                  </a:lnTo>
                  <a:lnTo>
                    <a:pt x="1998980" y="516890"/>
                  </a:lnTo>
                  <a:lnTo>
                    <a:pt x="3810" y="516890"/>
                  </a:lnTo>
                  <a:lnTo>
                    <a:pt x="3810" y="3810"/>
                  </a:lnTo>
                  <a:lnTo>
                    <a:pt x="1998980" y="3810"/>
                  </a:lnTo>
                  <a:lnTo>
                    <a:pt x="1998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6890"/>
                  </a:lnTo>
                  <a:lnTo>
                    <a:pt x="0" y="520700"/>
                  </a:lnTo>
                  <a:lnTo>
                    <a:pt x="2002790" y="520700"/>
                  </a:lnTo>
                  <a:lnTo>
                    <a:pt x="2002790" y="51689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6438900" y="4152900"/>
              <a:ext cx="1995170" cy="513080"/>
            </a:xfrm>
            <a:custGeom>
              <a:avLst/>
              <a:gdLst/>
              <a:ahLst/>
              <a:cxnLst/>
              <a:rect l="l" t="t" r="r" b="b"/>
              <a:pathLst>
                <a:path w="1995170" h="513079">
                  <a:moveTo>
                    <a:pt x="1995170" y="0"/>
                  </a:moveTo>
                  <a:lnTo>
                    <a:pt x="1991360" y="0"/>
                  </a:lnTo>
                  <a:lnTo>
                    <a:pt x="1991360" y="3810"/>
                  </a:lnTo>
                  <a:lnTo>
                    <a:pt x="1991360" y="509270"/>
                  </a:lnTo>
                  <a:lnTo>
                    <a:pt x="3810" y="509270"/>
                  </a:lnTo>
                  <a:lnTo>
                    <a:pt x="3810" y="3810"/>
                  </a:lnTo>
                  <a:lnTo>
                    <a:pt x="1991360" y="3810"/>
                  </a:lnTo>
                  <a:lnTo>
                    <a:pt x="1991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3080"/>
                  </a:lnTo>
                  <a:lnTo>
                    <a:pt x="1995170" y="513080"/>
                  </a:lnTo>
                  <a:lnTo>
                    <a:pt x="1995170" y="509270"/>
                  </a:lnTo>
                  <a:lnTo>
                    <a:pt x="1995170" y="381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6442710" y="4156710"/>
              <a:ext cx="1987550" cy="505459"/>
            </a:xfrm>
            <a:custGeom>
              <a:avLst/>
              <a:gdLst/>
              <a:ahLst/>
              <a:cxnLst/>
              <a:rect l="l" t="t" r="r" b="b"/>
              <a:pathLst>
                <a:path w="1987550" h="505460">
                  <a:moveTo>
                    <a:pt x="198755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0" y="505460"/>
                  </a:lnTo>
                  <a:lnTo>
                    <a:pt x="1987550" y="505460"/>
                  </a:lnTo>
                  <a:lnTo>
                    <a:pt x="1987550" y="502920"/>
                  </a:lnTo>
                  <a:lnTo>
                    <a:pt x="1987550" y="381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6446520" y="4160520"/>
              <a:ext cx="1981200" cy="499109"/>
            </a:xfrm>
            <a:custGeom>
              <a:avLst/>
              <a:gdLst/>
              <a:ahLst/>
              <a:cxnLst/>
              <a:rect l="l" t="t" r="r" b="b"/>
              <a:pathLst>
                <a:path w="1981200" h="499110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81200" y="499110"/>
                  </a:lnTo>
                  <a:lnTo>
                    <a:pt x="1981200" y="49530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6450330" y="4164330"/>
              <a:ext cx="1973580" cy="491490"/>
            </a:xfrm>
            <a:custGeom>
              <a:avLst/>
              <a:gdLst/>
              <a:ahLst/>
              <a:cxnLst/>
              <a:rect l="l" t="t" r="r" b="b"/>
              <a:pathLst>
                <a:path w="1973579" h="491489">
                  <a:moveTo>
                    <a:pt x="1973580" y="0"/>
                  </a:moveTo>
                  <a:lnTo>
                    <a:pt x="1969770" y="0"/>
                  </a:lnTo>
                  <a:lnTo>
                    <a:pt x="1969770" y="3810"/>
                  </a:lnTo>
                  <a:lnTo>
                    <a:pt x="1969770" y="487680"/>
                  </a:lnTo>
                  <a:lnTo>
                    <a:pt x="2540" y="487680"/>
                  </a:lnTo>
                  <a:lnTo>
                    <a:pt x="2540" y="3810"/>
                  </a:lnTo>
                  <a:lnTo>
                    <a:pt x="1969770" y="3810"/>
                  </a:lnTo>
                  <a:lnTo>
                    <a:pt x="196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73580" y="491490"/>
                  </a:lnTo>
                  <a:lnTo>
                    <a:pt x="1973580" y="48768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6452870" y="4168140"/>
              <a:ext cx="1967230" cy="483870"/>
            </a:xfrm>
            <a:custGeom>
              <a:avLst/>
              <a:gdLst/>
              <a:ahLst/>
              <a:cxnLst/>
              <a:rect l="l" t="t" r="r" b="b"/>
              <a:pathLst>
                <a:path w="1967229" h="483870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67230" y="483870"/>
                  </a:lnTo>
                  <a:lnTo>
                    <a:pt x="1967230" y="48006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6456680" y="4171950"/>
              <a:ext cx="1959610" cy="476250"/>
            </a:xfrm>
            <a:custGeom>
              <a:avLst/>
              <a:gdLst/>
              <a:ahLst/>
              <a:cxnLst/>
              <a:rect l="l" t="t" r="r" b="b"/>
              <a:pathLst>
                <a:path w="1959609" h="476250">
                  <a:moveTo>
                    <a:pt x="1959610" y="0"/>
                  </a:moveTo>
                  <a:lnTo>
                    <a:pt x="1955800" y="0"/>
                  </a:lnTo>
                  <a:lnTo>
                    <a:pt x="1955800" y="2540"/>
                  </a:lnTo>
                  <a:lnTo>
                    <a:pt x="1955800" y="472440"/>
                  </a:lnTo>
                  <a:lnTo>
                    <a:pt x="3810" y="472440"/>
                  </a:lnTo>
                  <a:lnTo>
                    <a:pt x="3810" y="2540"/>
                  </a:lnTo>
                  <a:lnTo>
                    <a:pt x="1955800" y="2540"/>
                  </a:lnTo>
                  <a:lnTo>
                    <a:pt x="1955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59610" y="476250"/>
                  </a:lnTo>
                  <a:lnTo>
                    <a:pt x="1959610" y="472440"/>
                  </a:lnTo>
                  <a:lnTo>
                    <a:pt x="1959610" y="254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6460490" y="4174490"/>
              <a:ext cx="1951989" cy="469900"/>
            </a:xfrm>
            <a:custGeom>
              <a:avLst/>
              <a:gdLst/>
              <a:ahLst/>
              <a:cxnLst/>
              <a:rect l="l" t="t" r="r" b="b"/>
              <a:pathLst>
                <a:path w="1951990" h="469900">
                  <a:moveTo>
                    <a:pt x="1951990" y="0"/>
                  </a:moveTo>
                  <a:lnTo>
                    <a:pt x="1948180" y="0"/>
                  </a:lnTo>
                  <a:lnTo>
                    <a:pt x="1948180" y="3810"/>
                  </a:lnTo>
                  <a:lnTo>
                    <a:pt x="1948180" y="466090"/>
                  </a:lnTo>
                  <a:lnTo>
                    <a:pt x="3810" y="466090"/>
                  </a:lnTo>
                  <a:lnTo>
                    <a:pt x="3810" y="3810"/>
                  </a:lnTo>
                  <a:lnTo>
                    <a:pt x="1948180" y="3810"/>
                  </a:lnTo>
                  <a:lnTo>
                    <a:pt x="1948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1951990" y="469900"/>
                  </a:lnTo>
                  <a:lnTo>
                    <a:pt x="1951990" y="466090"/>
                  </a:lnTo>
                  <a:lnTo>
                    <a:pt x="1951990" y="381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6464300" y="4178300"/>
              <a:ext cx="1944370" cy="462280"/>
            </a:xfrm>
            <a:custGeom>
              <a:avLst/>
              <a:gdLst/>
              <a:ahLst/>
              <a:cxnLst/>
              <a:rect l="l" t="t" r="r" b="b"/>
              <a:pathLst>
                <a:path w="1944370" h="462279">
                  <a:moveTo>
                    <a:pt x="194437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59740"/>
                  </a:lnTo>
                  <a:lnTo>
                    <a:pt x="3810" y="45974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9740"/>
                  </a:lnTo>
                  <a:lnTo>
                    <a:pt x="0" y="462280"/>
                  </a:lnTo>
                  <a:lnTo>
                    <a:pt x="1944370" y="462280"/>
                  </a:lnTo>
                  <a:lnTo>
                    <a:pt x="1944370" y="459740"/>
                  </a:lnTo>
                  <a:lnTo>
                    <a:pt x="1944370" y="3810"/>
                  </a:lnTo>
                  <a:lnTo>
                    <a:pt x="194437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6468110" y="4182110"/>
              <a:ext cx="1938020" cy="455930"/>
            </a:xfrm>
            <a:custGeom>
              <a:avLst/>
              <a:gdLst/>
              <a:ahLst/>
              <a:cxnLst/>
              <a:rect l="l" t="t" r="r" b="b"/>
              <a:pathLst>
                <a:path w="1938020" h="45592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5930"/>
                  </a:lnTo>
                  <a:lnTo>
                    <a:pt x="1938020" y="455930"/>
                  </a:lnTo>
                  <a:lnTo>
                    <a:pt x="1938020" y="45212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6471920" y="4185920"/>
              <a:ext cx="1930400" cy="448309"/>
            </a:xfrm>
            <a:custGeom>
              <a:avLst/>
              <a:gdLst/>
              <a:ahLst/>
              <a:cxnLst/>
              <a:rect l="l" t="t" r="r" b="b"/>
              <a:pathLst>
                <a:path w="1930400" h="448310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44500"/>
                  </a:lnTo>
                  <a:lnTo>
                    <a:pt x="2540" y="444500"/>
                  </a:lnTo>
                  <a:lnTo>
                    <a:pt x="254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930400" y="448310"/>
                  </a:lnTo>
                  <a:lnTo>
                    <a:pt x="1930400" y="44450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6474460" y="4189730"/>
              <a:ext cx="1924050" cy="440690"/>
            </a:xfrm>
            <a:custGeom>
              <a:avLst/>
              <a:gdLst/>
              <a:ahLst/>
              <a:cxnLst/>
              <a:rect l="l" t="t" r="r" b="b"/>
              <a:pathLst>
                <a:path w="1924050" h="440689">
                  <a:moveTo>
                    <a:pt x="1924050" y="0"/>
                  </a:moveTo>
                  <a:lnTo>
                    <a:pt x="1920240" y="0"/>
                  </a:lnTo>
                  <a:lnTo>
                    <a:pt x="1920240" y="3810"/>
                  </a:lnTo>
                  <a:lnTo>
                    <a:pt x="192024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920240" y="3810"/>
                  </a:lnTo>
                  <a:lnTo>
                    <a:pt x="1920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924050" y="440690"/>
                  </a:lnTo>
                  <a:lnTo>
                    <a:pt x="1924050" y="436880"/>
                  </a:lnTo>
                  <a:lnTo>
                    <a:pt x="1924050" y="3810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6478270" y="4193540"/>
              <a:ext cx="1916430" cy="433070"/>
            </a:xfrm>
            <a:custGeom>
              <a:avLst/>
              <a:gdLst/>
              <a:ahLst/>
              <a:cxnLst/>
              <a:rect l="l" t="t" r="r" b="b"/>
              <a:pathLst>
                <a:path w="1916429" h="433070">
                  <a:moveTo>
                    <a:pt x="1916430" y="0"/>
                  </a:moveTo>
                  <a:lnTo>
                    <a:pt x="1912620" y="0"/>
                  </a:lnTo>
                  <a:lnTo>
                    <a:pt x="1912620" y="2540"/>
                  </a:lnTo>
                  <a:lnTo>
                    <a:pt x="1912620" y="429260"/>
                  </a:lnTo>
                  <a:lnTo>
                    <a:pt x="3810" y="429260"/>
                  </a:lnTo>
                  <a:lnTo>
                    <a:pt x="3810" y="2540"/>
                  </a:lnTo>
                  <a:lnTo>
                    <a:pt x="1912620" y="2540"/>
                  </a:lnTo>
                  <a:lnTo>
                    <a:pt x="1912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916430" y="433070"/>
                  </a:lnTo>
                  <a:lnTo>
                    <a:pt x="1916430" y="429260"/>
                  </a:lnTo>
                  <a:lnTo>
                    <a:pt x="1916430" y="254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6482080" y="4196080"/>
              <a:ext cx="1908810" cy="426720"/>
            </a:xfrm>
            <a:custGeom>
              <a:avLst/>
              <a:gdLst/>
              <a:ahLst/>
              <a:cxnLst/>
              <a:rect l="l" t="t" r="r" b="b"/>
              <a:pathLst>
                <a:path w="1908809" h="42672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22910"/>
                  </a:lnTo>
                  <a:lnTo>
                    <a:pt x="3810" y="422910"/>
                  </a:lnTo>
                  <a:lnTo>
                    <a:pt x="381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1908810" y="426720"/>
                  </a:lnTo>
                  <a:lnTo>
                    <a:pt x="1908810" y="42291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6485890" y="4199890"/>
              <a:ext cx="1901189" cy="419100"/>
            </a:xfrm>
            <a:custGeom>
              <a:avLst/>
              <a:gdLst/>
              <a:ahLst/>
              <a:cxnLst/>
              <a:rect l="l" t="t" r="r" b="b"/>
              <a:pathLst>
                <a:path w="1901190" h="419100">
                  <a:moveTo>
                    <a:pt x="1901190" y="0"/>
                  </a:moveTo>
                  <a:lnTo>
                    <a:pt x="1898650" y="0"/>
                  </a:lnTo>
                  <a:lnTo>
                    <a:pt x="1898650" y="3810"/>
                  </a:lnTo>
                  <a:lnTo>
                    <a:pt x="1898650" y="416560"/>
                  </a:lnTo>
                  <a:lnTo>
                    <a:pt x="3810" y="416560"/>
                  </a:lnTo>
                  <a:lnTo>
                    <a:pt x="3810" y="3810"/>
                  </a:lnTo>
                  <a:lnTo>
                    <a:pt x="1898650" y="3810"/>
                  </a:lnTo>
                  <a:lnTo>
                    <a:pt x="1898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0" y="419100"/>
                  </a:lnTo>
                  <a:lnTo>
                    <a:pt x="1901190" y="419100"/>
                  </a:lnTo>
                  <a:lnTo>
                    <a:pt x="1901190" y="416560"/>
                  </a:lnTo>
                  <a:lnTo>
                    <a:pt x="1901190" y="381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6489700" y="4203700"/>
              <a:ext cx="1894839" cy="412750"/>
            </a:xfrm>
            <a:custGeom>
              <a:avLst/>
              <a:gdLst/>
              <a:ahLst/>
              <a:cxnLst/>
              <a:rect l="l" t="t" r="r" b="b"/>
              <a:pathLst>
                <a:path w="1894840" h="412750">
                  <a:moveTo>
                    <a:pt x="1894840" y="0"/>
                  </a:moveTo>
                  <a:lnTo>
                    <a:pt x="1889760" y="0"/>
                  </a:lnTo>
                  <a:lnTo>
                    <a:pt x="1889760" y="3810"/>
                  </a:lnTo>
                  <a:lnTo>
                    <a:pt x="188976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89760" y="3810"/>
                  </a:lnTo>
                  <a:lnTo>
                    <a:pt x="1889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2750"/>
                  </a:lnTo>
                  <a:lnTo>
                    <a:pt x="1894840" y="412750"/>
                  </a:lnTo>
                  <a:lnTo>
                    <a:pt x="1894840" y="407670"/>
                  </a:lnTo>
                  <a:lnTo>
                    <a:pt x="1894840" y="381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6493510" y="4207510"/>
              <a:ext cx="1885950" cy="403860"/>
            </a:xfrm>
            <a:custGeom>
              <a:avLst/>
              <a:gdLst/>
              <a:ahLst/>
              <a:cxnLst/>
              <a:rect l="l" t="t" r="r" b="b"/>
              <a:pathLst>
                <a:path w="1885950" h="403860">
                  <a:moveTo>
                    <a:pt x="188595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0" y="403860"/>
                  </a:lnTo>
                  <a:lnTo>
                    <a:pt x="1885950" y="403860"/>
                  </a:lnTo>
                  <a:lnTo>
                    <a:pt x="1885950" y="401320"/>
                  </a:lnTo>
                  <a:lnTo>
                    <a:pt x="1885950" y="3810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6497320" y="4211320"/>
              <a:ext cx="1879600" cy="397510"/>
            </a:xfrm>
            <a:custGeom>
              <a:avLst/>
              <a:gdLst/>
              <a:ahLst/>
              <a:cxnLst/>
              <a:rect l="l" t="t" r="r" b="b"/>
              <a:pathLst>
                <a:path w="1879600" h="39751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79600" y="397510"/>
                  </a:lnTo>
                  <a:lnTo>
                    <a:pt x="1879600" y="39370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6501130" y="4215130"/>
              <a:ext cx="1871980" cy="389890"/>
            </a:xfrm>
            <a:custGeom>
              <a:avLst/>
              <a:gdLst/>
              <a:ahLst/>
              <a:cxnLst/>
              <a:rect l="l" t="t" r="r" b="b"/>
              <a:pathLst>
                <a:path w="1871979" h="389889">
                  <a:moveTo>
                    <a:pt x="1871980" y="0"/>
                  </a:moveTo>
                  <a:lnTo>
                    <a:pt x="1868170" y="0"/>
                  </a:lnTo>
                  <a:lnTo>
                    <a:pt x="1868170" y="3810"/>
                  </a:lnTo>
                  <a:lnTo>
                    <a:pt x="1868170" y="386080"/>
                  </a:lnTo>
                  <a:lnTo>
                    <a:pt x="2540" y="386080"/>
                  </a:lnTo>
                  <a:lnTo>
                    <a:pt x="2540" y="3810"/>
                  </a:lnTo>
                  <a:lnTo>
                    <a:pt x="1868170" y="3810"/>
                  </a:lnTo>
                  <a:lnTo>
                    <a:pt x="1868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71980" y="389890"/>
                  </a:lnTo>
                  <a:lnTo>
                    <a:pt x="1871980" y="38608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6503670" y="4218940"/>
              <a:ext cx="1865630" cy="382270"/>
            </a:xfrm>
            <a:custGeom>
              <a:avLst/>
              <a:gdLst/>
              <a:ahLst/>
              <a:cxnLst/>
              <a:rect l="l" t="t" r="r" b="b"/>
              <a:pathLst>
                <a:path w="1865629" h="382270">
                  <a:moveTo>
                    <a:pt x="1865630" y="0"/>
                  </a:moveTo>
                  <a:lnTo>
                    <a:pt x="1861820" y="0"/>
                  </a:lnTo>
                  <a:lnTo>
                    <a:pt x="1861820" y="2540"/>
                  </a:lnTo>
                  <a:lnTo>
                    <a:pt x="1861820" y="378460"/>
                  </a:lnTo>
                  <a:lnTo>
                    <a:pt x="3810" y="378460"/>
                  </a:lnTo>
                  <a:lnTo>
                    <a:pt x="3810" y="2540"/>
                  </a:lnTo>
                  <a:lnTo>
                    <a:pt x="1861820" y="254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65630" y="382270"/>
                  </a:lnTo>
                  <a:lnTo>
                    <a:pt x="1865630" y="378460"/>
                  </a:lnTo>
                  <a:lnTo>
                    <a:pt x="1865630" y="254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6507480" y="4221480"/>
              <a:ext cx="1858010" cy="375920"/>
            </a:xfrm>
            <a:custGeom>
              <a:avLst/>
              <a:gdLst/>
              <a:ahLst/>
              <a:cxnLst/>
              <a:rect l="l" t="t" r="r" b="b"/>
              <a:pathLst>
                <a:path w="1858009" h="375920">
                  <a:moveTo>
                    <a:pt x="1858010" y="0"/>
                  </a:moveTo>
                  <a:lnTo>
                    <a:pt x="1854200" y="0"/>
                  </a:lnTo>
                  <a:lnTo>
                    <a:pt x="1854200" y="3810"/>
                  </a:lnTo>
                  <a:lnTo>
                    <a:pt x="1854200" y="372110"/>
                  </a:lnTo>
                  <a:lnTo>
                    <a:pt x="3810" y="372110"/>
                  </a:lnTo>
                  <a:lnTo>
                    <a:pt x="3810" y="3810"/>
                  </a:lnTo>
                  <a:lnTo>
                    <a:pt x="1854200" y="3810"/>
                  </a:lnTo>
                  <a:lnTo>
                    <a:pt x="1854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1858010" y="375920"/>
                  </a:lnTo>
                  <a:lnTo>
                    <a:pt x="1858010" y="37211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6511290" y="4225290"/>
              <a:ext cx="1850389" cy="368300"/>
            </a:xfrm>
            <a:custGeom>
              <a:avLst/>
              <a:gdLst/>
              <a:ahLst/>
              <a:cxnLst/>
              <a:rect l="l" t="t" r="r" b="b"/>
              <a:pathLst>
                <a:path w="1850390" h="368300">
                  <a:moveTo>
                    <a:pt x="1850390" y="0"/>
                  </a:moveTo>
                  <a:lnTo>
                    <a:pt x="1846580" y="0"/>
                  </a:lnTo>
                  <a:lnTo>
                    <a:pt x="1846580" y="3810"/>
                  </a:lnTo>
                  <a:lnTo>
                    <a:pt x="184658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46580" y="3810"/>
                  </a:lnTo>
                  <a:lnTo>
                    <a:pt x="1846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1850390" y="368300"/>
                  </a:lnTo>
                  <a:lnTo>
                    <a:pt x="1850390" y="364490"/>
                  </a:lnTo>
                  <a:lnTo>
                    <a:pt x="1850390" y="3810"/>
                  </a:lnTo>
                  <a:lnTo>
                    <a:pt x="185039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6515100" y="4229100"/>
              <a:ext cx="1842770" cy="360680"/>
            </a:xfrm>
            <a:custGeom>
              <a:avLst/>
              <a:gdLst/>
              <a:ahLst/>
              <a:cxnLst/>
              <a:rect l="l" t="t" r="r" b="b"/>
              <a:pathLst>
                <a:path w="1842770" h="360679">
                  <a:moveTo>
                    <a:pt x="184277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58140"/>
                  </a:lnTo>
                  <a:lnTo>
                    <a:pt x="3797" y="358140"/>
                  </a:lnTo>
                  <a:lnTo>
                    <a:pt x="3797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0680"/>
                  </a:lnTo>
                  <a:lnTo>
                    <a:pt x="1842770" y="360680"/>
                  </a:lnTo>
                  <a:lnTo>
                    <a:pt x="1842770" y="358140"/>
                  </a:lnTo>
                  <a:lnTo>
                    <a:pt x="1842770" y="3810"/>
                  </a:lnTo>
                  <a:lnTo>
                    <a:pt x="184277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6518897" y="4232910"/>
              <a:ext cx="1837055" cy="354330"/>
            </a:xfrm>
            <a:custGeom>
              <a:avLst/>
              <a:gdLst/>
              <a:ahLst/>
              <a:cxnLst/>
              <a:rect l="l" t="t" r="r" b="b"/>
              <a:pathLst>
                <a:path w="1837054" h="354329">
                  <a:moveTo>
                    <a:pt x="1836432" y="0"/>
                  </a:moveTo>
                  <a:lnTo>
                    <a:pt x="1832622" y="0"/>
                  </a:lnTo>
                  <a:lnTo>
                    <a:pt x="1832622" y="3810"/>
                  </a:lnTo>
                  <a:lnTo>
                    <a:pt x="1832622" y="350520"/>
                  </a:lnTo>
                  <a:lnTo>
                    <a:pt x="3822" y="350520"/>
                  </a:lnTo>
                  <a:lnTo>
                    <a:pt x="3822" y="3810"/>
                  </a:lnTo>
                  <a:lnTo>
                    <a:pt x="1832622" y="3810"/>
                  </a:lnTo>
                  <a:lnTo>
                    <a:pt x="183262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36432" y="354330"/>
                  </a:lnTo>
                  <a:lnTo>
                    <a:pt x="1836432" y="350520"/>
                  </a:lnTo>
                  <a:lnTo>
                    <a:pt x="1836432" y="3810"/>
                  </a:lnTo>
                  <a:lnTo>
                    <a:pt x="1836432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6522720" y="4236720"/>
              <a:ext cx="1828800" cy="346710"/>
            </a:xfrm>
            <a:custGeom>
              <a:avLst/>
              <a:gdLst/>
              <a:ahLst/>
              <a:cxnLst/>
              <a:rect l="l" t="t" r="r" b="b"/>
              <a:pathLst>
                <a:path w="1828800" h="346710">
                  <a:moveTo>
                    <a:pt x="1828800" y="0"/>
                  </a:moveTo>
                  <a:lnTo>
                    <a:pt x="1824990" y="0"/>
                  </a:lnTo>
                  <a:lnTo>
                    <a:pt x="1824990" y="3810"/>
                  </a:lnTo>
                  <a:lnTo>
                    <a:pt x="1824990" y="342900"/>
                  </a:lnTo>
                  <a:lnTo>
                    <a:pt x="2527" y="342900"/>
                  </a:lnTo>
                  <a:lnTo>
                    <a:pt x="2527" y="3810"/>
                  </a:lnTo>
                  <a:lnTo>
                    <a:pt x="1824990" y="3810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828800" y="346710"/>
                  </a:lnTo>
                  <a:lnTo>
                    <a:pt x="1828800" y="34290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6525247" y="4240530"/>
              <a:ext cx="1823085" cy="339090"/>
            </a:xfrm>
            <a:custGeom>
              <a:avLst/>
              <a:gdLst/>
              <a:ahLst/>
              <a:cxnLst/>
              <a:rect l="l" t="t" r="r" b="b"/>
              <a:pathLst>
                <a:path w="1823084" h="339089">
                  <a:moveTo>
                    <a:pt x="1822462" y="0"/>
                  </a:moveTo>
                  <a:lnTo>
                    <a:pt x="1818652" y="0"/>
                  </a:lnTo>
                  <a:lnTo>
                    <a:pt x="1818652" y="2540"/>
                  </a:lnTo>
                  <a:lnTo>
                    <a:pt x="1818652" y="335280"/>
                  </a:lnTo>
                  <a:lnTo>
                    <a:pt x="3822" y="335280"/>
                  </a:lnTo>
                  <a:lnTo>
                    <a:pt x="3822" y="2540"/>
                  </a:lnTo>
                  <a:lnTo>
                    <a:pt x="1818652" y="2540"/>
                  </a:lnTo>
                  <a:lnTo>
                    <a:pt x="181865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822462" y="339090"/>
                  </a:lnTo>
                  <a:lnTo>
                    <a:pt x="1822462" y="335280"/>
                  </a:lnTo>
                  <a:lnTo>
                    <a:pt x="1822462" y="2540"/>
                  </a:lnTo>
                  <a:lnTo>
                    <a:pt x="1822462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6529070" y="4243070"/>
              <a:ext cx="1814830" cy="332740"/>
            </a:xfrm>
            <a:custGeom>
              <a:avLst/>
              <a:gdLst/>
              <a:ahLst/>
              <a:cxnLst/>
              <a:rect l="l" t="t" r="r" b="b"/>
              <a:pathLst>
                <a:path w="1814829" h="332739">
                  <a:moveTo>
                    <a:pt x="1814830" y="0"/>
                  </a:moveTo>
                  <a:lnTo>
                    <a:pt x="1811020" y="0"/>
                  </a:lnTo>
                  <a:lnTo>
                    <a:pt x="1811020" y="3810"/>
                  </a:lnTo>
                  <a:lnTo>
                    <a:pt x="181102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1811020" y="3810"/>
                  </a:lnTo>
                  <a:lnTo>
                    <a:pt x="1811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1814830" y="332740"/>
                  </a:lnTo>
                  <a:lnTo>
                    <a:pt x="1814830" y="32893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6532880" y="4246880"/>
              <a:ext cx="1807210" cy="325120"/>
            </a:xfrm>
            <a:custGeom>
              <a:avLst/>
              <a:gdLst/>
              <a:ahLst/>
              <a:cxnLst/>
              <a:rect l="l" t="t" r="r" b="b"/>
              <a:pathLst>
                <a:path w="1807209" h="325120">
                  <a:moveTo>
                    <a:pt x="1807210" y="0"/>
                  </a:moveTo>
                  <a:lnTo>
                    <a:pt x="1803400" y="0"/>
                  </a:lnTo>
                  <a:lnTo>
                    <a:pt x="1803400" y="3810"/>
                  </a:lnTo>
                  <a:lnTo>
                    <a:pt x="180340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803400" y="3810"/>
                  </a:lnTo>
                  <a:lnTo>
                    <a:pt x="1803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1807210" y="325120"/>
                  </a:lnTo>
                  <a:lnTo>
                    <a:pt x="1807210" y="321310"/>
                  </a:lnTo>
                  <a:lnTo>
                    <a:pt x="1807210" y="381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6536690" y="4250690"/>
              <a:ext cx="1799589" cy="317500"/>
            </a:xfrm>
            <a:custGeom>
              <a:avLst/>
              <a:gdLst/>
              <a:ahLst/>
              <a:cxnLst/>
              <a:rect l="l" t="t" r="r" b="b"/>
              <a:pathLst>
                <a:path w="1799590" h="317500">
                  <a:moveTo>
                    <a:pt x="179959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7500"/>
                  </a:lnTo>
                  <a:lnTo>
                    <a:pt x="1799590" y="317500"/>
                  </a:lnTo>
                  <a:lnTo>
                    <a:pt x="1799590" y="314960"/>
                  </a:lnTo>
                  <a:lnTo>
                    <a:pt x="1799590" y="3810"/>
                  </a:lnTo>
                  <a:lnTo>
                    <a:pt x="1799590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6540500" y="4254500"/>
              <a:ext cx="1793239" cy="311150"/>
            </a:xfrm>
            <a:custGeom>
              <a:avLst/>
              <a:gdLst/>
              <a:ahLst/>
              <a:cxnLst/>
              <a:rect l="l" t="t" r="r" b="b"/>
              <a:pathLst>
                <a:path w="1793240" h="31115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07340"/>
                  </a:lnTo>
                  <a:lnTo>
                    <a:pt x="3797" y="307340"/>
                  </a:lnTo>
                  <a:lnTo>
                    <a:pt x="3797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93240" y="311150"/>
                  </a:lnTo>
                  <a:lnTo>
                    <a:pt x="1793240" y="30734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6544297" y="4258310"/>
              <a:ext cx="1786255" cy="303530"/>
            </a:xfrm>
            <a:custGeom>
              <a:avLst/>
              <a:gdLst/>
              <a:ahLst/>
              <a:cxnLst/>
              <a:rect l="l" t="t" r="r" b="b"/>
              <a:pathLst>
                <a:path w="1786254" h="303529">
                  <a:moveTo>
                    <a:pt x="1785632" y="0"/>
                  </a:moveTo>
                  <a:lnTo>
                    <a:pt x="1781822" y="0"/>
                  </a:lnTo>
                  <a:lnTo>
                    <a:pt x="1781822" y="3810"/>
                  </a:lnTo>
                  <a:lnTo>
                    <a:pt x="1781822" y="299720"/>
                  </a:lnTo>
                  <a:lnTo>
                    <a:pt x="2552" y="299720"/>
                  </a:lnTo>
                  <a:lnTo>
                    <a:pt x="2552" y="3810"/>
                  </a:lnTo>
                  <a:lnTo>
                    <a:pt x="1781822" y="3810"/>
                  </a:lnTo>
                  <a:lnTo>
                    <a:pt x="178182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85632" y="303530"/>
                  </a:lnTo>
                  <a:lnTo>
                    <a:pt x="1785632" y="299720"/>
                  </a:lnTo>
                  <a:lnTo>
                    <a:pt x="1785632" y="3810"/>
                  </a:lnTo>
                  <a:lnTo>
                    <a:pt x="1785632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6546850" y="4262120"/>
              <a:ext cx="1779270" cy="295910"/>
            </a:xfrm>
            <a:custGeom>
              <a:avLst/>
              <a:gdLst/>
              <a:ahLst/>
              <a:cxnLst/>
              <a:rect l="l" t="t" r="r" b="b"/>
              <a:pathLst>
                <a:path w="1779270" h="295910">
                  <a:moveTo>
                    <a:pt x="1779270" y="0"/>
                  </a:moveTo>
                  <a:lnTo>
                    <a:pt x="1775460" y="0"/>
                  </a:lnTo>
                  <a:lnTo>
                    <a:pt x="1775460" y="2540"/>
                  </a:lnTo>
                  <a:lnTo>
                    <a:pt x="1775460" y="292100"/>
                  </a:lnTo>
                  <a:lnTo>
                    <a:pt x="3797" y="292100"/>
                  </a:lnTo>
                  <a:lnTo>
                    <a:pt x="3797" y="2540"/>
                  </a:lnTo>
                  <a:lnTo>
                    <a:pt x="1775460" y="254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79270" y="295910"/>
                  </a:lnTo>
                  <a:lnTo>
                    <a:pt x="1779270" y="292100"/>
                  </a:lnTo>
                  <a:lnTo>
                    <a:pt x="1779270" y="254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6550647" y="4264660"/>
              <a:ext cx="1772285" cy="289560"/>
            </a:xfrm>
            <a:custGeom>
              <a:avLst/>
              <a:gdLst/>
              <a:ahLst/>
              <a:cxnLst/>
              <a:rect l="l" t="t" r="r" b="b"/>
              <a:pathLst>
                <a:path w="1772284" h="289560">
                  <a:moveTo>
                    <a:pt x="1771662" y="0"/>
                  </a:moveTo>
                  <a:lnTo>
                    <a:pt x="1767852" y="0"/>
                  </a:lnTo>
                  <a:lnTo>
                    <a:pt x="1767852" y="3810"/>
                  </a:lnTo>
                  <a:lnTo>
                    <a:pt x="1767852" y="285750"/>
                  </a:lnTo>
                  <a:lnTo>
                    <a:pt x="3822" y="285750"/>
                  </a:lnTo>
                  <a:lnTo>
                    <a:pt x="3822" y="3810"/>
                  </a:lnTo>
                  <a:lnTo>
                    <a:pt x="1767852" y="3810"/>
                  </a:lnTo>
                  <a:lnTo>
                    <a:pt x="176785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1771662" y="289560"/>
                  </a:lnTo>
                  <a:lnTo>
                    <a:pt x="1771662" y="285750"/>
                  </a:lnTo>
                  <a:lnTo>
                    <a:pt x="1771662" y="3810"/>
                  </a:lnTo>
                  <a:lnTo>
                    <a:pt x="1771662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6554470" y="4268470"/>
              <a:ext cx="1764030" cy="281940"/>
            </a:xfrm>
            <a:custGeom>
              <a:avLst/>
              <a:gdLst/>
              <a:ahLst/>
              <a:cxnLst/>
              <a:rect l="l" t="t" r="r" b="b"/>
              <a:pathLst>
                <a:path w="1764029" h="281939">
                  <a:moveTo>
                    <a:pt x="1764030" y="0"/>
                  </a:moveTo>
                  <a:lnTo>
                    <a:pt x="1760220" y="0"/>
                  </a:lnTo>
                  <a:lnTo>
                    <a:pt x="1760220" y="3810"/>
                  </a:lnTo>
                  <a:lnTo>
                    <a:pt x="176022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60220" y="3810"/>
                  </a:lnTo>
                  <a:lnTo>
                    <a:pt x="1760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1764030" y="281940"/>
                  </a:lnTo>
                  <a:lnTo>
                    <a:pt x="1764030" y="278130"/>
                  </a:lnTo>
                  <a:lnTo>
                    <a:pt x="1764030" y="381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6558280" y="4272280"/>
              <a:ext cx="1756410" cy="274320"/>
            </a:xfrm>
            <a:custGeom>
              <a:avLst/>
              <a:gdLst/>
              <a:ahLst/>
              <a:cxnLst/>
              <a:rect l="l" t="t" r="r" b="b"/>
              <a:pathLst>
                <a:path w="1756409" h="274320">
                  <a:moveTo>
                    <a:pt x="1756410" y="0"/>
                  </a:moveTo>
                  <a:lnTo>
                    <a:pt x="1753870" y="0"/>
                  </a:lnTo>
                  <a:lnTo>
                    <a:pt x="1753870" y="3810"/>
                  </a:lnTo>
                  <a:lnTo>
                    <a:pt x="175387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1753870" y="3810"/>
                  </a:lnTo>
                  <a:lnTo>
                    <a:pt x="1753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1756410" y="274320"/>
                  </a:lnTo>
                  <a:lnTo>
                    <a:pt x="1756410" y="271780"/>
                  </a:lnTo>
                  <a:lnTo>
                    <a:pt x="1756410" y="3810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6562090" y="4276090"/>
              <a:ext cx="1750060" cy="267970"/>
            </a:xfrm>
            <a:custGeom>
              <a:avLst/>
              <a:gdLst/>
              <a:ahLst/>
              <a:cxnLst/>
              <a:rect l="l" t="t" r="r" b="b"/>
              <a:pathLst>
                <a:path w="1750059" h="267970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50060" y="267970"/>
                  </a:lnTo>
                  <a:lnTo>
                    <a:pt x="1750060" y="26416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6565900" y="4279900"/>
              <a:ext cx="1742439" cy="260350"/>
            </a:xfrm>
            <a:custGeom>
              <a:avLst/>
              <a:gdLst/>
              <a:ahLst/>
              <a:cxnLst/>
              <a:rect l="l" t="t" r="r" b="b"/>
              <a:pathLst>
                <a:path w="1742440" h="260350">
                  <a:moveTo>
                    <a:pt x="1742440" y="0"/>
                  </a:moveTo>
                  <a:lnTo>
                    <a:pt x="1738630" y="0"/>
                  </a:lnTo>
                  <a:lnTo>
                    <a:pt x="1738630" y="3810"/>
                  </a:lnTo>
                  <a:lnTo>
                    <a:pt x="1738630" y="256540"/>
                  </a:lnTo>
                  <a:lnTo>
                    <a:pt x="2540" y="256540"/>
                  </a:lnTo>
                  <a:lnTo>
                    <a:pt x="2540" y="3810"/>
                  </a:lnTo>
                  <a:lnTo>
                    <a:pt x="1738630" y="3810"/>
                  </a:lnTo>
                  <a:lnTo>
                    <a:pt x="1738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42440" y="260350"/>
                  </a:lnTo>
                  <a:lnTo>
                    <a:pt x="1742440" y="256540"/>
                  </a:lnTo>
                  <a:lnTo>
                    <a:pt x="1742440" y="381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6568440" y="4283710"/>
              <a:ext cx="1736089" cy="252729"/>
            </a:xfrm>
            <a:custGeom>
              <a:avLst/>
              <a:gdLst/>
              <a:ahLst/>
              <a:cxnLst/>
              <a:rect l="l" t="t" r="r" b="b"/>
              <a:pathLst>
                <a:path w="1736090" h="252729">
                  <a:moveTo>
                    <a:pt x="1736090" y="0"/>
                  </a:moveTo>
                  <a:lnTo>
                    <a:pt x="1732280" y="0"/>
                  </a:lnTo>
                  <a:lnTo>
                    <a:pt x="1732280" y="2540"/>
                  </a:lnTo>
                  <a:lnTo>
                    <a:pt x="1732280" y="248920"/>
                  </a:lnTo>
                  <a:lnTo>
                    <a:pt x="3810" y="248920"/>
                  </a:lnTo>
                  <a:lnTo>
                    <a:pt x="3810" y="2540"/>
                  </a:lnTo>
                  <a:lnTo>
                    <a:pt x="1732280" y="254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736090" y="252730"/>
                  </a:lnTo>
                  <a:lnTo>
                    <a:pt x="1736090" y="248920"/>
                  </a:lnTo>
                  <a:lnTo>
                    <a:pt x="1736090" y="254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6572250" y="4286250"/>
              <a:ext cx="1728470" cy="246379"/>
            </a:xfrm>
            <a:custGeom>
              <a:avLst/>
              <a:gdLst/>
              <a:ahLst/>
              <a:cxnLst/>
              <a:rect l="l" t="t" r="r" b="b"/>
              <a:pathLst>
                <a:path w="1728470" h="246379">
                  <a:moveTo>
                    <a:pt x="1728470" y="0"/>
                  </a:moveTo>
                  <a:lnTo>
                    <a:pt x="1724660" y="0"/>
                  </a:lnTo>
                  <a:lnTo>
                    <a:pt x="1724660" y="5080"/>
                  </a:lnTo>
                  <a:lnTo>
                    <a:pt x="1724660" y="242570"/>
                  </a:lnTo>
                  <a:lnTo>
                    <a:pt x="3797" y="242570"/>
                  </a:lnTo>
                  <a:lnTo>
                    <a:pt x="3797" y="5080"/>
                  </a:lnTo>
                  <a:lnTo>
                    <a:pt x="1724660" y="5080"/>
                  </a:lnTo>
                  <a:lnTo>
                    <a:pt x="17246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42570"/>
                  </a:lnTo>
                  <a:lnTo>
                    <a:pt x="0" y="246380"/>
                  </a:lnTo>
                  <a:lnTo>
                    <a:pt x="1728470" y="246380"/>
                  </a:lnTo>
                  <a:lnTo>
                    <a:pt x="1728470" y="242570"/>
                  </a:lnTo>
                  <a:lnTo>
                    <a:pt x="1728470" y="508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6576047" y="4291330"/>
              <a:ext cx="1721485" cy="237490"/>
            </a:xfrm>
            <a:custGeom>
              <a:avLst/>
              <a:gdLst/>
              <a:ahLst/>
              <a:cxnLst/>
              <a:rect l="l" t="t" r="r" b="b"/>
              <a:pathLst>
                <a:path w="1721484" h="237489">
                  <a:moveTo>
                    <a:pt x="1720862" y="0"/>
                  </a:moveTo>
                  <a:lnTo>
                    <a:pt x="1717052" y="0"/>
                  </a:lnTo>
                  <a:lnTo>
                    <a:pt x="1717052" y="2540"/>
                  </a:lnTo>
                  <a:lnTo>
                    <a:pt x="1717052" y="233680"/>
                  </a:lnTo>
                  <a:lnTo>
                    <a:pt x="3822" y="233680"/>
                  </a:lnTo>
                  <a:lnTo>
                    <a:pt x="3822" y="2540"/>
                  </a:lnTo>
                  <a:lnTo>
                    <a:pt x="1717052" y="2540"/>
                  </a:lnTo>
                  <a:lnTo>
                    <a:pt x="171705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720862" y="237490"/>
                  </a:lnTo>
                  <a:lnTo>
                    <a:pt x="1720862" y="233680"/>
                  </a:lnTo>
                  <a:lnTo>
                    <a:pt x="1720862" y="2540"/>
                  </a:lnTo>
                  <a:lnTo>
                    <a:pt x="1720862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6579870" y="4293870"/>
              <a:ext cx="1713230" cy="231140"/>
            </a:xfrm>
            <a:custGeom>
              <a:avLst/>
              <a:gdLst/>
              <a:ahLst/>
              <a:cxnLst/>
              <a:rect l="l" t="t" r="r" b="b"/>
              <a:pathLst>
                <a:path w="1713229" h="231139">
                  <a:moveTo>
                    <a:pt x="1713230" y="0"/>
                  </a:moveTo>
                  <a:lnTo>
                    <a:pt x="1709420" y="0"/>
                  </a:lnTo>
                  <a:lnTo>
                    <a:pt x="1709420" y="3810"/>
                  </a:lnTo>
                  <a:lnTo>
                    <a:pt x="1709420" y="227330"/>
                  </a:lnTo>
                  <a:lnTo>
                    <a:pt x="3810" y="227330"/>
                  </a:lnTo>
                  <a:lnTo>
                    <a:pt x="3810" y="3810"/>
                  </a:lnTo>
                  <a:lnTo>
                    <a:pt x="1709420" y="3810"/>
                  </a:lnTo>
                  <a:lnTo>
                    <a:pt x="1709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1713230" y="231140"/>
                  </a:lnTo>
                  <a:lnTo>
                    <a:pt x="1713230" y="227330"/>
                  </a:lnTo>
                  <a:lnTo>
                    <a:pt x="1713230" y="3810"/>
                  </a:lnTo>
                  <a:lnTo>
                    <a:pt x="1713230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6583680" y="4297680"/>
              <a:ext cx="1705610" cy="223520"/>
            </a:xfrm>
            <a:custGeom>
              <a:avLst/>
              <a:gdLst/>
              <a:ahLst/>
              <a:cxnLst/>
              <a:rect l="l" t="t" r="r" b="b"/>
              <a:pathLst>
                <a:path w="1705609" h="223520">
                  <a:moveTo>
                    <a:pt x="1705610" y="0"/>
                  </a:moveTo>
                  <a:lnTo>
                    <a:pt x="1703070" y="0"/>
                  </a:lnTo>
                  <a:lnTo>
                    <a:pt x="1703070" y="3810"/>
                  </a:lnTo>
                  <a:lnTo>
                    <a:pt x="170307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703070" y="3810"/>
                  </a:lnTo>
                  <a:lnTo>
                    <a:pt x="1703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1705610" y="223520"/>
                  </a:lnTo>
                  <a:lnTo>
                    <a:pt x="1705610" y="219710"/>
                  </a:lnTo>
                  <a:lnTo>
                    <a:pt x="1705610" y="3810"/>
                  </a:lnTo>
                  <a:lnTo>
                    <a:pt x="170561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6587490" y="4301490"/>
              <a:ext cx="1699260" cy="215900"/>
            </a:xfrm>
            <a:custGeom>
              <a:avLst/>
              <a:gdLst/>
              <a:ahLst/>
              <a:cxnLst/>
              <a:rect l="l" t="t" r="r" b="b"/>
              <a:pathLst>
                <a:path w="1699259" h="215900">
                  <a:moveTo>
                    <a:pt x="1699260" y="0"/>
                  </a:moveTo>
                  <a:lnTo>
                    <a:pt x="1695450" y="0"/>
                  </a:lnTo>
                  <a:lnTo>
                    <a:pt x="1695450" y="3810"/>
                  </a:lnTo>
                  <a:lnTo>
                    <a:pt x="169545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1695450" y="3810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5900"/>
                  </a:lnTo>
                  <a:lnTo>
                    <a:pt x="1699260" y="215900"/>
                  </a:lnTo>
                  <a:lnTo>
                    <a:pt x="1699260" y="21336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6591300" y="4305300"/>
              <a:ext cx="1691639" cy="209550"/>
            </a:xfrm>
            <a:custGeom>
              <a:avLst/>
              <a:gdLst/>
              <a:ahLst/>
              <a:cxnLst/>
              <a:rect l="l" t="t" r="r" b="b"/>
              <a:pathLst>
                <a:path w="1691640" h="209550">
                  <a:moveTo>
                    <a:pt x="1691640" y="0"/>
                  </a:moveTo>
                  <a:lnTo>
                    <a:pt x="1687830" y="0"/>
                  </a:lnTo>
                  <a:lnTo>
                    <a:pt x="1687830" y="3810"/>
                  </a:lnTo>
                  <a:lnTo>
                    <a:pt x="1687830" y="205740"/>
                  </a:lnTo>
                  <a:lnTo>
                    <a:pt x="3797" y="205740"/>
                  </a:lnTo>
                  <a:lnTo>
                    <a:pt x="3797" y="3810"/>
                  </a:lnTo>
                  <a:lnTo>
                    <a:pt x="1687830" y="3810"/>
                  </a:lnTo>
                  <a:lnTo>
                    <a:pt x="1687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91640" y="209550"/>
                  </a:lnTo>
                  <a:lnTo>
                    <a:pt x="1691640" y="205740"/>
                  </a:lnTo>
                  <a:lnTo>
                    <a:pt x="1691640" y="381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6595097" y="4309110"/>
              <a:ext cx="1684655" cy="201930"/>
            </a:xfrm>
            <a:custGeom>
              <a:avLst/>
              <a:gdLst/>
              <a:ahLst/>
              <a:cxnLst/>
              <a:rect l="l" t="t" r="r" b="b"/>
              <a:pathLst>
                <a:path w="1684654" h="201929">
                  <a:moveTo>
                    <a:pt x="1684032" y="0"/>
                  </a:moveTo>
                  <a:lnTo>
                    <a:pt x="1680222" y="0"/>
                  </a:lnTo>
                  <a:lnTo>
                    <a:pt x="1680222" y="3810"/>
                  </a:lnTo>
                  <a:lnTo>
                    <a:pt x="1680222" y="198120"/>
                  </a:lnTo>
                  <a:lnTo>
                    <a:pt x="2552" y="198120"/>
                  </a:lnTo>
                  <a:lnTo>
                    <a:pt x="2552" y="3810"/>
                  </a:lnTo>
                  <a:lnTo>
                    <a:pt x="1680222" y="3810"/>
                  </a:lnTo>
                  <a:lnTo>
                    <a:pt x="168022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84032" y="201930"/>
                  </a:lnTo>
                  <a:lnTo>
                    <a:pt x="1684032" y="198120"/>
                  </a:lnTo>
                  <a:lnTo>
                    <a:pt x="1684032" y="3810"/>
                  </a:lnTo>
                  <a:lnTo>
                    <a:pt x="1684032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6597650" y="4312920"/>
              <a:ext cx="1677670" cy="194310"/>
            </a:xfrm>
            <a:custGeom>
              <a:avLst/>
              <a:gdLst/>
              <a:ahLst/>
              <a:cxnLst/>
              <a:rect l="l" t="t" r="r" b="b"/>
              <a:pathLst>
                <a:path w="1677670" h="194310">
                  <a:moveTo>
                    <a:pt x="1677670" y="0"/>
                  </a:moveTo>
                  <a:lnTo>
                    <a:pt x="1673860" y="0"/>
                  </a:lnTo>
                  <a:lnTo>
                    <a:pt x="1673860" y="2540"/>
                  </a:lnTo>
                  <a:lnTo>
                    <a:pt x="1673860" y="190500"/>
                  </a:lnTo>
                  <a:lnTo>
                    <a:pt x="3797" y="190500"/>
                  </a:lnTo>
                  <a:lnTo>
                    <a:pt x="3797" y="2540"/>
                  </a:lnTo>
                  <a:lnTo>
                    <a:pt x="1673860" y="254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77670" y="194310"/>
                  </a:lnTo>
                  <a:lnTo>
                    <a:pt x="1677670" y="190500"/>
                  </a:lnTo>
                  <a:lnTo>
                    <a:pt x="1677670" y="254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6601447" y="4315460"/>
              <a:ext cx="1670685" cy="187960"/>
            </a:xfrm>
            <a:custGeom>
              <a:avLst/>
              <a:gdLst/>
              <a:ahLst/>
              <a:cxnLst/>
              <a:rect l="l" t="t" r="r" b="b"/>
              <a:pathLst>
                <a:path w="1670684" h="187960">
                  <a:moveTo>
                    <a:pt x="1670062" y="0"/>
                  </a:moveTo>
                  <a:lnTo>
                    <a:pt x="1666252" y="0"/>
                  </a:lnTo>
                  <a:lnTo>
                    <a:pt x="1666252" y="3810"/>
                  </a:lnTo>
                  <a:lnTo>
                    <a:pt x="1666252" y="184150"/>
                  </a:lnTo>
                  <a:lnTo>
                    <a:pt x="3822" y="184150"/>
                  </a:lnTo>
                  <a:lnTo>
                    <a:pt x="3822" y="3810"/>
                  </a:lnTo>
                  <a:lnTo>
                    <a:pt x="1666252" y="3810"/>
                  </a:lnTo>
                  <a:lnTo>
                    <a:pt x="166625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1670062" y="187960"/>
                  </a:lnTo>
                  <a:lnTo>
                    <a:pt x="1670062" y="184150"/>
                  </a:lnTo>
                  <a:lnTo>
                    <a:pt x="1670062" y="3810"/>
                  </a:lnTo>
                  <a:lnTo>
                    <a:pt x="1670062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6605270" y="4319270"/>
              <a:ext cx="1662430" cy="180340"/>
            </a:xfrm>
            <a:custGeom>
              <a:avLst/>
              <a:gdLst/>
              <a:ahLst/>
              <a:cxnLst/>
              <a:rect l="l" t="t" r="r" b="b"/>
              <a:pathLst>
                <a:path w="1662429" h="180339">
                  <a:moveTo>
                    <a:pt x="1662430" y="0"/>
                  </a:moveTo>
                  <a:lnTo>
                    <a:pt x="1658620" y="0"/>
                  </a:lnTo>
                  <a:lnTo>
                    <a:pt x="1658620" y="3810"/>
                  </a:lnTo>
                  <a:lnTo>
                    <a:pt x="165862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58620" y="3810"/>
                  </a:lnTo>
                  <a:lnTo>
                    <a:pt x="1658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1662430" y="180340"/>
                  </a:lnTo>
                  <a:lnTo>
                    <a:pt x="1662430" y="176530"/>
                  </a:lnTo>
                  <a:lnTo>
                    <a:pt x="1662430" y="3810"/>
                  </a:lnTo>
                  <a:lnTo>
                    <a:pt x="1662430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6609080" y="4323080"/>
              <a:ext cx="1654810" cy="172720"/>
            </a:xfrm>
            <a:custGeom>
              <a:avLst/>
              <a:gdLst/>
              <a:ahLst/>
              <a:cxnLst/>
              <a:rect l="l" t="t" r="r" b="b"/>
              <a:pathLst>
                <a:path w="1654809" h="172720">
                  <a:moveTo>
                    <a:pt x="1654810" y="0"/>
                  </a:moveTo>
                  <a:lnTo>
                    <a:pt x="1652270" y="0"/>
                  </a:lnTo>
                  <a:lnTo>
                    <a:pt x="1652270" y="3810"/>
                  </a:lnTo>
                  <a:lnTo>
                    <a:pt x="165227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52270" y="3810"/>
                  </a:lnTo>
                  <a:lnTo>
                    <a:pt x="1652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2720"/>
                  </a:lnTo>
                  <a:lnTo>
                    <a:pt x="1654810" y="172720"/>
                  </a:lnTo>
                  <a:lnTo>
                    <a:pt x="1654810" y="170180"/>
                  </a:lnTo>
                  <a:lnTo>
                    <a:pt x="1654810" y="3810"/>
                  </a:lnTo>
                  <a:lnTo>
                    <a:pt x="165481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6612890" y="4326890"/>
              <a:ext cx="1648460" cy="166370"/>
            </a:xfrm>
            <a:custGeom>
              <a:avLst/>
              <a:gdLst/>
              <a:ahLst/>
              <a:cxnLst/>
              <a:rect l="l" t="t" r="r" b="b"/>
              <a:pathLst>
                <a:path w="1648459" h="166370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48460" y="166370"/>
                  </a:lnTo>
                  <a:lnTo>
                    <a:pt x="1648460" y="16256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6616700" y="4330700"/>
              <a:ext cx="1640839" cy="158750"/>
            </a:xfrm>
            <a:custGeom>
              <a:avLst/>
              <a:gdLst/>
              <a:ahLst/>
              <a:cxnLst/>
              <a:rect l="l" t="t" r="r" b="b"/>
              <a:pathLst>
                <a:path w="1640840" h="158750">
                  <a:moveTo>
                    <a:pt x="1640840" y="0"/>
                  </a:moveTo>
                  <a:lnTo>
                    <a:pt x="1637030" y="0"/>
                  </a:lnTo>
                  <a:lnTo>
                    <a:pt x="1637030" y="3810"/>
                  </a:lnTo>
                  <a:lnTo>
                    <a:pt x="1637030" y="154940"/>
                  </a:lnTo>
                  <a:lnTo>
                    <a:pt x="2540" y="154940"/>
                  </a:lnTo>
                  <a:lnTo>
                    <a:pt x="2540" y="3810"/>
                  </a:lnTo>
                  <a:lnTo>
                    <a:pt x="1637030" y="3810"/>
                  </a:lnTo>
                  <a:lnTo>
                    <a:pt x="1637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40840" y="158750"/>
                  </a:lnTo>
                  <a:lnTo>
                    <a:pt x="1640840" y="154940"/>
                  </a:lnTo>
                  <a:lnTo>
                    <a:pt x="1640840" y="381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6619240" y="4334510"/>
              <a:ext cx="1634489" cy="151130"/>
            </a:xfrm>
            <a:custGeom>
              <a:avLst/>
              <a:gdLst/>
              <a:ahLst/>
              <a:cxnLst/>
              <a:rect l="l" t="t" r="r" b="b"/>
              <a:pathLst>
                <a:path w="1634490" h="151129">
                  <a:moveTo>
                    <a:pt x="1634490" y="0"/>
                  </a:moveTo>
                  <a:lnTo>
                    <a:pt x="1630680" y="0"/>
                  </a:lnTo>
                  <a:lnTo>
                    <a:pt x="1630680" y="2540"/>
                  </a:lnTo>
                  <a:lnTo>
                    <a:pt x="1630680" y="147320"/>
                  </a:lnTo>
                  <a:lnTo>
                    <a:pt x="3810" y="147320"/>
                  </a:lnTo>
                  <a:lnTo>
                    <a:pt x="3810" y="2540"/>
                  </a:lnTo>
                  <a:lnTo>
                    <a:pt x="1630680" y="254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634490" y="151130"/>
                  </a:lnTo>
                  <a:lnTo>
                    <a:pt x="1634490" y="147320"/>
                  </a:lnTo>
                  <a:lnTo>
                    <a:pt x="1634490" y="254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6623050" y="4337050"/>
              <a:ext cx="1626870" cy="144780"/>
            </a:xfrm>
            <a:custGeom>
              <a:avLst/>
              <a:gdLst/>
              <a:ahLst/>
              <a:cxnLst/>
              <a:rect l="l" t="t" r="r" b="b"/>
              <a:pathLst>
                <a:path w="1626870" h="144779">
                  <a:moveTo>
                    <a:pt x="1626870" y="0"/>
                  </a:moveTo>
                  <a:lnTo>
                    <a:pt x="1623060" y="0"/>
                  </a:lnTo>
                  <a:lnTo>
                    <a:pt x="1623060" y="3810"/>
                  </a:lnTo>
                  <a:lnTo>
                    <a:pt x="1623060" y="140970"/>
                  </a:lnTo>
                  <a:lnTo>
                    <a:pt x="3797" y="140970"/>
                  </a:lnTo>
                  <a:lnTo>
                    <a:pt x="3797" y="3810"/>
                  </a:lnTo>
                  <a:lnTo>
                    <a:pt x="1623060" y="3810"/>
                  </a:lnTo>
                  <a:lnTo>
                    <a:pt x="1623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626870" y="144780"/>
                  </a:lnTo>
                  <a:lnTo>
                    <a:pt x="1626870" y="14097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6626847" y="4340860"/>
              <a:ext cx="1619885" cy="137160"/>
            </a:xfrm>
            <a:custGeom>
              <a:avLst/>
              <a:gdLst/>
              <a:ahLst/>
              <a:cxnLst/>
              <a:rect l="l" t="t" r="r" b="b"/>
              <a:pathLst>
                <a:path w="1619884" h="137160">
                  <a:moveTo>
                    <a:pt x="1619262" y="0"/>
                  </a:moveTo>
                  <a:lnTo>
                    <a:pt x="1615452" y="0"/>
                  </a:lnTo>
                  <a:lnTo>
                    <a:pt x="1615452" y="3810"/>
                  </a:lnTo>
                  <a:lnTo>
                    <a:pt x="1615452" y="133350"/>
                  </a:lnTo>
                  <a:lnTo>
                    <a:pt x="3822" y="133350"/>
                  </a:lnTo>
                  <a:lnTo>
                    <a:pt x="3822" y="3810"/>
                  </a:lnTo>
                  <a:lnTo>
                    <a:pt x="1615452" y="3810"/>
                  </a:lnTo>
                  <a:lnTo>
                    <a:pt x="161545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619262" y="137160"/>
                  </a:lnTo>
                  <a:lnTo>
                    <a:pt x="1619262" y="133350"/>
                  </a:lnTo>
                  <a:lnTo>
                    <a:pt x="1619262" y="3810"/>
                  </a:lnTo>
                  <a:lnTo>
                    <a:pt x="1619262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6630670" y="4344670"/>
              <a:ext cx="1611630" cy="129539"/>
            </a:xfrm>
            <a:custGeom>
              <a:avLst/>
              <a:gdLst/>
              <a:ahLst/>
              <a:cxnLst/>
              <a:rect l="l" t="t" r="r" b="b"/>
              <a:pathLst>
                <a:path w="1611629" h="129539">
                  <a:moveTo>
                    <a:pt x="161163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27000"/>
                  </a:lnTo>
                  <a:lnTo>
                    <a:pt x="3810" y="127000"/>
                  </a:lnTo>
                  <a:lnTo>
                    <a:pt x="3810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29540"/>
                  </a:lnTo>
                  <a:lnTo>
                    <a:pt x="1611630" y="129540"/>
                  </a:lnTo>
                  <a:lnTo>
                    <a:pt x="1611630" y="127000"/>
                  </a:lnTo>
                  <a:lnTo>
                    <a:pt x="1611630" y="3810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6634480" y="4348480"/>
              <a:ext cx="1605280" cy="123189"/>
            </a:xfrm>
            <a:custGeom>
              <a:avLst/>
              <a:gdLst/>
              <a:ahLst/>
              <a:cxnLst/>
              <a:rect l="l" t="t" r="r" b="b"/>
              <a:pathLst>
                <a:path w="1605279" h="123189">
                  <a:moveTo>
                    <a:pt x="1605280" y="0"/>
                  </a:moveTo>
                  <a:lnTo>
                    <a:pt x="1601470" y="0"/>
                  </a:lnTo>
                  <a:lnTo>
                    <a:pt x="1601470" y="3810"/>
                  </a:lnTo>
                  <a:lnTo>
                    <a:pt x="160147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601470" y="3810"/>
                  </a:lnTo>
                  <a:lnTo>
                    <a:pt x="1601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605280" y="123190"/>
                  </a:lnTo>
                  <a:lnTo>
                    <a:pt x="1605280" y="11938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6638290" y="4352290"/>
              <a:ext cx="1597660" cy="115570"/>
            </a:xfrm>
            <a:custGeom>
              <a:avLst/>
              <a:gdLst/>
              <a:ahLst/>
              <a:cxnLst/>
              <a:rect l="l" t="t" r="r" b="b"/>
              <a:pathLst>
                <a:path w="1597659" h="115570">
                  <a:moveTo>
                    <a:pt x="1597660" y="0"/>
                  </a:moveTo>
                  <a:lnTo>
                    <a:pt x="1593850" y="0"/>
                  </a:lnTo>
                  <a:lnTo>
                    <a:pt x="1593850" y="3810"/>
                  </a:lnTo>
                  <a:lnTo>
                    <a:pt x="159385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593850" y="3810"/>
                  </a:lnTo>
                  <a:lnTo>
                    <a:pt x="1593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97660" y="115570"/>
                  </a:lnTo>
                  <a:lnTo>
                    <a:pt x="1597660" y="111760"/>
                  </a:lnTo>
                  <a:lnTo>
                    <a:pt x="1597660" y="381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6640830" y="4356100"/>
              <a:ext cx="1591310" cy="107950"/>
            </a:xfrm>
            <a:custGeom>
              <a:avLst/>
              <a:gdLst/>
              <a:ahLst/>
              <a:cxnLst/>
              <a:rect l="l" t="t" r="r" b="b"/>
              <a:pathLst>
                <a:path w="1591309" h="107950">
                  <a:moveTo>
                    <a:pt x="1591310" y="0"/>
                  </a:moveTo>
                  <a:lnTo>
                    <a:pt x="1587500" y="0"/>
                  </a:lnTo>
                  <a:lnTo>
                    <a:pt x="1587500" y="2540"/>
                  </a:lnTo>
                  <a:lnTo>
                    <a:pt x="1587500" y="104140"/>
                  </a:lnTo>
                  <a:lnTo>
                    <a:pt x="3810" y="104140"/>
                  </a:lnTo>
                  <a:lnTo>
                    <a:pt x="3810" y="2540"/>
                  </a:lnTo>
                  <a:lnTo>
                    <a:pt x="1587500" y="2540"/>
                  </a:lnTo>
                  <a:lnTo>
                    <a:pt x="1587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91310" y="107950"/>
                  </a:lnTo>
                  <a:lnTo>
                    <a:pt x="1591310" y="104140"/>
                  </a:lnTo>
                  <a:lnTo>
                    <a:pt x="1591310" y="2540"/>
                  </a:lnTo>
                  <a:lnTo>
                    <a:pt x="159131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6644640" y="4358640"/>
              <a:ext cx="1583690" cy="101600"/>
            </a:xfrm>
            <a:custGeom>
              <a:avLst/>
              <a:gdLst/>
              <a:ahLst/>
              <a:cxnLst/>
              <a:rect l="l" t="t" r="r" b="b"/>
              <a:pathLst>
                <a:path w="1583690" h="101600">
                  <a:moveTo>
                    <a:pt x="1583690" y="0"/>
                  </a:moveTo>
                  <a:lnTo>
                    <a:pt x="1579880" y="0"/>
                  </a:lnTo>
                  <a:lnTo>
                    <a:pt x="1579880" y="3810"/>
                  </a:lnTo>
                  <a:lnTo>
                    <a:pt x="157988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1579880" y="3810"/>
                  </a:lnTo>
                  <a:lnTo>
                    <a:pt x="157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583690" y="101600"/>
                  </a:lnTo>
                  <a:lnTo>
                    <a:pt x="1583690" y="9779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6648450" y="4362450"/>
              <a:ext cx="1576070" cy="93980"/>
            </a:xfrm>
            <a:custGeom>
              <a:avLst/>
              <a:gdLst/>
              <a:ahLst/>
              <a:cxnLst/>
              <a:rect l="l" t="t" r="r" b="b"/>
              <a:pathLst>
                <a:path w="1576070" h="93979">
                  <a:moveTo>
                    <a:pt x="1576070" y="0"/>
                  </a:moveTo>
                  <a:lnTo>
                    <a:pt x="1572260" y="0"/>
                  </a:lnTo>
                  <a:lnTo>
                    <a:pt x="1572260" y="3810"/>
                  </a:lnTo>
                  <a:lnTo>
                    <a:pt x="1572260" y="90170"/>
                  </a:lnTo>
                  <a:lnTo>
                    <a:pt x="3797" y="90170"/>
                  </a:lnTo>
                  <a:lnTo>
                    <a:pt x="3797" y="3810"/>
                  </a:lnTo>
                  <a:lnTo>
                    <a:pt x="1572260" y="3810"/>
                  </a:lnTo>
                  <a:lnTo>
                    <a:pt x="1572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1576070" y="93980"/>
                  </a:lnTo>
                  <a:lnTo>
                    <a:pt x="1576070" y="90170"/>
                  </a:lnTo>
                  <a:lnTo>
                    <a:pt x="1576070" y="3810"/>
                  </a:lnTo>
                  <a:lnTo>
                    <a:pt x="157607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6652247" y="4366260"/>
              <a:ext cx="1569085" cy="86360"/>
            </a:xfrm>
            <a:custGeom>
              <a:avLst/>
              <a:gdLst/>
              <a:ahLst/>
              <a:cxnLst/>
              <a:rect l="l" t="t" r="r" b="b"/>
              <a:pathLst>
                <a:path w="1569084" h="86360">
                  <a:moveTo>
                    <a:pt x="1568462" y="0"/>
                  </a:moveTo>
                  <a:lnTo>
                    <a:pt x="1564652" y="0"/>
                  </a:lnTo>
                  <a:lnTo>
                    <a:pt x="1564652" y="3810"/>
                  </a:lnTo>
                  <a:lnTo>
                    <a:pt x="1564652" y="82550"/>
                  </a:lnTo>
                  <a:lnTo>
                    <a:pt x="3822" y="82550"/>
                  </a:lnTo>
                  <a:lnTo>
                    <a:pt x="3822" y="3810"/>
                  </a:lnTo>
                  <a:lnTo>
                    <a:pt x="1564652" y="3810"/>
                  </a:lnTo>
                  <a:lnTo>
                    <a:pt x="156465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68462" y="86360"/>
                  </a:lnTo>
                  <a:lnTo>
                    <a:pt x="1568462" y="82550"/>
                  </a:lnTo>
                  <a:lnTo>
                    <a:pt x="1568462" y="3810"/>
                  </a:lnTo>
                  <a:lnTo>
                    <a:pt x="1568462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6656070" y="4370070"/>
              <a:ext cx="1560830" cy="78740"/>
            </a:xfrm>
            <a:custGeom>
              <a:avLst/>
              <a:gdLst/>
              <a:ahLst/>
              <a:cxnLst/>
              <a:rect l="l" t="t" r="r" b="b"/>
              <a:pathLst>
                <a:path w="1560829" h="78739">
                  <a:moveTo>
                    <a:pt x="156083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78740"/>
                  </a:lnTo>
                  <a:lnTo>
                    <a:pt x="1560830" y="78740"/>
                  </a:lnTo>
                  <a:lnTo>
                    <a:pt x="1560830" y="76200"/>
                  </a:lnTo>
                  <a:lnTo>
                    <a:pt x="1560830" y="3810"/>
                  </a:lnTo>
                  <a:lnTo>
                    <a:pt x="156083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6659880" y="4373880"/>
              <a:ext cx="1554480" cy="72390"/>
            </a:xfrm>
            <a:custGeom>
              <a:avLst/>
              <a:gdLst/>
              <a:ahLst/>
              <a:cxnLst/>
              <a:rect l="l" t="t" r="r" b="b"/>
              <a:pathLst>
                <a:path w="1554479" h="72389">
                  <a:moveTo>
                    <a:pt x="1554480" y="0"/>
                  </a:moveTo>
                  <a:lnTo>
                    <a:pt x="1550670" y="0"/>
                  </a:lnTo>
                  <a:lnTo>
                    <a:pt x="1550670" y="3810"/>
                  </a:lnTo>
                  <a:lnTo>
                    <a:pt x="155067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1550670" y="3810"/>
                  </a:lnTo>
                  <a:lnTo>
                    <a:pt x="1550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54480" y="72390"/>
                  </a:lnTo>
                  <a:lnTo>
                    <a:pt x="1554480" y="68580"/>
                  </a:lnTo>
                  <a:lnTo>
                    <a:pt x="1554480" y="381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6663690" y="4377690"/>
              <a:ext cx="1546860" cy="64769"/>
            </a:xfrm>
            <a:custGeom>
              <a:avLst/>
              <a:gdLst/>
              <a:ahLst/>
              <a:cxnLst/>
              <a:rect l="l" t="t" r="r" b="b"/>
              <a:pathLst>
                <a:path w="1546859" h="64770">
                  <a:moveTo>
                    <a:pt x="1546860" y="0"/>
                  </a:moveTo>
                  <a:lnTo>
                    <a:pt x="1543050" y="0"/>
                  </a:lnTo>
                  <a:lnTo>
                    <a:pt x="1543050" y="3810"/>
                  </a:lnTo>
                  <a:lnTo>
                    <a:pt x="1543050" y="60960"/>
                  </a:lnTo>
                  <a:lnTo>
                    <a:pt x="2540" y="60960"/>
                  </a:lnTo>
                  <a:lnTo>
                    <a:pt x="2540" y="3810"/>
                  </a:lnTo>
                  <a:lnTo>
                    <a:pt x="1543050" y="3810"/>
                  </a:lnTo>
                  <a:lnTo>
                    <a:pt x="1543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46860" y="64770"/>
                  </a:lnTo>
                  <a:lnTo>
                    <a:pt x="1546860" y="60960"/>
                  </a:lnTo>
                  <a:lnTo>
                    <a:pt x="1546860" y="381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6666230" y="4381500"/>
              <a:ext cx="1540510" cy="57150"/>
            </a:xfrm>
            <a:custGeom>
              <a:avLst/>
              <a:gdLst/>
              <a:ahLst/>
              <a:cxnLst/>
              <a:rect l="l" t="t" r="r" b="b"/>
              <a:pathLst>
                <a:path w="1540509" h="57150">
                  <a:moveTo>
                    <a:pt x="1540510" y="0"/>
                  </a:moveTo>
                  <a:lnTo>
                    <a:pt x="1536700" y="0"/>
                  </a:lnTo>
                  <a:lnTo>
                    <a:pt x="1536700" y="3810"/>
                  </a:lnTo>
                  <a:lnTo>
                    <a:pt x="153670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36700" y="3810"/>
                  </a:lnTo>
                  <a:lnTo>
                    <a:pt x="1536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40510" y="57150"/>
                  </a:lnTo>
                  <a:lnTo>
                    <a:pt x="1540510" y="53340"/>
                  </a:lnTo>
                  <a:lnTo>
                    <a:pt x="1540510" y="3810"/>
                  </a:lnTo>
                  <a:lnTo>
                    <a:pt x="154051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6670040" y="4385310"/>
              <a:ext cx="1532890" cy="49530"/>
            </a:xfrm>
            <a:custGeom>
              <a:avLst/>
              <a:gdLst/>
              <a:ahLst/>
              <a:cxnLst/>
              <a:rect l="l" t="t" r="r" b="b"/>
              <a:pathLst>
                <a:path w="1532890" h="49529">
                  <a:moveTo>
                    <a:pt x="1532890" y="0"/>
                  </a:moveTo>
                  <a:lnTo>
                    <a:pt x="1529080" y="0"/>
                  </a:lnTo>
                  <a:lnTo>
                    <a:pt x="1529080" y="2540"/>
                  </a:lnTo>
                  <a:lnTo>
                    <a:pt x="1529080" y="45720"/>
                  </a:lnTo>
                  <a:lnTo>
                    <a:pt x="3810" y="45720"/>
                  </a:lnTo>
                  <a:lnTo>
                    <a:pt x="3810" y="2540"/>
                  </a:lnTo>
                  <a:lnTo>
                    <a:pt x="1529080" y="2540"/>
                  </a:lnTo>
                  <a:lnTo>
                    <a:pt x="1529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9530"/>
                  </a:lnTo>
                  <a:lnTo>
                    <a:pt x="1532890" y="49530"/>
                  </a:lnTo>
                  <a:lnTo>
                    <a:pt x="1532890" y="45720"/>
                  </a:lnTo>
                  <a:lnTo>
                    <a:pt x="1532890" y="2540"/>
                  </a:lnTo>
                  <a:lnTo>
                    <a:pt x="1532890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6673850" y="4387850"/>
              <a:ext cx="1525270" cy="43180"/>
            </a:xfrm>
            <a:custGeom>
              <a:avLst/>
              <a:gdLst/>
              <a:ahLst/>
              <a:cxnLst/>
              <a:rect l="l" t="t" r="r" b="b"/>
              <a:pathLst>
                <a:path w="1525270" h="43179">
                  <a:moveTo>
                    <a:pt x="1525270" y="0"/>
                  </a:moveTo>
                  <a:lnTo>
                    <a:pt x="1521460" y="0"/>
                  </a:lnTo>
                  <a:lnTo>
                    <a:pt x="1521460" y="3810"/>
                  </a:lnTo>
                  <a:lnTo>
                    <a:pt x="152146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1521460" y="3810"/>
                  </a:lnTo>
                  <a:lnTo>
                    <a:pt x="1521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525270" y="43180"/>
                  </a:lnTo>
                  <a:lnTo>
                    <a:pt x="1525270" y="39370"/>
                  </a:lnTo>
                  <a:lnTo>
                    <a:pt x="1525270" y="3810"/>
                  </a:lnTo>
                  <a:lnTo>
                    <a:pt x="1525270" y="0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6677660" y="4391660"/>
              <a:ext cx="1517650" cy="35560"/>
            </a:xfrm>
            <a:custGeom>
              <a:avLst/>
              <a:gdLst/>
              <a:ahLst/>
              <a:cxnLst/>
              <a:rect l="l" t="t" r="r" b="b"/>
              <a:pathLst>
                <a:path w="1517650" h="35560">
                  <a:moveTo>
                    <a:pt x="151765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31750"/>
                  </a:lnTo>
                  <a:lnTo>
                    <a:pt x="3810" y="31750"/>
                  </a:lnTo>
                  <a:lnTo>
                    <a:pt x="381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1517650" y="35560"/>
                  </a:lnTo>
                  <a:lnTo>
                    <a:pt x="1517650" y="31750"/>
                  </a:lnTo>
                  <a:lnTo>
                    <a:pt x="1517650" y="3810"/>
                  </a:lnTo>
                  <a:lnTo>
                    <a:pt x="1517650" y="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6681470" y="4395470"/>
              <a:ext cx="1511300" cy="27940"/>
            </a:xfrm>
            <a:custGeom>
              <a:avLst/>
              <a:gdLst/>
              <a:ahLst/>
              <a:cxnLst/>
              <a:rect l="l" t="t" r="r" b="b"/>
              <a:pathLst>
                <a:path w="1511300" h="27939">
                  <a:moveTo>
                    <a:pt x="1511300" y="0"/>
                  </a:moveTo>
                  <a:lnTo>
                    <a:pt x="1507490" y="0"/>
                  </a:lnTo>
                  <a:lnTo>
                    <a:pt x="1507490" y="3810"/>
                  </a:lnTo>
                  <a:lnTo>
                    <a:pt x="15074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507490" y="3810"/>
                  </a:lnTo>
                  <a:lnTo>
                    <a:pt x="1507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1511300" y="27940"/>
                  </a:lnTo>
                  <a:lnTo>
                    <a:pt x="1511300" y="2540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6685280" y="4399280"/>
              <a:ext cx="1503680" cy="21590"/>
            </a:xfrm>
            <a:custGeom>
              <a:avLst/>
              <a:gdLst/>
              <a:ahLst/>
              <a:cxnLst/>
              <a:rect l="l" t="t" r="r" b="b"/>
              <a:pathLst>
                <a:path w="1503679" h="21589">
                  <a:moveTo>
                    <a:pt x="1503680" y="0"/>
                  </a:moveTo>
                  <a:lnTo>
                    <a:pt x="1499870" y="0"/>
                  </a:lnTo>
                  <a:lnTo>
                    <a:pt x="1499870" y="3810"/>
                  </a:lnTo>
                  <a:lnTo>
                    <a:pt x="1499870" y="17780"/>
                  </a:lnTo>
                  <a:lnTo>
                    <a:pt x="2540" y="17780"/>
                  </a:lnTo>
                  <a:lnTo>
                    <a:pt x="2540" y="3810"/>
                  </a:lnTo>
                  <a:lnTo>
                    <a:pt x="1499870" y="3810"/>
                  </a:lnTo>
                  <a:lnTo>
                    <a:pt x="1499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503680" y="21590"/>
                  </a:lnTo>
                  <a:lnTo>
                    <a:pt x="1503680" y="17780"/>
                  </a:lnTo>
                  <a:lnTo>
                    <a:pt x="1503680" y="3810"/>
                  </a:lnTo>
                  <a:lnTo>
                    <a:pt x="1503680" y="0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6687820" y="4403090"/>
              <a:ext cx="1497330" cy="13970"/>
            </a:xfrm>
            <a:custGeom>
              <a:avLst/>
              <a:gdLst/>
              <a:ahLst/>
              <a:cxnLst/>
              <a:rect l="l" t="t" r="r" b="b"/>
              <a:pathLst>
                <a:path w="1497329" h="13970">
                  <a:moveTo>
                    <a:pt x="1497330" y="0"/>
                  </a:moveTo>
                  <a:lnTo>
                    <a:pt x="1493520" y="0"/>
                  </a:lnTo>
                  <a:lnTo>
                    <a:pt x="1493520" y="3810"/>
                  </a:lnTo>
                  <a:lnTo>
                    <a:pt x="149352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93520" y="3810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97330" y="13970"/>
                  </a:lnTo>
                  <a:lnTo>
                    <a:pt x="1497330" y="1016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F8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6691630" y="4406900"/>
              <a:ext cx="1489710" cy="6350"/>
            </a:xfrm>
            <a:custGeom>
              <a:avLst/>
              <a:gdLst/>
              <a:ahLst/>
              <a:cxnLst/>
              <a:rect l="l" t="t" r="r" b="b"/>
              <a:pathLst>
                <a:path w="1489709" h="6350">
                  <a:moveTo>
                    <a:pt x="148971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89710" y="6350"/>
                  </a:lnTo>
                  <a:lnTo>
                    <a:pt x="14897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6248400" y="39624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2377440" y="89535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8482330" y="3963669"/>
              <a:ext cx="143510" cy="894080"/>
            </a:xfrm>
            <a:custGeom>
              <a:avLst/>
              <a:gdLst/>
              <a:ahLst/>
              <a:cxnLst/>
              <a:rect l="l" t="t" r="r" b="b"/>
              <a:pathLst>
                <a:path w="143509" h="894079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22"/>
                  </a:lnTo>
                  <a:lnTo>
                    <a:pt x="1270" y="1257"/>
                  </a:lnTo>
                  <a:close/>
                </a:path>
                <a:path w="143509" h="894079">
                  <a:moveTo>
                    <a:pt x="143510" y="140970"/>
                  </a:moveTo>
                  <a:lnTo>
                    <a:pt x="141605" y="140970"/>
                  </a:lnTo>
                  <a:lnTo>
                    <a:pt x="141605" y="894080"/>
                  </a:lnTo>
                  <a:lnTo>
                    <a:pt x="143510" y="894080"/>
                  </a:lnTo>
                  <a:lnTo>
                    <a:pt x="143510" y="14097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8483600" y="3964927"/>
              <a:ext cx="140970" cy="892175"/>
            </a:xfrm>
            <a:custGeom>
              <a:avLst/>
              <a:gdLst/>
              <a:ahLst/>
              <a:cxnLst/>
              <a:rect l="l" t="t" r="r" b="b"/>
              <a:pathLst>
                <a:path w="140970" h="892175">
                  <a:moveTo>
                    <a:pt x="2540" y="2514"/>
                  </a:moveTo>
                  <a:lnTo>
                    <a:pt x="0" y="0"/>
                  </a:lnTo>
                  <a:lnTo>
                    <a:pt x="0" y="751865"/>
                  </a:lnTo>
                  <a:lnTo>
                    <a:pt x="2540" y="754405"/>
                  </a:lnTo>
                  <a:lnTo>
                    <a:pt x="2540" y="2514"/>
                  </a:lnTo>
                  <a:close/>
                </a:path>
                <a:path w="140970" h="892175">
                  <a:moveTo>
                    <a:pt x="140970" y="137172"/>
                  </a:moveTo>
                  <a:lnTo>
                    <a:pt x="138417" y="137172"/>
                  </a:lnTo>
                  <a:lnTo>
                    <a:pt x="138417" y="891552"/>
                  </a:lnTo>
                  <a:lnTo>
                    <a:pt x="140970" y="891552"/>
                  </a:lnTo>
                  <a:lnTo>
                    <a:pt x="140970" y="137172"/>
                  </a:lnTo>
                  <a:close/>
                </a:path>
              </a:pathLst>
            </a:custGeom>
            <a:solidFill>
              <a:srgbClr val="26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8486140" y="3967441"/>
              <a:ext cx="135890" cy="887094"/>
            </a:xfrm>
            <a:custGeom>
              <a:avLst/>
              <a:gdLst/>
              <a:ahLst/>
              <a:cxnLst/>
              <a:rect l="l" t="t" r="r" b="b"/>
              <a:pathLst>
                <a:path w="135890" h="887095">
                  <a:moveTo>
                    <a:pt x="1270" y="1257"/>
                  </a:moveTo>
                  <a:lnTo>
                    <a:pt x="0" y="0"/>
                  </a:lnTo>
                  <a:lnTo>
                    <a:pt x="0" y="751890"/>
                  </a:lnTo>
                  <a:lnTo>
                    <a:pt x="1270" y="753148"/>
                  </a:lnTo>
                  <a:lnTo>
                    <a:pt x="1270" y="1257"/>
                  </a:lnTo>
                  <a:close/>
                </a:path>
                <a:path w="135890" h="887095">
                  <a:moveTo>
                    <a:pt x="135890" y="133388"/>
                  </a:moveTo>
                  <a:lnTo>
                    <a:pt x="133985" y="133388"/>
                  </a:lnTo>
                  <a:lnTo>
                    <a:pt x="133985" y="886498"/>
                  </a:lnTo>
                  <a:lnTo>
                    <a:pt x="135890" y="886498"/>
                  </a:lnTo>
                  <a:lnTo>
                    <a:pt x="135890" y="133388"/>
                  </a:lnTo>
                  <a:close/>
                </a:path>
              </a:pathLst>
            </a:custGeom>
            <a:solidFill>
              <a:srgbClr val="2CA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8487410" y="3968694"/>
              <a:ext cx="133350" cy="884555"/>
            </a:xfrm>
            <a:custGeom>
              <a:avLst/>
              <a:gdLst/>
              <a:ahLst/>
              <a:cxnLst/>
              <a:rect l="l" t="t" r="r" b="b"/>
              <a:pathLst>
                <a:path w="133350" h="884554">
                  <a:moveTo>
                    <a:pt x="130810" y="129662"/>
                  </a:moveTo>
                  <a:lnTo>
                    <a:pt x="130810" y="881435"/>
                  </a:lnTo>
                  <a:lnTo>
                    <a:pt x="129540" y="881435"/>
                  </a:lnTo>
                  <a:lnTo>
                    <a:pt x="132080" y="883975"/>
                  </a:lnTo>
                  <a:lnTo>
                    <a:pt x="133350" y="883975"/>
                  </a:lnTo>
                  <a:lnTo>
                    <a:pt x="133350" y="132180"/>
                  </a:lnTo>
                  <a:lnTo>
                    <a:pt x="130810" y="129662"/>
                  </a:lnTo>
                  <a:close/>
                </a:path>
                <a:path w="133350" h="884554">
                  <a:moveTo>
                    <a:pt x="0" y="0"/>
                  </a:moveTo>
                  <a:lnTo>
                    <a:pt x="0" y="751895"/>
                  </a:lnTo>
                  <a:lnTo>
                    <a:pt x="1270" y="753165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B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8488680" y="3969956"/>
              <a:ext cx="129539" cy="880744"/>
            </a:xfrm>
            <a:custGeom>
              <a:avLst/>
              <a:gdLst/>
              <a:ahLst/>
              <a:cxnLst/>
              <a:rect l="l" t="t" r="r" b="b"/>
              <a:pathLst>
                <a:path w="129540" h="880745">
                  <a:moveTo>
                    <a:pt x="2540" y="2514"/>
                  </a:moveTo>
                  <a:lnTo>
                    <a:pt x="0" y="0"/>
                  </a:lnTo>
                  <a:lnTo>
                    <a:pt x="0" y="751903"/>
                  </a:lnTo>
                  <a:lnTo>
                    <a:pt x="2540" y="754456"/>
                  </a:lnTo>
                  <a:lnTo>
                    <a:pt x="2540" y="2514"/>
                  </a:lnTo>
                  <a:close/>
                </a:path>
                <a:path w="129540" h="880745">
                  <a:moveTo>
                    <a:pt x="129540" y="127063"/>
                  </a:moveTo>
                  <a:lnTo>
                    <a:pt x="127622" y="127063"/>
                  </a:lnTo>
                  <a:lnTo>
                    <a:pt x="127622" y="880173"/>
                  </a:lnTo>
                  <a:lnTo>
                    <a:pt x="129540" y="880173"/>
                  </a:lnTo>
                  <a:lnTo>
                    <a:pt x="129540" y="127063"/>
                  </a:lnTo>
                  <a:close/>
                </a:path>
              </a:pathLst>
            </a:custGeom>
            <a:solidFill>
              <a:srgbClr val="37B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8491220" y="3972471"/>
              <a:ext cx="125730" cy="876935"/>
            </a:xfrm>
            <a:custGeom>
              <a:avLst/>
              <a:gdLst/>
              <a:ahLst/>
              <a:cxnLst/>
              <a:rect l="l" t="t" r="r" b="b"/>
              <a:pathLst>
                <a:path w="125729" h="876935">
                  <a:moveTo>
                    <a:pt x="1270" y="1270"/>
                  </a:moveTo>
                  <a:lnTo>
                    <a:pt x="0" y="0"/>
                  </a:lnTo>
                  <a:lnTo>
                    <a:pt x="0" y="751941"/>
                  </a:lnTo>
                  <a:lnTo>
                    <a:pt x="1270" y="753211"/>
                  </a:lnTo>
                  <a:lnTo>
                    <a:pt x="1270" y="1270"/>
                  </a:lnTo>
                  <a:close/>
                </a:path>
                <a:path w="125729" h="876935">
                  <a:moveTo>
                    <a:pt x="125730" y="123278"/>
                  </a:moveTo>
                  <a:lnTo>
                    <a:pt x="123825" y="123278"/>
                  </a:lnTo>
                  <a:lnTo>
                    <a:pt x="123825" y="876388"/>
                  </a:lnTo>
                  <a:lnTo>
                    <a:pt x="125730" y="876388"/>
                  </a:lnTo>
                  <a:lnTo>
                    <a:pt x="125730" y="123278"/>
                  </a:lnTo>
                  <a:close/>
                </a:path>
              </a:pathLst>
            </a:custGeom>
            <a:solidFill>
              <a:srgbClr val="3C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8492490" y="3973729"/>
              <a:ext cx="123189" cy="874394"/>
            </a:xfrm>
            <a:custGeom>
              <a:avLst/>
              <a:gdLst/>
              <a:ahLst/>
              <a:cxnLst/>
              <a:rect l="l" t="t" r="r" b="b"/>
              <a:pathLst>
                <a:path w="123190" h="874395">
                  <a:moveTo>
                    <a:pt x="120650" y="119591"/>
                  </a:moveTo>
                  <a:lnTo>
                    <a:pt x="120650" y="871320"/>
                  </a:lnTo>
                  <a:lnTo>
                    <a:pt x="119379" y="871320"/>
                  </a:lnTo>
                  <a:lnTo>
                    <a:pt x="121920" y="873860"/>
                  </a:lnTo>
                  <a:lnTo>
                    <a:pt x="123189" y="873860"/>
                  </a:lnTo>
                  <a:lnTo>
                    <a:pt x="123189" y="122109"/>
                  </a:lnTo>
                  <a:lnTo>
                    <a:pt x="120650" y="119591"/>
                  </a:lnTo>
                  <a:close/>
                </a:path>
                <a:path w="123190" h="874395">
                  <a:moveTo>
                    <a:pt x="0" y="0"/>
                  </a:moveTo>
                  <a:lnTo>
                    <a:pt x="0" y="751940"/>
                  </a:lnTo>
                  <a:lnTo>
                    <a:pt x="2539" y="754480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8495030" y="3976255"/>
              <a:ext cx="118110" cy="869315"/>
            </a:xfrm>
            <a:custGeom>
              <a:avLst/>
              <a:gdLst/>
              <a:ahLst/>
              <a:cxnLst/>
              <a:rect l="l" t="t" r="r" b="b"/>
              <a:pathLst>
                <a:path w="118109" h="869314">
                  <a:moveTo>
                    <a:pt x="1270" y="1257"/>
                  </a:moveTo>
                  <a:lnTo>
                    <a:pt x="0" y="0"/>
                  </a:lnTo>
                  <a:lnTo>
                    <a:pt x="0" y="751954"/>
                  </a:lnTo>
                  <a:lnTo>
                    <a:pt x="1270" y="753237"/>
                  </a:lnTo>
                  <a:lnTo>
                    <a:pt x="1270" y="1257"/>
                  </a:lnTo>
                  <a:close/>
                </a:path>
                <a:path w="118109" h="869314">
                  <a:moveTo>
                    <a:pt x="118110" y="115684"/>
                  </a:moveTo>
                  <a:lnTo>
                    <a:pt x="116205" y="115684"/>
                  </a:lnTo>
                  <a:lnTo>
                    <a:pt x="116205" y="868794"/>
                  </a:lnTo>
                  <a:lnTo>
                    <a:pt x="118110" y="868794"/>
                  </a:lnTo>
                  <a:lnTo>
                    <a:pt x="118110" y="115684"/>
                  </a:lnTo>
                  <a:close/>
                </a:path>
              </a:pathLst>
            </a:custGeom>
            <a:solidFill>
              <a:srgbClr val="47B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8496300" y="3977506"/>
              <a:ext cx="115570" cy="866775"/>
            </a:xfrm>
            <a:custGeom>
              <a:avLst/>
              <a:gdLst/>
              <a:ahLst/>
              <a:cxnLst/>
              <a:rect l="l" t="t" r="r" b="b"/>
              <a:pathLst>
                <a:path w="115570" h="866775">
                  <a:moveTo>
                    <a:pt x="113029" y="112038"/>
                  </a:moveTo>
                  <a:lnTo>
                    <a:pt x="113029" y="863733"/>
                  </a:lnTo>
                  <a:lnTo>
                    <a:pt x="111759" y="863733"/>
                  </a:lnTo>
                  <a:lnTo>
                    <a:pt x="114300" y="866273"/>
                  </a:lnTo>
                  <a:lnTo>
                    <a:pt x="115570" y="866273"/>
                  </a:lnTo>
                  <a:lnTo>
                    <a:pt x="115570" y="114556"/>
                  </a:lnTo>
                  <a:lnTo>
                    <a:pt x="113029" y="112038"/>
                  </a:lnTo>
                  <a:close/>
                </a:path>
                <a:path w="115570" h="866775">
                  <a:moveTo>
                    <a:pt x="0" y="0"/>
                  </a:moveTo>
                  <a:lnTo>
                    <a:pt x="0" y="751973"/>
                  </a:lnTo>
                  <a:lnTo>
                    <a:pt x="1270" y="753243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8497570" y="3978770"/>
              <a:ext cx="111760" cy="862965"/>
            </a:xfrm>
            <a:custGeom>
              <a:avLst/>
              <a:gdLst/>
              <a:ahLst/>
              <a:cxnLst/>
              <a:rect l="l" t="t" r="r" b="b"/>
              <a:pathLst>
                <a:path w="111759" h="862964">
                  <a:moveTo>
                    <a:pt x="2540" y="2514"/>
                  </a:moveTo>
                  <a:lnTo>
                    <a:pt x="0" y="0"/>
                  </a:lnTo>
                  <a:lnTo>
                    <a:pt x="0" y="751992"/>
                  </a:lnTo>
                  <a:lnTo>
                    <a:pt x="2540" y="754519"/>
                  </a:lnTo>
                  <a:lnTo>
                    <a:pt x="2540" y="2514"/>
                  </a:lnTo>
                  <a:close/>
                </a:path>
                <a:path w="111759" h="862964">
                  <a:moveTo>
                    <a:pt x="111760" y="109359"/>
                  </a:moveTo>
                  <a:lnTo>
                    <a:pt x="109855" y="109359"/>
                  </a:lnTo>
                  <a:lnTo>
                    <a:pt x="109855" y="862469"/>
                  </a:lnTo>
                  <a:lnTo>
                    <a:pt x="111760" y="862469"/>
                  </a:lnTo>
                  <a:lnTo>
                    <a:pt x="111760" y="109359"/>
                  </a:lnTo>
                  <a:close/>
                </a:path>
              </a:pathLst>
            </a:custGeom>
            <a:solidFill>
              <a:srgbClr val="52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8500110" y="3981283"/>
              <a:ext cx="107950" cy="859155"/>
            </a:xfrm>
            <a:custGeom>
              <a:avLst/>
              <a:gdLst/>
              <a:ahLst/>
              <a:cxnLst/>
              <a:rect l="l" t="t" r="r" b="b"/>
              <a:pathLst>
                <a:path w="107950" h="859154">
                  <a:moveTo>
                    <a:pt x="106680" y="105744"/>
                  </a:moveTo>
                  <a:lnTo>
                    <a:pt x="106680" y="856147"/>
                  </a:lnTo>
                  <a:lnTo>
                    <a:pt x="104140" y="856147"/>
                  </a:lnTo>
                  <a:lnTo>
                    <a:pt x="106680" y="858687"/>
                  </a:lnTo>
                  <a:lnTo>
                    <a:pt x="107950" y="858687"/>
                  </a:lnTo>
                  <a:lnTo>
                    <a:pt x="107950" y="107003"/>
                  </a:lnTo>
                  <a:lnTo>
                    <a:pt x="106680" y="105744"/>
                  </a:lnTo>
                  <a:close/>
                </a:path>
                <a:path w="107950" h="859154">
                  <a:moveTo>
                    <a:pt x="0" y="0"/>
                  </a:moveTo>
                  <a:lnTo>
                    <a:pt x="0" y="752007"/>
                  </a:lnTo>
                  <a:lnTo>
                    <a:pt x="1270" y="753277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8501380" y="3982542"/>
              <a:ext cx="105410" cy="855344"/>
            </a:xfrm>
            <a:custGeom>
              <a:avLst/>
              <a:gdLst/>
              <a:ahLst/>
              <a:cxnLst/>
              <a:rect l="l" t="t" r="r" b="b"/>
              <a:pathLst>
                <a:path w="105409" h="855345">
                  <a:moveTo>
                    <a:pt x="2540" y="2527"/>
                  </a:moveTo>
                  <a:lnTo>
                    <a:pt x="0" y="0"/>
                  </a:lnTo>
                  <a:lnTo>
                    <a:pt x="0" y="752017"/>
                  </a:lnTo>
                  <a:lnTo>
                    <a:pt x="2540" y="754570"/>
                  </a:lnTo>
                  <a:lnTo>
                    <a:pt x="2540" y="2527"/>
                  </a:lnTo>
                  <a:close/>
                </a:path>
                <a:path w="105409" h="855345">
                  <a:moveTo>
                    <a:pt x="105410" y="101777"/>
                  </a:moveTo>
                  <a:lnTo>
                    <a:pt x="102235" y="101777"/>
                  </a:lnTo>
                  <a:lnTo>
                    <a:pt x="102235" y="854887"/>
                  </a:lnTo>
                  <a:lnTo>
                    <a:pt x="105410" y="854887"/>
                  </a:lnTo>
                  <a:lnTo>
                    <a:pt x="105410" y="101777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8503920" y="3985069"/>
              <a:ext cx="100330" cy="851535"/>
            </a:xfrm>
            <a:custGeom>
              <a:avLst/>
              <a:gdLst/>
              <a:ahLst/>
              <a:cxnLst/>
              <a:rect l="l" t="t" r="r" b="b"/>
              <a:pathLst>
                <a:path w="100329" h="851535">
                  <a:moveTo>
                    <a:pt x="1270" y="1257"/>
                  </a:moveTo>
                  <a:lnTo>
                    <a:pt x="0" y="0"/>
                  </a:lnTo>
                  <a:lnTo>
                    <a:pt x="0" y="752043"/>
                  </a:lnTo>
                  <a:lnTo>
                    <a:pt x="1270" y="753313"/>
                  </a:lnTo>
                  <a:lnTo>
                    <a:pt x="1270" y="1257"/>
                  </a:lnTo>
                  <a:close/>
                </a:path>
                <a:path w="100329" h="851535">
                  <a:moveTo>
                    <a:pt x="100330" y="97980"/>
                  </a:moveTo>
                  <a:lnTo>
                    <a:pt x="98412" y="97980"/>
                  </a:lnTo>
                  <a:lnTo>
                    <a:pt x="98412" y="851090"/>
                  </a:lnTo>
                  <a:lnTo>
                    <a:pt x="100330" y="851090"/>
                  </a:lnTo>
                  <a:lnTo>
                    <a:pt x="100330" y="97980"/>
                  </a:lnTo>
                  <a:close/>
                </a:path>
              </a:pathLst>
            </a:custGeom>
            <a:solidFill>
              <a:srgbClr val="63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8505190" y="3986318"/>
              <a:ext cx="97790" cy="848994"/>
            </a:xfrm>
            <a:custGeom>
              <a:avLst/>
              <a:gdLst/>
              <a:ahLst/>
              <a:cxnLst/>
              <a:rect l="l" t="t" r="r" b="b"/>
              <a:pathLst>
                <a:path w="97790" h="848995">
                  <a:moveTo>
                    <a:pt x="95250" y="94414"/>
                  </a:moveTo>
                  <a:lnTo>
                    <a:pt x="95250" y="846031"/>
                  </a:lnTo>
                  <a:lnTo>
                    <a:pt x="93979" y="846031"/>
                  </a:lnTo>
                  <a:lnTo>
                    <a:pt x="96520" y="848571"/>
                  </a:lnTo>
                  <a:lnTo>
                    <a:pt x="97789" y="848571"/>
                  </a:lnTo>
                  <a:lnTo>
                    <a:pt x="97789" y="96932"/>
                  </a:lnTo>
                  <a:lnTo>
                    <a:pt x="95250" y="94414"/>
                  </a:lnTo>
                  <a:close/>
                </a:path>
                <a:path w="97790" h="848995">
                  <a:moveTo>
                    <a:pt x="0" y="0"/>
                  </a:moveTo>
                  <a:lnTo>
                    <a:pt x="0" y="752051"/>
                  </a:lnTo>
                  <a:lnTo>
                    <a:pt x="2539" y="754591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8507730" y="3988841"/>
              <a:ext cx="92710" cy="843915"/>
            </a:xfrm>
            <a:custGeom>
              <a:avLst/>
              <a:gdLst/>
              <a:ahLst/>
              <a:cxnLst/>
              <a:rect l="l" t="t" r="r" b="b"/>
              <a:pathLst>
                <a:path w="92709" h="843914">
                  <a:moveTo>
                    <a:pt x="1270" y="1257"/>
                  </a:moveTo>
                  <a:lnTo>
                    <a:pt x="0" y="0"/>
                  </a:lnTo>
                  <a:lnTo>
                    <a:pt x="0" y="752068"/>
                  </a:lnTo>
                  <a:lnTo>
                    <a:pt x="1270" y="753338"/>
                  </a:lnTo>
                  <a:lnTo>
                    <a:pt x="1270" y="1257"/>
                  </a:lnTo>
                  <a:close/>
                </a:path>
                <a:path w="92709" h="843914">
                  <a:moveTo>
                    <a:pt x="92710" y="90398"/>
                  </a:moveTo>
                  <a:lnTo>
                    <a:pt x="90805" y="90398"/>
                  </a:lnTo>
                  <a:lnTo>
                    <a:pt x="90805" y="843508"/>
                  </a:lnTo>
                  <a:lnTo>
                    <a:pt x="92710" y="843508"/>
                  </a:lnTo>
                  <a:lnTo>
                    <a:pt x="92710" y="90398"/>
                  </a:lnTo>
                  <a:close/>
                </a:path>
              </a:pathLst>
            </a:custGeom>
            <a:solidFill>
              <a:srgbClr val="6EC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8509000" y="3990095"/>
              <a:ext cx="90170" cy="841375"/>
            </a:xfrm>
            <a:custGeom>
              <a:avLst/>
              <a:gdLst/>
              <a:ahLst/>
              <a:cxnLst/>
              <a:rect l="l" t="t" r="r" b="b"/>
              <a:pathLst>
                <a:path w="90170" h="841375">
                  <a:moveTo>
                    <a:pt x="87629" y="86861"/>
                  </a:moveTo>
                  <a:lnTo>
                    <a:pt x="87629" y="838445"/>
                  </a:lnTo>
                  <a:lnTo>
                    <a:pt x="86359" y="838445"/>
                  </a:lnTo>
                  <a:lnTo>
                    <a:pt x="88900" y="840985"/>
                  </a:lnTo>
                  <a:lnTo>
                    <a:pt x="90170" y="840985"/>
                  </a:lnTo>
                  <a:lnTo>
                    <a:pt x="90170" y="89379"/>
                  </a:lnTo>
                  <a:lnTo>
                    <a:pt x="87629" y="86861"/>
                  </a:lnTo>
                  <a:close/>
                </a:path>
                <a:path w="90170" h="841375">
                  <a:moveTo>
                    <a:pt x="0" y="0"/>
                  </a:moveTo>
                  <a:lnTo>
                    <a:pt x="0" y="752085"/>
                  </a:lnTo>
                  <a:lnTo>
                    <a:pt x="1270" y="753355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8510270" y="3991355"/>
              <a:ext cx="86360" cy="837565"/>
            </a:xfrm>
            <a:custGeom>
              <a:avLst/>
              <a:gdLst/>
              <a:ahLst/>
              <a:cxnLst/>
              <a:rect l="l" t="t" r="r" b="b"/>
              <a:pathLst>
                <a:path w="86359" h="837564">
                  <a:moveTo>
                    <a:pt x="2540" y="2527"/>
                  </a:moveTo>
                  <a:lnTo>
                    <a:pt x="0" y="0"/>
                  </a:lnTo>
                  <a:lnTo>
                    <a:pt x="0" y="752106"/>
                  </a:lnTo>
                  <a:lnTo>
                    <a:pt x="2540" y="754634"/>
                  </a:lnTo>
                  <a:lnTo>
                    <a:pt x="2540" y="2527"/>
                  </a:lnTo>
                  <a:close/>
                </a:path>
                <a:path w="86359" h="837564">
                  <a:moveTo>
                    <a:pt x="86360" y="84074"/>
                  </a:moveTo>
                  <a:lnTo>
                    <a:pt x="84455" y="84074"/>
                  </a:lnTo>
                  <a:lnTo>
                    <a:pt x="84455" y="837184"/>
                  </a:lnTo>
                  <a:lnTo>
                    <a:pt x="86360" y="837184"/>
                  </a:lnTo>
                  <a:lnTo>
                    <a:pt x="86360" y="84074"/>
                  </a:lnTo>
                  <a:close/>
                </a:path>
              </a:pathLst>
            </a:custGeom>
            <a:solidFill>
              <a:srgbClr val="79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8512810" y="3993883"/>
              <a:ext cx="82550" cy="833755"/>
            </a:xfrm>
            <a:custGeom>
              <a:avLst/>
              <a:gdLst/>
              <a:ahLst/>
              <a:cxnLst/>
              <a:rect l="l" t="t" r="r" b="b"/>
              <a:pathLst>
                <a:path w="82550" h="833754">
                  <a:moveTo>
                    <a:pt x="1270" y="1257"/>
                  </a:moveTo>
                  <a:lnTo>
                    <a:pt x="0" y="0"/>
                  </a:lnTo>
                  <a:lnTo>
                    <a:pt x="0" y="752106"/>
                  </a:lnTo>
                  <a:lnTo>
                    <a:pt x="1270" y="753376"/>
                  </a:lnTo>
                  <a:lnTo>
                    <a:pt x="1270" y="1257"/>
                  </a:lnTo>
                  <a:close/>
                </a:path>
                <a:path w="82550" h="833754">
                  <a:moveTo>
                    <a:pt x="82550" y="80276"/>
                  </a:moveTo>
                  <a:lnTo>
                    <a:pt x="80645" y="80276"/>
                  </a:lnTo>
                  <a:lnTo>
                    <a:pt x="80645" y="833399"/>
                  </a:lnTo>
                  <a:lnTo>
                    <a:pt x="82550" y="833399"/>
                  </a:lnTo>
                  <a:lnTo>
                    <a:pt x="82550" y="80276"/>
                  </a:lnTo>
                  <a:close/>
                </a:path>
              </a:pathLst>
            </a:custGeom>
            <a:solidFill>
              <a:srgbClr val="7EC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8514080" y="3995130"/>
              <a:ext cx="80010" cy="831215"/>
            </a:xfrm>
            <a:custGeom>
              <a:avLst/>
              <a:gdLst/>
              <a:ahLst/>
              <a:cxnLst/>
              <a:rect l="l" t="t" r="r" b="b"/>
              <a:pathLst>
                <a:path w="80009" h="831214">
                  <a:moveTo>
                    <a:pt x="77470" y="76790"/>
                  </a:moveTo>
                  <a:lnTo>
                    <a:pt x="77470" y="828329"/>
                  </a:lnTo>
                  <a:lnTo>
                    <a:pt x="76200" y="828329"/>
                  </a:lnTo>
                  <a:lnTo>
                    <a:pt x="78740" y="830869"/>
                  </a:lnTo>
                  <a:lnTo>
                    <a:pt x="80010" y="830869"/>
                  </a:lnTo>
                  <a:lnTo>
                    <a:pt x="80010" y="79308"/>
                  </a:lnTo>
                  <a:lnTo>
                    <a:pt x="77470" y="76790"/>
                  </a:lnTo>
                  <a:close/>
                </a:path>
                <a:path w="80009" h="831214">
                  <a:moveTo>
                    <a:pt x="0" y="0"/>
                  </a:moveTo>
                  <a:lnTo>
                    <a:pt x="0" y="752129"/>
                  </a:lnTo>
                  <a:lnTo>
                    <a:pt x="2540" y="754669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8516620" y="3997655"/>
              <a:ext cx="74930" cy="826135"/>
            </a:xfrm>
            <a:custGeom>
              <a:avLst/>
              <a:gdLst/>
              <a:ahLst/>
              <a:cxnLst/>
              <a:rect l="l" t="t" r="r" b="b"/>
              <a:pathLst>
                <a:path w="74929" h="826135">
                  <a:moveTo>
                    <a:pt x="1270" y="1257"/>
                  </a:moveTo>
                  <a:lnTo>
                    <a:pt x="0" y="0"/>
                  </a:lnTo>
                  <a:lnTo>
                    <a:pt x="0" y="752157"/>
                  </a:lnTo>
                  <a:lnTo>
                    <a:pt x="1270" y="753427"/>
                  </a:lnTo>
                  <a:lnTo>
                    <a:pt x="1270" y="1257"/>
                  </a:lnTo>
                  <a:close/>
                </a:path>
                <a:path w="74929" h="826135">
                  <a:moveTo>
                    <a:pt x="74930" y="72694"/>
                  </a:moveTo>
                  <a:lnTo>
                    <a:pt x="73025" y="72694"/>
                  </a:lnTo>
                  <a:lnTo>
                    <a:pt x="73025" y="825804"/>
                  </a:lnTo>
                  <a:lnTo>
                    <a:pt x="74930" y="825804"/>
                  </a:lnTo>
                  <a:lnTo>
                    <a:pt x="74930" y="72694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8517890" y="3998907"/>
              <a:ext cx="72390" cy="823594"/>
            </a:xfrm>
            <a:custGeom>
              <a:avLst/>
              <a:gdLst/>
              <a:ahLst/>
              <a:cxnLst/>
              <a:rect l="l" t="t" r="r" b="b"/>
              <a:pathLst>
                <a:path w="72390" h="823595">
                  <a:moveTo>
                    <a:pt x="69850" y="69237"/>
                  </a:moveTo>
                  <a:lnTo>
                    <a:pt x="69850" y="820743"/>
                  </a:lnTo>
                  <a:lnTo>
                    <a:pt x="68579" y="820743"/>
                  </a:lnTo>
                  <a:lnTo>
                    <a:pt x="71120" y="823283"/>
                  </a:lnTo>
                  <a:lnTo>
                    <a:pt x="72389" y="823283"/>
                  </a:lnTo>
                  <a:lnTo>
                    <a:pt x="72389" y="71754"/>
                  </a:lnTo>
                  <a:lnTo>
                    <a:pt x="69850" y="69237"/>
                  </a:lnTo>
                  <a:close/>
                </a:path>
                <a:path w="72390" h="823595">
                  <a:moveTo>
                    <a:pt x="0" y="0"/>
                  </a:moveTo>
                  <a:lnTo>
                    <a:pt x="0" y="752163"/>
                  </a:lnTo>
                  <a:lnTo>
                    <a:pt x="1269" y="753433"/>
                  </a:lnTo>
                  <a:lnTo>
                    <a:pt x="1269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8519160" y="4000169"/>
              <a:ext cx="68580" cy="819785"/>
            </a:xfrm>
            <a:custGeom>
              <a:avLst/>
              <a:gdLst/>
              <a:ahLst/>
              <a:cxnLst/>
              <a:rect l="l" t="t" r="r" b="b"/>
              <a:pathLst>
                <a:path w="68579" h="819785">
                  <a:moveTo>
                    <a:pt x="2540" y="2514"/>
                  </a:moveTo>
                  <a:lnTo>
                    <a:pt x="0" y="0"/>
                  </a:lnTo>
                  <a:lnTo>
                    <a:pt x="0" y="752170"/>
                  </a:lnTo>
                  <a:lnTo>
                    <a:pt x="2540" y="754710"/>
                  </a:lnTo>
                  <a:lnTo>
                    <a:pt x="2540" y="2514"/>
                  </a:lnTo>
                  <a:close/>
                </a:path>
                <a:path w="68579" h="819785">
                  <a:moveTo>
                    <a:pt x="68580" y="66370"/>
                  </a:moveTo>
                  <a:lnTo>
                    <a:pt x="66675" y="66370"/>
                  </a:lnTo>
                  <a:lnTo>
                    <a:pt x="66675" y="819480"/>
                  </a:lnTo>
                  <a:lnTo>
                    <a:pt x="68580" y="819480"/>
                  </a:lnTo>
                  <a:lnTo>
                    <a:pt x="68580" y="66370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8521700" y="4002683"/>
              <a:ext cx="64769" cy="815975"/>
            </a:xfrm>
            <a:custGeom>
              <a:avLst/>
              <a:gdLst/>
              <a:ahLst/>
              <a:cxnLst/>
              <a:rect l="l" t="t" r="r" b="b"/>
              <a:pathLst>
                <a:path w="64770" h="815975">
                  <a:moveTo>
                    <a:pt x="62229" y="61684"/>
                  </a:moveTo>
                  <a:lnTo>
                    <a:pt x="62229" y="813156"/>
                  </a:lnTo>
                  <a:lnTo>
                    <a:pt x="60959" y="813156"/>
                  </a:lnTo>
                  <a:lnTo>
                    <a:pt x="63500" y="815696"/>
                  </a:lnTo>
                  <a:lnTo>
                    <a:pt x="64770" y="815696"/>
                  </a:lnTo>
                  <a:lnTo>
                    <a:pt x="64770" y="64201"/>
                  </a:lnTo>
                  <a:lnTo>
                    <a:pt x="62229" y="61684"/>
                  </a:lnTo>
                  <a:close/>
                </a:path>
                <a:path w="64770" h="815975">
                  <a:moveTo>
                    <a:pt x="0" y="0"/>
                  </a:moveTo>
                  <a:lnTo>
                    <a:pt x="0" y="752196"/>
                  </a:lnTo>
                  <a:lnTo>
                    <a:pt x="1270" y="753466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8522970" y="4003954"/>
              <a:ext cx="60960" cy="812165"/>
            </a:xfrm>
            <a:custGeom>
              <a:avLst/>
              <a:gdLst/>
              <a:ahLst/>
              <a:cxnLst/>
              <a:rect l="l" t="t" r="r" b="b"/>
              <a:pathLst>
                <a:path w="60959" h="812164">
                  <a:moveTo>
                    <a:pt x="2540" y="2514"/>
                  </a:moveTo>
                  <a:lnTo>
                    <a:pt x="0" y="0"/>
                  </a:lnTo>
                  <a:lnTo>
                    <a:pt x="0" y="752208"/>
                  </a:lnTo>
                  <a:lnTo>
                    <a:pt x="2540" y="754735"/>
                  </a:lnTo>
                  <a:lnTo>
                    <a:pt x="2540" y="2514"/>
                  </a:lnTo>
                  <a:close/>
                </a:path>
                <a:path w="60959" h="812164">
                  <a:moveTo>
                    <a:pt x="60960" y="58775"/>
                  </a:moveTo>
                  <a:lnTo>
                    <a:pt x="59055" y="58775"/>
                  </a:lnTo>
                  <a:lnTo>
                    <a:pt x="59055" y="811885"/>
                  </a:lnTo>
                  <a:lnTo>
                    <a:pt x="60960" y="811885"/>
                  </a:lnTo>
                  <a:lnTo>
                    <a:pt x="60960" y="58775"/>
                  </a:lnTo>
                  <a:close/>
                </a:path>
              </a:pathLst>
            </a:custGeom>
            <a:solidFill>
              <a:srgbClr val="9F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8525510" y="4006469"/>
              <a:ext cx="57150" cy="808355"/>
            </a:xfrm>
            <a:custGeom>
              <a:avLst/>
              <a:gdLst/>
              <a:ahLst/>
              <a:cxnLst/>
              <a:rect l="l" t="t" r="r" b="b"/>
              <a:pathLst>
                <a:path w="57150" h="808354">
                  <a:moveTo>
                    <a:pt x="1270" y="1257"/>
                  </a:moveTo>
                  <a:lnTo>
                    <a:pt x="0" y="0"/>
                  </a:lnTo>
                  <a:lnTo>
                    <a:pt x="0" y="752221"/>
                  </a:lnTo>
                  <a:lnTo>
                    <a:pt x="1270" y="753491"/>
                  </a:lnTo>
                  <a:lnTo>
                    <a:pt x="1270" y="1257"/>
                  </a:lnTo>
                  <a:close/>
                </a:path>
                <a:path w="57150" h="808354">
                  <a:moveTo>
                    <a:pt x="57150" y="54991"/>
                  </a:moveTo>
                  <a:lnTo>
                    <a:pt x="55245" y="54991"/>
                  </a:lnTo>
                  <a:lnTo>
                    <a:pt x="55245" y="808113"/>
                  </a:lnTo>
                  <a:lnTo>
                    <a:pt x="57150" y="808113"/>
                  </a:lnTo>
                  <a:lnTo>
                    <a:pt x="57150" y="54991"/>
                  </a:lnTo>
                  <a:close/>
                </a:path>
              </a:pathLst>
            </a:custGeom>
            <a:solidFill>
              <a:srgbClr val="A5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8526780" y="4007719"/>
              <a:ext cx="54610" cy="805815"/>
            </a:xfrm>
            <a:custGeom>
              <a:avLst/>
              <a:gdLst/>
              <a:ahLst/>
              <a:cxnLst/>
              <a:rect l="l" t="t" r="r" b="b"/>
              <a:pathLst>
                <a:path w="54609" h="805814">
                  <a:moveTo>
                    <a:pt x="52070" y="51613"/>
                  </a:moveTo>
                  <a:lnTo>
                    <a:pt x="52070" y="803041"/>
                  </a:lnTo>
                  <a:lnTo>
                    <a:pt x="50800" y="803041"/>
                  </a:lnTo>
                  <a:lnTo>
                    <a:pt x="53340" y="805581"/>
                  </a:lnTo>
                  <a:lnTo>
                    <a:pt x="54610" y="805581"/>
                  </a:lnTo>
                  <a:lnTo>
                    <a:pt x="54610" y="54130"/>
                  </a:lnTo>
                  <a:lnTo>
                    <a:pt x="52070" y="51613"/>
                  </a:lnTo>
                  <a:close/>
                </a:path>
                <a:path w="54609" h="805814">
                  <a:moveTo>
                    <a:pt x="0" y="0"/>
                  </a:moveTo>
                  <a:lnTo>
                    <a:pt x="0" y="752241"/>
                  </a:lnTo>
                  <a:lnTo>
                    <a:pt x="2540" y="754781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8529320" y="4010240"/>
              <a:ext cx="49530" cy="800735"/>
            </a:xfrm>
            <a:custGeom>
              <a:avLst/>
              <a:gdLst/>
              <a:ahLst/>
              <a:cxnLst/>
              <a:rect l="l" t="t" r="r" b="b"/>
              <a:pathLst>
                <a:path w="49529" h="800735">
                  <a:moveTo>
                    <a:pt x="1270" y="1257"/>
                  </a:moveTo>
                  <a:lnTo>
                    <a:pt x="0" y="0"/>
                  </a:lnTo>
                  <a:lnTo>
                    <a:pt x="0" y="752271"/>
                  </a:lnTo>
                  <a:lnTo>
                    <a:pt x="1270" y="753541"/>
                  </a:lnTo>
                  <a:lnTo>
                    <a:pt x="1270" y="1257"/>
                  </a:lnTo>
                  <a:close/>
                </a:path>
                <a:path w="49529" h="800735">
                  <a:moveTo>
                    <a:pt x="49530" y="47409"/>
                  </a:moveTo>
                  <a:lnTo>
                    <a:pt x="47625" y="47409"/>
                  </a:lnTo>
                  <a:lnTo>
                    <a:pt x="47625" y="800519"/>
                  </a:lnTo>
                  <a:lnTo>
                    <a:pt x="49530" y="800519"/>
                  </a:lnTo>
                  <a:lnTo>
                    <a:pt x="49530" y="47409"/>
                  </a:lnTo>
                  <a:close/>
                </a:path>
              </a:pathLst>
            </a:custGeom>
            <a:solidFill>
              <a:srgbClr val="B0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8530590" y="4011495"/>
              <a:ext cx="46990" cy="798195"/>
            </a:xfrm>
            <a:custGeom>
              <a:avLst/>
              <a:gdLst/>
              <a:ahLst/>
              <a:cxnLst/>
              <a:rect l="l" t="t" r="r" b="b"/>
              <a:pathLst>
                <a:path w="46990" h="798195">
                  <a:moveTo>
                    <a:pt x="44450" y="44060"/>
                  </a:moveTo>
                  <a:lnTo>
                    <a:pt x="44450" y="795454"/>
                  </a:lnTo>
                  <a:lnTo>
                    <a:pt x="43179" y="795454"/>
                  </a:lnTo>
                  <a:lnTo>
                    <a:pt x="45719" y="797994"/>
                  </a:lnTo>
                  <a:lnTo>
                    <a:pt x="46989" y="797994"/>
                  </a:lnTo>
                  <a:lnTo>
                    <a:pt x="46989" y="46577"/>
                  </a:lnTo>
                  <a:lnTo>
                    <a:pt x="44450" y="44060"/>
                  </a:lnTo>
                  <a:close/>
                </a:path>
                <a:path w="46990" h="798195">
                  <a:moveTo>
                    <a:pt x="0" y="0"/>
                  </a:moveTo>
                  <a:lnTo>
                    <a:pt x="0" y="752274"/>
                  </a:lnTo>
                  <a:lnTo>
                    <a:pt x="1269" y="753544"/>
                  </a:lnTo>
                  <a:lnTo>
                    <a:pt x="1269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8531860" y="4012755"/>
              <a:ext cx="43180" cy="794385"/>
            </a:xfrm>
            <a:custGeom>
              <a:avLst/>
              <a:gdLst/>
              <a:ahLst/>
              <a:cxnLst/>
              <a:rect l="l" t="t" r="r" b="b"/>
              <a:pathLst>
                <a:path w="43179" h="794385">
                  <a:moveTo>
                    <a:pt x="2540" y="2527"/>
                  </a:moveTo>
                  <a:lnTo>
                    <a:pt x="0" y="0"/>
                  </a:lnTo>
                  <a:lnTo>
                    <a:pt x="0" y="752284"/>
                  </a:lnTo>
                  <a:lnTo>
                    <a:pt x="2540" y="754824"/>
                  </a:lnTo>
                  <a:lnTo>
                    <a:pt x="2540" y="2527"/>
                  </a:lnTo>
                  <a:close/>
                </a:path>
                <a:path w="43179" h="794385">
                  <a:moveTo>
                    <a:pt x="43180" y="41084"/>
                  </a:moveTo>
                  <a:lnTo>
                    <a:pt x="41275" y="41084"/>
                  </a:lnTo>
                  <a:lnTo>
                    <a:pt x="41275" y="794194"/>
                  </a:lnTo>
                  <a:lnTo>
                    <a:pt x="43180" y="794194"/>
                  </a:lnTo>
                  <a:lnTo>
                    <a:pt x="43180" y="41084"/>
                  </a:lnTo>
                  <a:close/>
                </a:path>
              </a:pathLst>
            </a:custGeom>
            <a:solidFill>
              <a:srgbClr val="BB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8534400" y="4015282"/>
              <a:ext cx="39370" cy="790575"/>
            </a:xfrm>
            <a:custGeom>
              <a:avLst/>
              <a:gdLst/>
              <a:ahLst/>
              <a:cxnLst/>
              <a:rect l="l" t="t" r="r" b="b"/>
              <a:pathLst>
                <a:path w="39370" h="790575">
                  <a:moveTo>
                    <a:pt x="1270" y="1257"/>
                  </a:moveTo>
                  <a:lnTo>
                    <a:pt x="0" y="0"/>
                  </a:lnTo>
                  <a:lnTo>
                    <a:pt x="0" y="752297"/>
                  </a:lnTo>
                  <a:lnTo>
                    <a:pt x="1270" y="753579"/>
                  </a:lnTo>
                  <a:lnTo>
                    <a:pt x="1270" y="1257"/>
                  </a:lnTo>
                  <a:close/>
                </a:path>
                <a:path w="39370" h="790575">
                  <a:moveTo>
                    <a:pt x="39370" y="37287"/>
                  </a:moveTo>
                  <a:lnTo>
                    <a:pt x="37452" y="37287"/>
                  </a:lnTo>
                  <a:lnTo>
                    <a:pt x="37452" y="790397"/>
                  </a:lnTo>
                  <a:lnTo>
                    <a:pt x="39370" y="790397"/>
                  </a:lnTo>
                  <a:lnTo>
                    <a:pt x="39370" y="37287"/>
                  </a:lnTo>
                  <a:close/>
                </a:path>
              </a:pathLst>
            </a:custGeom>
            <a:solidFill>
              <a:srgbClr val="C0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8535670" y="4016531"/>
              <a:ext cx="36830" cy="788035"/>
            </a:xfrm>
            <a:custGeom>
              <a:avLst/>
              <a:gdLst/>
              <a:ahLst/>
              <a:cxnLst/>
              <a:rect l="l" t="t" r="r" b="b"/>
              <a:pathLst>
                <a:path w="36829" h="788035">
                  <a:moveTo>
                    <a:pt x="34289" y="33989"/>
                  </a:moveTo>
                  <a:lnTo>
                    <a:pt x="34289" y="785339"/>
                  </a:lnTo>
                  <a:lnTo>
                    <a:pt x="33019" y="785339"/>
                  </a:lnTo>
                  <a:lnTo>
                    <a:pt x="35559" y="787879"/>
                  </a:lnTo>
                  <a:lnTo>
                    <a:pt x="36829" y="787879"/>
                  </a:lnTo>
                  <a:lnTo>
                    <a:pt x="36829" y="36506"/>
                  </a:lnTo>
                  <a:lnTo>
                    <a:pt x="34289" y="33989"/>
                  </a:lnTo>
                  <a:close/>
                </a:path>
                <a:path w="36829" h="788035">
                  <a:moveTo>
                    <a:pt x="0" y="0"/>
                  </a:moveTo>
                  <a:lnTo>
                    <a:pt x="0" y="752319"/>
                  </a:lnTo>
                  <a:lnTo>
                    <a:pt x="2539" y="754859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8538210" y="4019054"/>
              <a:ext cx="31750" cy="782955"/>
            </a:xfrm>
            <a:custGeom>
              <a:avLst/>
              <a:gdLst/>
              <a:ahLst/>
              <a:cxnLst/>
              <a:rect l="l" t="t" r="r" b="b"/>
              <a:pathLst>
                <a:path w="31750" h="782954">
                  <a:moveTo>
                    <a:pt x="1270" y="1257"/>
                  </a:moveTo>
                  <a:lnTo>
                    <a:pt x="0" y="0"/>
                  </a:lnTo>
                  <a:lnTo>
                    <a:pt x="0" y="752335"/>
                  </a:lnTo>
                  <a:lnTo>
                    <a:pt x="1270" y="753605"/>
                  </a:lnTo>
                  <a:lnTo>
                    <a:pt x="1270" y="1257"/>
                  </a:lnTo>
                  <a:close/>
                </a:path>
                <a:path w="31750" h="782954">
                  <a:moveTo>
                    <a:pt x="31750" y="29705"/>
                  </a:moveTo>
                  <a:lnTo>
                    <a:pt x="29845" y="29705"/>
                  </a:lnTo>
                  <a:lnTo>
                    <a:pt x="29845" y="782828"/>
                  </a:lnTo>
                  <a:lnTo>
                    <a:pt x="31750" y="782828"/>
                  </a:lnTo>
                  <a:lnTo>
                    <a:pt x="31750" y="29705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8539480" y="4020307"/>
              <a:ext cx="29209" cy="780415"/>
            </a:xfrm>
            <a:custGeom>
              <a:avLst/>
              <a:gdLst/>
              <a:ahLst/>
              <a:cxnLst/>
              <a:rect l="l" t="t" r="r" b="b"/>
              <a:pathLst>
                <a:path w="29209" h="780414">
                  <a:moveTo>
                    <a:pt x="26670" y="26436"/>
                  </a:moveTo>
                  <a:lnTo>
                    <a:pt x="26670" y="777752"/>
                  </a:lnTo>
                  <a:lnTo>
                    <a:pt x="25400" y="777752"/>
                  </a:lnTo>
                  <a:lnTo>
                    <a:pt x="27940" y="780292"/>
                  </a:lnTo>
                  <a:lnTo>
                    <a:pt x="29210" y="780292"/>
                  </a:lnTo>
                  <a:lnTo>
                    <a:pt x="29210" y="28953"/>
                  </a:lnTo>
                  <a:lnTo>
                    <a:pt x="26670" y="26436"/>
                  </a:lnTo>
                  <a:close/>
                </a:path>
                <a:path w="29209" h="780414">
                  <a:moveTo>
                    <a:pt x="0" y="0"/>
                  </a:moveTo>
                  <a:lnTo>
                    <a:pt x="0" y="752352"/>
                  </a:lnTo>
                  <a:lnTo>
                    <a:pt x="1270" y="753622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8540750" y="4021566"/>
              <a:ext cx="25400" cy="776605"/>
            </a:xfrm>
            <a:custGeom>
              <a:avLst/>
              <a:gdLst/>
              <a:ahLst/>
              <a:cxnLst/>
              <a:rect l="l" t="t" r="r" b="b"/>
              <a:pathLst>
                <a:path w="25400" h="776604">
                  <a:moveTo>
                    <a:pt x="24129" y="23918"/>
                  </a:moveTo>
                  <a:lnTo>
                    <a:pt x="24129" y="775223"/>
                  </a:lnTo>
                  <a:lnTo>
                    <a:pt x="22859" y="775223"/>
                  </a:lnTo>
                  <a:lnTo>
                    <a:pt x="24129" y="776493"/>
                  </a:lnTo>
                  <a:lnTo>
                    <a:pt x="25400" y="776493"/>
                  </a:lnTo>
                  <a:lnTo>
                    <a:pt x="25400" y="25177"/>
                  </a:lnTo>
                  <a:lnTo>
                    <a:pt x="24129" y="23918"/>
                  </a:lnTo>
                  <a:close/>
                </a:path>
                <a:path w="25400" h="776604">
                  <a:moveTo>
                    <a:pt x="0" y="0"/>
                  </a:moveTo>
                  <a:lnTo>
                    <a:pt x="0" y="752363"/>
                  </a:lnTo>
                  <a:lnTo>
                    <a:pt x="2540" y="754903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8543290" y="4024096"/>
              <a:ext cx="21590" cy="772795"/>
            </a:xfrm>
            <a:custGeom>
              <a:avLst/>
              <a:gdLst/>
              <a:ahLst/>
              <a:cxnLst/>
              <a:rect l="l" t="t" r="r" b="b"/>
              <a:pathLst>
                <a:path w="21590" h="772795">
                  <a:moveTo>
                    <a:pt x="1270" y="1257"/>
                  </a:moveTo>
                  <a:lnTo>
                    <a:pt x="0" y="0"/>
                  </a:lnTo>
                  <a:lnTo>
                    <a:pt x="0" y="752386"/>
                  </a:lnTo>
                  <a:lnTo>
                    <a:pt x="1270" y="753643"/>
                  </a:lnTo>
                  <a:lnTo>
                    <a:pt x="1270" y="1257"/>
                  </a:lnTo>
                  <a:close/>
                </a:path>
                <a:path w="21590" h="772795">
                  <a:moveTo>
                    <a:pt x="21577" y="18313"/>
                  </a:moveTo>
                  <a:lnTo>
                    <a:pt x="19050" y="18313"/>
                  </a:lnTo>
                  <a:lnTo>
                    <a:pt x="19050" y="772693"/>
                  </a:lnTo>
                  <a:lnTo>
                    <a:pt x="21577" y="772693"/>
                  </a:lnTo>
                  <a:lnTo>
                    <a:pt x="21577" y="18313"/>
                  </a:lnTo>
                  <a:close/>
                </a:path>
              </a:pathLst>
            </a:custGeom>
            <a:solidFill>
              <a:srgbClr val="DC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8544560" y="4025353"/>
              <a:ext cx="17780" cy="768985"/>
            </a:xfrm>
            <a:custGeom>
              <a:avLst/>
              <a:gdLst/>
              <a:ahLst/>
              <a:cxnLst/>
              <a:rect l="l" t="t" r="r" b="b"/>
              <a:pathLst>
                <a:path w="17779" h="768985">
                  <a:moveTo>
                    <a:pt x="2540" y="2514"/>
                  </a:moveTo>
                  <a:lnTo>
                    <a:pt x="0" y="0"/>
                  </a:lnTo>
                  <a:lnTo>
                    <a:pt x="0" y="752386"/>
                  </a:lnTo>
                  <a:lnTo>
                    <a:pt x="2540" y="754926"/>
                  </a:lnTo>
                  <a:lnTo>
                    <a:pt x="2540" y="2514"/>
                  </a:lnTo>
                  <a:close/>
                </a:path>
                <a:path w="17779" h="768985">
                  <a:moveTo>
                    <a:pt x="17780" y="15786"/>
                  </a:moveTo>
                  <a:lnTo>
                    <a:pt x="15875" y="15786"/>
                  </a:lnTo>
                  <a:lnTo>
                    <a:pt x="15875" y="768896"/>
                  </a:lnTo>
                  <a:lnTo>
                    <a:pt x="17780" y="768896"/>
                  </a:lnTo>
                  <a:lnTo>
                    <a:pt x="17780" y="15786"/>
                  </a:lnTo>
                  <a:close/>
                </a:path>
              </a:pathLst>
            </a:custGeom>
            <a:solidFill>
              <a:srgbClr val="E1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8547100" y="4027868"/>
              <a:ext cx="13970" cy="765175"/>
            </a:xfrm>
            <a:custGeom>
              <a:avLst/>
              <a:gdLst/>
              <a:ahLst/>
              <a:cxnLst/>
              <a:rect l="l" t="t" r="r" b="b"/>
              <a:pathLst>
                <a:path w="13970" h="765175">
                  <a:moveTo>
                    <a:pt x="1270" y="1257"/>
                  </a:moveTo>
                  <a:lnTo>
                    <a:pt x="0" y="0"/>
                  </a:lnTo>
                  <a:lnTo>
                    <a:pt x="0" y="752411"/>
                  </a:lnTo>
                  <a:lnTo>
                    <a:pt x="1270" y="753694"/>
                  </a:lnTo>
                  <a:lnTo>
                    <a:pt x="1270" y="1257"/>
                  </a:lnTo>
                  <a:close/>
                </a:path>
                <a:path w="13970" h="765175">
                  <a:moveTo>
                    <a:pt x="13970" y="12001"/>
                  </a:moveTo>
                  <a:lnTo>
                    <a:pt x="12052" y="12001"/>
                  </a:lnTo>
                  <a:lnTo>
                    <a:pt x="12052" y="765111"/>
                  </a:lnTo>
                  <a:lnTo>
                    <a:pt x="13970" y="765111"/>
                  </a:lnTo>
                  <a:lnTo>
                    <a:pt x="13970" y="12001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8548370" y="4029125"/>
              <a:ext cx="11430" cy="762635"/>
            </a:xfrm>
            <a:custGeom>
              <a:avLst/>
              <a:gdLst/>
              <a:ahLst/>
              <a:cxnLst/>
              <a:rect l="l" t="t" r="r" b="b"/>
              <a:pathLst>
                <a:path w="11429" h="762635">
                  <a:moveTo>
                    <a:pt x="2540" y="2514"/>
                  </a:moveTo>
                  <a:lnTo>
                    <a:pt x="0" y="0"/>
                  </a:lnTo>
                  <a:lnTo>
                    <a:pt x="0" y="752436"/>
                  </a:lnTo>
                  <a:lnTo>
                    <a:pt x="2540" y="754964"/>
                  </a:lnTo>
                  <a:lnTo>
                    <a:pt x="2540" y="2514"/>
                  </a:lnTo>
                  <a:close/>
                </a:path>
                <a:path w="11429" h="762635">
                  <a:moveTo>
                    <a:pt x="11430" y="8204"/>
                  </a:moveTo>
                  <a:lnTo>
                    <a:pt x="8890" y="8204"/>
                  </a:lnTo>
                  <a:lnTo>
                    <a:pt x="8890" y="762584"/>
                  </a:lnTo>
                  <a:lnTo>
                    <a:pt x="11430" y="762584"/>
                  </a:lnTo>
                  <a:lnTo>
                    <a:pt x="11430" y="8204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8550910" y="4031640"/>
              <a:ext cx="6350" cy="757555"/>
            </a:xfrm>
            <a:custGeom>
              <a:avLst/>
              <a:gdLst/>
              <a:ahLst/>
              <a:cxnLst/>
              <a:rect l="l" t="t" r="r" b="b"/>
              <a:pathLst>
                <a:path w="6350" h="757554">
                  <a:moveTo>
                    <a:pt x="1270" y="1257"/>
                  </a:moveTo>
                  <a:lnTo>
                    <a:pt x="0" y="0"/>
                  </a:lnTo>
                  <a:lnTo>
                    <a:pt x="0" y="752449"/>
                  </a:lnTo>
                  <a:lnTo>
                    <a:pt x="1270" y="753719"/>
                  </a:lnTo>
                  <a:lnTo>
                    <a:pt x="1270" y="1257"/>
                  </a:lnTo>
                  <a:close/>
                </a:path>
                <a:path w="6350" h="757554">
                  <a:moveTo>
                    <a:pt x="6350" y="4419"/>
                  </a:moveTo>
                  <a:lnTo>
                    <a:pt x="4445" y="4419"/>
                  </a:lnTo>
                  <a:lnTo>
                    <a:pt x="4445" y="757542"/>
                  </a:lnTo>
                  <a:lnTo>
                    <a:pt x="6350" y="757542"/>
                  </a:lnTo>
                  <a:lnTo>
                    <a:pt x="6350" y="4419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8552180" y="4033520"/>
              <a:ext cx="3810" cy="754380"/>
            </a:xfrm>
            <a:custGeom>
              <a:avLst/>
              <a:gdLst/>
              <a:ahLst/>
              <a:cxnLst/>
              <a:rect l="l" t="t" r="r" b="b"/>
              <a:pathLst>
                <a:path w="3809" h="754379">
                  <a:moveTo>
                    <a:pt x="0" y="754379"/>
                  </a:moveTo>
                  <a:lnTo>
                    <a:pt x="3810" y="754379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5437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8482330" y="39624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09" h="895350">
                  <a:moveTo>
                    <a:pt x="0" y="0"/>
                  </a:moveTo>
                  <a:lnTo>
                    <a:pt x="143510" y="143510"/>
                  </a:lnTo>
                  <a:lnTo>
                    <a:pt x="143510" y="895350"/>
                  </a:lnTo>
                  <a:lnTo>
                    <a:pt x="0" y="7518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6285230" y="4751070"/>
              <a:ext cx="2234565" cy="2540"/>
            </a:xfrm>
            <a:custGeom>
              <a:avLst/>
              <a:gdLst/>
              <a:ahLst/>
              <a:cxnLst/>
              <a:rect l="l" t="t" r="r" b="b"/>
              <a:pathLst>
                <a:path w="2234565" h="2539">
                  <a:moveTo>
                    <a:pt x="2234552" y="1270"/>
                  </a:moveTo>
                  <a:lnTo>
                    <a:pt x="2233282" y="1270"/>
                  </a:lnTo>
                  <a:lnTo>
                    <a:pt x="223328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19" y="1270"/>
                  </a:lnTo>
                  <a:lnTo>
                    <a:pt x="1219" y="2540"/>
                  </a:lnTo>
                  <a:lnTo>
                    <a:pt x="2234552" y="2540"/>
                  </a:lnTo>
                  <a:lnTo>
                    <a:pt x="2234552" y="127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6287703" y="4753610"/>
              <a:ext cx="2233930" cy="1270"/>
            </a:xfrm>
            <a:custGeom>
              <a:avLst/>
              <a:gdLst/>
              <a:ahLst/>
              <a:cxnLst/>
              <a:rect l="l" t="t" r="r" b="b"/>
              <a:pathLst>
                <a:path w="2233929" h="1270">
                  <a:moveTo>
                    <a:pt x="0" y="1270"/>
                  </a:moveTo>
                  <a:lnTo>
                    <a:pt x="2233361" y="1270"/>
                  </a:lnTo>
                  <a:lnTo>
                    <a:pt x="2233361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6289040" y="475488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70"/>
                  </a:moveTo>
                  <a:lnTo>
                    <a:pt x="2233294" y="1270"/>
                  </a:lnTo>
                  <a:lnTo>
                    <a:pt x="2233294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6290310" y="4756150"/>
              <a:ext cx="2234565" cy="2540"/>
            </a:xfrm>
            <a:custGeom>
              <a:avLst/>
              <a:gdLst/>
              <a:ahLst/>
              <a:cxnLst/>
              <a:rect l="l" t="t" r="r" b="b"/>
              <a:pathLst>
                <a:path w="2234565" h="2539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130" y="1270"/>
                  </a:lnTo>
                  <a:lnTo>
                    <a:pt x="1130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6292850" y="475869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3294" y="1269"/>
                  </a:lnTo>
                  <a:lnTo>
                    <a:pt x="2233294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6294120" y="4759960"/>
              <a:ext cx="2234565" cy="2540"/>
            </a:xfrm>
            <a:custGeom>
              <a:avLst/>
              <a:gdLst/>
              <a:ahLst/>
              <a:cxnLst/>
              <a:rect l="l" t="t" r="r" b="b"/>
              <a:pathLst>
                <a:path w="2234565" h="2539">
                  <a:moveTo>
                    <a:pt x="2234565" y="1270"/>
                  </a:moveTo>
                  <a:lnTo>
                    <a:pt x="2233282" y="1270"/>
                  </a:lnTo>
                  <a:lnTo>
                    <a:pt x="223328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066" y="1270"/>
                  </a:lnTo>
                  <a:lnTo>
                    <a:pt x="1066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6296660" y="476250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3295" y="1269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6297930" y="4763770"/>
              <a:ext cx="2234565" cy="2540"/>
            </a:xfrm>
            <a:custGeom>
              <a:avLst/>
              <a:gdLst/>
              <a:ahLst/>
              <a:cxnLst/>
              <a:rect l="l" t="t" r="r" b="b"/>
              <a:pathLst>
                <a:path w="2234565" h="2539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990" y="1270"/>
                  </a:lnTo>
                  <a:lnTo>
                    <a:pt x="990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6300470" y="476631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6301740" y="4767580"/>
              <a:ext cx="2234565" cy="2540"/>
            </a:xfrm>
            <a:custGeom>
              <a:avLst/>
              <a:gdLst/>
              <a:ahLst/>
              <a:cxnLst/>
              <a:rect l="l" t="t" r="r" b="b"/>
              <a:pathLst>
                <a:path w="2234565" h="2539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927" y="1270"/>
                  </a:lnTo>
                  <a:lnTo>
                    <a:pt x="927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6303923" y="4770120"/>
              <a:ext cx="2233930" cy="1270"/>
            </a:xfrm>
            <a:custGeom>
              <a:avLst/>
              <a:gdLst/>
              <a:ahLst/>
              <a:cxnLst/>
              <a:rect l="l" t="t" r="r" b="b"/>
              <a:pathLst>
                <a:path w="2233929" h="1270">
                  <a:moveTo>
                    <a:pt x="0" y="1269"/>
                  </a:moveTo>
                  <a:lnTo>
                    <a:pt x="2233651" y="1269"/>
                  </a:lnTo>
                  <a:lnTo>
                    <a:pt x="2233651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6305550" y="4771390"/>
              <a:ext cx="2233295" cy="1270"/>
            </a:xfrm>
            <a:custGeom>
              <a:avLst/>
              <a:gdLst/>
              <a:ahLst/>
              <a:cxnLst/>
              <a:rect l="l" t="t" r="r" b="b"/>
              <a:pathLst>
                <a:path w="2233295" h="1270">
                  <a:moveTo>
                    <a:pt x="0" y="1269"/>
                  </a:moveTo>
                  <a:lnTo>
                    <a:pt x="2233294" y="1269"/>
                  </a:lnTo>
                  <a:lnTo>
                    <a:pt x="2233294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6306820" y="4772660"/>
              <a:ext cx="2234565" cy="2540"/>
            </a:xfrm>
            <a:custGeom>
              <a:avLst/>
              <a:gdLst/>
              <a:ahLst/>
              <a:cxnLst/>
              <a:rect l="l" t="t" r="r" b="b"/>
              <a:pathLst>
                <a:path w="2234565" h="2539">
                  <a:moveTo>
                    <a:pt x="2234565" y="1270"/>
                  </a:moveTo>
                  <a:lnTo>
                    <a:pt x="2233282" y="1270"/>
                  </a:lnTo>
                  <a:lnTo>
                    <a:pt x="223328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838" y="1270"/>
                  </a:lnTo>
                  <a:lnTo>
                    <a:pt x="838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6248400" y="4714240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143510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1" name="object 2561"/>
          <p:cNvSpPr txBox="1"/>
          <p:nvPr/>
        </p:nvSpPr>
        <p:spPr>
          <a:xfrm>
            <a:off x="6865619" y="4020820"/>
            <a:ext cx="1000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Political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62" name="object 2562"/>
          <p:cNvSpPr txBox="1"/>
          <p:nvPr/>
        </p:nvSpPr>
        <p:spPr>
          <a:xfrm>
            <a:off x="6653530" y="432562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63" name="object 2563"/>
          <p:cNvGrpSpPr/>
          <p:nvPr/>
        </p:nvGrpSpPr>
        <p:grpSpPr>
          <a:xfrm>
            <a:off x="3498910" y="5556310"/>
            <a:ext cx="2453640" cy="971550"/>
            <a:chOff x="3498910" y="5556310"/>
            <a:chExt cx="2453640" cy="971550"/>
          </a:xfrm>
        </p:grpSpPr>
        <p:sp>
          <p:nvSpPr>
            <p:cNvPr id="2564" name="object 2564"/>
            <p:cNvSpPr/>
            <p:nvPr/>
          </p:nvSpPr>
          <p:spPr>
            <a:xfrm>
              <a:off x="3568700" y="5626100"/>
              <a:ext cx="2376170" cy="895350"/>
            </a:xfrm>
            <a:custGeom>
              <a:avLst/>
              <a:gdLst/>
              <a:ahLst/>
              <a:cxnLst/>
              <a:rect l="l" t="t" r="r" b="b"/>
              <a:pathLst>
                <a:path w="2376170" h="895350">
                  <a:moveTo>
                    <a:pt x="2232660" y="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42239" y="895350"/>
                  </a:lnTo>
                  <a:lnTo>
                    <a:pt x="2376170" y="895350"/>
                  </a:lnTo>
                  <a:lnTo>
                    <a:pt x="2376170" y="143509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3567430" y="5626100"/>
              <a:ext cx="2378710" cy="895350"/>
            </a:xfrm>
            <a:custGeom>
              <a:avLst/>
              <a:gdLst/>
              <a:ahLst/>
              <a:cxnLst/>
              <a:rect l="l" t="t" r="r" b="b"/>
              <a:pathLst>
                <a:path w="2378710" h="895350">
                  <a:moveTo>
                    <a:pt x="0" y="0"/>
                  </a:moveTo>
                  <a:lnTo>
                    <a:pt x="2235200" y="0"/>
                  </a:lnTo>
                  <a:lnTo>
                    <a:pt x="2378710" y="143509"/>
                  </a:lnTo>
                  <a:lnTo>
                    <a:pt x="2378710" y="895350"/>
                  </a:lnTo>
                  <a:lnTo>
                    <a:pt x="144780" y="895350"/>
                  </a:lnTo>
                  <a:lnTo>
                    <a:pt x="0" y="75184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5802630" y="5627370"/>
              <a:ext cx="142240" cy="894080"/>
            </a:xfrm>
            <a:custGeom>
              <a:avLst/>
              <a:gdLst/>
              <a:ahLst/>
              <a:cxnLst/>
              <a:rect l="l" t="t" r="r" b="b"/>
              <a:pathLst>
                <a:path w="142239" h="894079">
                  <a:moveTo>
                    <a:pt x="0" y="0"/>
                  </a:moveTo>
                  <a:lnTo>
                    <a:pt x="0" y="751840"/>
                  </a:lnTo>
                  <a:lnTo>
                    <a:pt x="142240" y="894080"/>
                  </a:lnTo>
                  <a:lnTo>
                    <a:pt x="142240" y="14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5802630" y="56261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0" y="0"/>
                  </a:moveTo>
                  <a:lnTo>
                    <a:pt x="143510" y="143509"/>
                  </a:lnTo>
                  <a:lnTo>
                    <a:pt x="143510" y="895350"/>
                  </a:lnTo>
                  <a:lnTo>
                    <a:pt x="0" y="75184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3568700" y="6377940"/>
              <a:ext cx="2376170" cy="143510"/>
            </a:xfrm>
            <a:custGeom>
              <a:avLst/>
              <a:gdLst/>
              <a:ahLst/>
              <a:cxnLst/>
              <a:rect l="l" t="t" r="r" b="b"/>
              <a:pathLst>
                <a:path w="2376170" h="143509">
                  <a:moveTo>
                    <a:pt x="2232660" y="0"/>
                  </a:moveTo>
                  <a:lnTo>
                    <a:pt x="0" y="0"/>
                  </a:lnTo>
                  <a:lnTo>
                    <a:pt x="142239" y="143510"/>
                  </a:lnTo>
                  <a:lnTo>
                    <a:pt x="2376170" y="143510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3567430" y="6377940"/>
              <a:ext cx="2378710" cy="143510"/>
            </a:xfrm>
            <a:custGeom>
              <a:avLst/>
              <a:gdLst/>
              <a:ahLst/>
              <a:cxnLst/>
              <a:rect l="l" t="t" r="r" b="b"/>
              <a:pathLst>
                <a:path w="2378710" h="143509">
                  <a:moveTo>
                    <a:pt x="0" y="0"/>
                  </a:moveTo>
                  <a:lnTo>
                    <a:pt x="2235200" y="0"/>
                  </a:lnTo>
                  <a:lnTo>
                    <a:pt x="2378710" y="143510"/>
                  </a:lnTo>
                  <a:lnTo>
                    <a:pt x="144780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3505200" y="55626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2373629" y="139733"/>
                  </a:moveTo>
                  <a:lnTo>
                    <a:pt x="2373629" y="891540"/>
                  </a:lnTo>
                  <a:lnTo>
                    <a:pt x="137249" y="891540"/>
                  </a:lnTo>
                  <a:lnTo>
                    <a:pt x="140992" y="895350"/>
                  </a:lnTo>
                  <a:lnTo>
                    <a:pt x="2377440" y="895350"/>
                  </a:lnTo>
                  <a:lnTo>
                    <a:pt x="2377440" y="143509"/>
                  </a:lnTo>
                  <a:lnTo>
                    <a:pt x="2373629" y="139733"/>
                  </a:lnTo>
                  <a:close/>
                </a:path>
                <a:path w="2377440" h="895350">
                  <a:moveTo>
                    <a:pt x="2232660" y="0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2539" y="754425"/>
                  </a:lnTo>
                  <a:lnTo>
                    <a:pt x="2539" y="2540"/>
                  </a:lnTo>
                  <a:lnTo>
                    <a:pt x="2235222" y="2540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3507740" y="5565140"/>
              <a:ext cx="2371090" cy="889000"/>
            </a:xfrm>
            <a:custGeom>
              <a:avLst/>
              <a:gdLst/>
              <a:ahLst/>
              <a:cxnLst/>
              <a:rect l="l" t="t" r="r" b="b"/>
              <a:pathLst>
                <a:path w="2371090" h="889000">
                  <a:moveTo>
                    <a:pt x="2367280" y="133416"/>
                  </a:moveTo>
                  <a:lnTo>
                    <a:pt x="2367280" y="885190"/>
                  </a:lnTo>
                  <a:lnTo>
                    <a:pt x="130965" y="885190"/>
                  </a:lnTo>
                  <a:lnTo>
                    <a:pt x="134709" y="889000"/>
                  </a:lnTo>
                  <a:lnTo>
                    <a:pt x="2371090" y="889000"/>
                  </a:lnTo>
                  <a:lnTo>
                    <a:pt x="2371090" y="137193"/>
                  </a:lnTo>
                  <a:lnTo>
                    <a:pt x="2367280" y="133416"/>
                  </a:lnTo>
                  <a:close/>
                </a:path>
                <a:path w="2371090" h="889000">
                  <a:moveTo>
                    <a:pt x="2232682" y="0"/>
                  </a:moveTo>
                  <a:lnTo>
                    <a:pt x="0" y="0"/>
                  </a:lnTo>
                  <a:lnTo>
                    <a:pt x="0" y="751885"/>
                  </a:lnTo>
                  <a:lnTo>
                    <a:pt x="3810" y="755763"/>
                  </a:lnTo>
                  <a:lnTo>
                    <a:pt x="3810" y="3810"/>
                  </a:lnTo>
                  <a:lnTo>
                    <a:pt x="2236526" y="3810"/>
                  </a:lnTo>
                  <a:lnTo>
                    <a:pt x="2232682" y="0"/>
                  </a:lnTo>
                  <a:close/>
                </a:path>
              </a:pathLst>
            </a:custGeom>
            <a:solidFill>
              <a:srgbClr val="01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3511550" y="5568950"/>
              <a:ext cx="2363470" cy="881380"/>
            </a:xfrm>
            <a:custGeom>
              <a:avLst/>
              <a:gdLst/>
              <a:ahLst/>
              <a:cxnLst/>
              <a:rect l="l" t="t" r="r" b="b"/>
              <a:pathLst>
                <a:path w="2363470" h="881379">
                  <a:moveTo>
                    <a:pt x="2360929" y="127089"/>
                  </a:moveTo>
                  <a:lnTo>
                    <a:pt x="2360929" y="878840"/>
                  </a:lnTo>
                  <a:lnTo>
                    <a:pt x="124660" y="878840"/>
                  </a:lnTo>
                  <a:lnTo>
                    <a:pt x="127155" y="881380"/>
                  </a:lnTo>
                  <a:lnTo>
                    <a:pt x="2363470" y="881380"/>
                  </a:lnTo>
                  <a:lnTo>
                    <a:pt x="2363470" y="129606"/>
                  </a:lnTo>
                  <a:lnTo>
                    <a:pt x="2360929" y="127089"/>
                  </a:lnTo>
                  <a:close/>
                </a:path>
                <a:path w="2363470" h="881379">
                  <a:moveTo>
                    <a:pt x="2232716" y="0"/>
                  </a:moveTo>
                  <a:lnTo>
                    <a:pt x="0" y="0"/>
                  </a:lnTo>
                  <a:lnTo>
                    <a:pt x="0" y="751953"/>
                  </a:lnTo>
                  <a:lnTo>
                    <a:pt x="3810" y="755831"/>
                  </a:lnTo>
                  <a:lnTo>
                    <a:pt x="3810" y="3809"/>
                  </a:lnTo>
                  <a:lnTo>
                    <a:pt x="2236559" y="3809"/>
                  </a:lnTo>
                  <a:lnTo>
                    <a:pt x="2232716" y="0"/>
                  </a:lnTo>
                  <a:close/>
                </a:path>
              </a:pathLst>
            </a:custGeom>
            <a:solidFill>
              <a:srgbClr val="03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3515360" y="5572760"/>
              <a:ext cx="2357120" cy="875030"/>
            </a:xfrm>
            <a:custGeom>
              <a:avLst/>
              <a:gdLst/>
              <a:ahLst/>
              <a:cxnLst/>
              <a:rect l="l" t="t" r="r" b="b"/>
              <a:pathLst>
                <a:path w="2357120" h="875029">
                  <a:moveTo>
                    <a:pt x="2353310" y="119502"/>
                  </a:moveTo>
                  <a:lnTo>
                    <a:pt x="2353310" y="871219"/>
                  </a:lnTo>
                  <a:lnTo>
                    <a:pt x="117107" y="871219"/>
                  </a:lnTo>
                  <a:lnTo>
                    <a:pt x="120850" y="875029"/>
                  </a:lnTo>
                  <a:lnTo>
                    <a:pt x="2357119" y="875029"/>
                  </a:lnTo>
                  <a:lnTo>
                    <a:pt x="2357119" y="123279"/>
                  </a:lnTo>
                  <a:lnTo>
                    <a:pt x="2353310" y="119502"/>
                  </a:lnTo>
                  <a:close/>
                </a:path>
                <a:path w="2357120" h="875029">
                  <a:moveTo>
                    <a:pt x="2232749" y="0"/>
                  </a:moveTo>
                  <a:lnTo>
                    <a:pt x="0" y="0"/>
                  </a:lnTo>
                  <a:lnTo>
                    <a:pt x="0" y="752021"/>
                  </a:lnTo>
                  <a:lnTo>
                    <a:pt x="3810" y="755899"/>
                  </a:lnTo>
                  <a:lnTo>
                    <a:pt x="3810" y="3809"/>
                  </a:lnTo>
                  <a:lnTo>
                    <a:pt x="2236593" y="3809"/>
                  </a:lnTo>
                  <a:lnTo>
                    <a:pt x="2232749" y="0"/>
                  </a:lnTo>
                  <a:close/>
                </a:path>
              </a:pathLst>
            </a:custGeom>
            <a:solidFill>
              <a:srgbClr val="05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3519170" y="5576570"/>
              <a:ext cx="2349500" cy="867410"/>
            </a:xfrm>
            <a:custGeom>
              <a:avLst/>
              <a:gdLst/>
              <a:ahLst/>
              <a:cxnLst/>
              <a:rect l="l" t="t" r="r" b="b"/>
              <a:pathLst>
                <a:path w="2349500" h="867410">
                  <a:moveTo>
                    <a:pt x="2345690" y="111915"/>
                  </a:moveTo>
                  <a:lnTo>
                    <a:pt x="2345690" y="863599"/>
                  </a:lnTo>
                  <a:lnTo>
                    <a:pt x="109554" y="863599"/>
                  </a:lnTo>
                  <a:lnTo>
                    <a:pt x="113297" y="867409"/>
                  </a:lnTo>
                  <a:lnTo>
                    <a:pt x="2349500" y="867409"/>
                  </a:lnTo>
                  <a:lnTo>
                    <a:pt x="2349500" y="115692"/>
                  </a:lnTo>
                  <a:lnTo>
                    <a:pt x="2345690" y="111915"/>
                  </a:lnTo>
                  <a:close/>
                </a:path>
                <a:path w="2349500" h="867410">
                  <a:moveTo>
                    <a:pt x="2232783" y="0"/>
                  </a:moveTo>
                  <a:lnTo>
                    <a:pt x="0" y="0"/>
                  </a:lnTo>
                  <a:lnTo>
                    <a:pt x="0" y="752089"/>
                  </a:lnTo>
                  <a:lnTo>
                    <a:pt x="2539" y="754674"/>
                  </a:lnTo>
                  <a:lnTo>
                    <a:pt x="2539" y="3809"/>
                  </a:lnTo>
                  <a:lnTo>
                    <a:pt x="2236627" y="3809"/>
                  </a:lnTo>
                  <a:lnTo>
                    <a:pt x="2232783" y="0"/>
                  </a:lnTo>
                  <a:close/>
                </a:path>
              </a:pathLst>
            </a:custGeom>
            <a:solidFill>
              <a:srgbClr val="07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3521710" y="5580380"/>
              <a:ext cx="2343150" cy="859790"/>
            </a:xfrm>
            <a:custGeom>
              <a:avLst/>
              <a:gdLst/>
              <a:ahLst/>
              <a:cxnLst/>
              <a:rect l="l" t="t" r="r" b="b"/>
              <a:pathLst>
                <a:path w="2343150" h="859789">
                  <a:moveTo>
                    <a:pt x="2339340" y="104329"/>
                  </a:moveTo>
                  <a:lnTo>
                    <a:pt x="2339340" y="855980"/>
                  </a:lnTo>
                  <a:lnTo>
                    <a:pt x="103271" y="855980"/>
                  </a:lnTo>
                  <a:lnTo>
                    <a:pt x="107014" y="859790"/>
                  </a:lnTo>
                  <a:lnTo>
                    <a:pt x="2343150" y="859790"/>
                  </a:lnTo>
                  <a:lnTo>
                    <a:pt x="2343150" y="108105"/>
                  </a:lnTo>
                  <a:lnTo>
                    <a:pt x="2339340" y="104329"/>
                  </a:lnTo>
                  <a:close/>
                </a:path>
                <a:path w="2343150" h="859789">
                  <a:moveTo>
                    <a:pt x="2234087" y="0"/>
                  </a:moveTo>
                  <a:lnTo>
                    <a:pt x="0" y="0"/>
                  </a:lnTo>
                  <a:lnTo>
                    <a:pt x="0" y="750864"/>
                  </a:lnTo>
                  <a:lnTo>
                    <a:pt x="3810" y="754742"/>
                  </a:lnTo>
                  <a:lnTo>
                    <a:pt x="3810" y="3810"/>
                  </a:lnTo>
                  <a:lnTo>
                    <a:pt x="2237931" y="3810"/>
                  </a:lnTo>
                  <a:lnTo>
                    <a:pt x="2234087" y="0"/>
                  </a:lnTo>
                  <a:close/>
                </a:path>
              </a:pathLst>
            </a:custGeom>
            <a:solidFill>
              <a:srgbClr val="09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3525520" y="5584190"/>
              <a:ext cx="2335530" cy="852169"/>
            </a:xfrm>
            <a:custGeom>
              <a:avLst/>
              <a:gdLst/>
              <a:ahLst/>
              <a:cxnLst/>
              <a:rect l="l" t="t" r="r" b="b"/>
              <a:pathLst>
                <a:path w="2335529" h="852170">
                  <a:moveTo>
                    <a:pt x="2331719" y="96742"/>
                  </a:moveTo>
                  <a:lnTo>
                    <a:pt x="2331719" y="848360"/>
                  </a:lnTo>
                  <a:lnTo>
                    <a:pt x="95717" y="848360"/>
                  </a:lnTo>
                  <a:lnTo>
                    <a:pt x="99461" y="852170"/>
                  </a:lnTo>
                  <a:lnTo>
                    <a:pt x="2335529" y="852170"/>
                  </a:lnTo>
                  <a:lnTo>
                    <a:pt x="2335529" y="100519"/>
                  </a:lnTo>
                  <a:lnTo>
                    <a:pt x="2331719" y="96742"/>
                  </a:lnTo>
                  <a:close/>
                </a:path>
                <a:path w="2335529" h="852170">
                  <a:moveTo>
                    <a:pt x="2234121" y="0"/>
                  </a:moveTo>
                  <a:lnTo>
                    <a:pt x="0" y="0"/>
                  </a:lnTo>
                  <a:lnTo>
                    <a:pt x="0" y="750932"/>
                  </a:lnTo>
                  <a:lnTo>
                    <a:pt x="3809" y="754810"/>
                  </a:lnTo>
                  <a:lnTo>
                    <a:pt x="3809" y="2540"/>
                  </a:lnTo>
                  <a:lnTo>
                    <a:pt x="2236683" y="2540"/>
                  </a:lnTo>
                  <a:lnTo>
                    <a:pt x="2234121" y="0"/>
                  </a:lnTo>
                  <a:close/>
                </a:path>
              </a:pathLst>
            </a:custGeom>
            <a:solidFill>
              <a:srgbClr val="0B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3529330" y="5586730"/>
              <a:ext cx="2327910" cy="845819"/>
            </a:xfrm>
            <a:custGeom>
              <a:avLst/>
              <a:gdLst/>
              <a:ahLst/>
              <a:cxnLst/>
              <a:rect l="l" t="t" r="r" b="b"/>
              <a:pathLst>
                <a:path w="2327910" h="845820">
                  <a:moveTo>
                    <a:pt x="2324100" y="90426"/>
                  </a:moveTo>
                  <a:lnTo>
                    <a:pt x="2324100" y="842010"/>
                  </a:lnTo>
                  <a:lnTo>
                    <a:pt x="88164" y="842010"/>
                  </a:lnTo>
                  <a:lnTo>
                    <a:pt x="91907" y="845820"/>
                  </a:lnTo>
                  <a:lnTo>
                    <a:pt x="2327910" y="845820"/>
                  </a:lnTo>
                  <a:lnTo>
                    <a:pt x="2327910" y="94202"/>
                  </a:lnTo>
                  <a:lnTo>
                    <a:pt x="2324100" y="90426"/>
                  </a:lnTo>
                  <a:close/>
                </a:path>
                <a:path w="2327910" h="845820">
                  <a:moveTo>
                    <a:pt x="2232873" y="0"/>
                  </a:moveTo>
                  <a:lnTo>
                    <a:pt x="0" y="0"/>
                  </a:lnTo>
                  <a:lnTo>
                    <a:pt x="0" y="752270"/>
                  </a:lnTo>
                  <a:lnTo>
                    <a:pt x="3810" y="756148"/>
                  </a:lnTo>
                  <a:lnTo>
                    <a:pt x="3810" y="3810"/>
                  </a:lnTo>
                  <a:lnTo>
                    <a:pt x="2236717" y="3810"/>
                  </a:lnTo>
                  <a:lnTo>
                    <a:pt x="2232873" y="0"/>
                  </a:lnTo>
                  <a:close/>
                </a:path>
              </a:pathLst>
            </a:custGeom>
            <a:solidFill>
              <a:srgbClr val="0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3533140" y="5590540"/>
              <a:ext cx="2320290" cy="838200"/>
            </a:xfrm>
            <a:custGeom>
              <a:avLst/>
              <a:gdLst/>
              <a:ahLst/>
              <a:cxnLst/>
              <a:rect l="l" t="t" r="r" b="b"/>
              <a:pathLst>
                <a:path w="2320290" h="838200">
                  <a:moveTo>
                    <a:pt x="2317750" y="84098"/>
                  </a:moveTo>
                  <a:lnTo>
                    <a:pt x="2317750" y="835660"/>
                  </a:lnTo>
                  <a:lnTo>
                    <a:pt x="81859" y="835660"/>
                  </a:lnTo>
                  <a:lnTo>
                    <a:pt x="84354" y="838200"/>
                  </a:lnTo>
                  <a:lnTo>
                    <a:pt x="2320290" y="838200"/>
                  </a:lnTo>
                  <a:lnTo>
                    <a:pt x="2320290" y="86616"/>
                  </a:lnTo>
                  <a:lnTo>
                    <a:pt x="2317750" y="84098"/>
                  </a:lnTo>
                  <a:close/>
                </a:path>
                <a:path w="2320290" h="838200">
                  <a:moveTo>
                    <a:pt x="2232907" y="0"/>
                  </a:moveTo>
                  <a:lnTo>
                    <a:pt x="0" y="0"/>
                  </a:lnTo>
                  <a:lnTo>
                    <a:pt x="0" y="752338"/>
                  </a:lnTo>
                  <a:lnTo>
                    <a:pt x="3810" y="756216"/>
                  </a:lnTo>
                  <a:lnTo>
                    <a:pt x="3810" y="3810"/>
                  </a:lnTo>
                  <a:lnTo>
                    <a:pt x="2236750" y="3810"/>
                  </a:lnTo>
                  <a:lnTo>
                    <a:pt x="2232907" y="0"/>
                  </a:lnTo>
                  <a:close/>
                </a:path>
              </a:pathLst>
            </a:custGeom>
            <a:solidFill>
              <a:srgbClr val="0F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3536950" y="5594350"/>
              <a:ext cx="2313940" cy="831850"/>
            </a:xfrm>
            <a:custGeom>
              <a:avLst/>
              <a:gdLst/>
              <a:ahLst/>
              <a:cxnLst/>
              <a:rect l="l" t="t" r="r" b="b"/>
              <a:pathLst>
                <a:path w="2313940" h="831850">
                  <a:moveTo>
                    <a:pt x="2310129" y="76511"/>
                  </a:moveTo>
                  <a:lnTo>
                    <a:pt x="2310129" y="828040"/>
                  </a:lnTo>
                  <a:lnTo>
                    <a:pt x="74306" y="828040"/>
                  </a:lnTo>
                  <a:lnTo>
                    <a:pt x="78049" y="831850"/>
                  </a:lnTo>
                  <a:lnTo>
                    <a:pt x="2313940" y="831850"/>
                  </a:lnTo>
                  <a:lnTo>
                    <a:pt x="2313940" y="80288"/>
                  </a:lnTo>
                  <a:lnTo>
                    <a:pt x="2310129" y="76511"/>
                  </a:lnTo>
                  <a:close/>
                </a:path>
                <a:path w="2313940" h="831850">
                  <a:moveTo>
                    <a:pt x="2232940" y="0"/>
                  </a:moveTo>
                  <a:lnTo>
                    <a:pt x="0" y="0"/>
                  </a:lnTo>
                  <a:lnTo>
                    <a:pt x="0" y="752406"/>
                  </a:lnTo>
                  <a:lnTo>
                    <a:pt x="3810" y="756285"/>
                  </a:lnTo>
                  <a:lnTo>
                    <a:pt x="3810" y="3809"/>
                  </a:lnTo>
                  <a:lnTo>
                    <a:pt x="2236784" y="3809"/>
                  </a:lnTo>
                  <a:lnTo>
                    <a:pt x="2232940" y="0"/>
                  </a:lnTo>
                  <a:close/>
                </a:path>
              </a:pathLst>
            </a:custGeom>
            <a:solidFill>
              <a:srgbClr val="11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3540760" y="5598160"/>
              <a:ext cx="2306320" cy="824230"/>
            </a:xfrm>
            <a:custGeom>
              <a:avLst/>
              <a:gdLst/>
              <a:ahLst/>
              <a:cxnLst/>
              <a:rect l="l" t="t" r="r" b="b"/>
              <a:pathLst>
                <a:path w="2306320" h="824229">
                  <a:moveTo>
                    <a:pt x="2302510" y="68925"/>
                  </a:moveTo>
                  <a:lnTo>
                    <a:pt x="2302510" y="820419"/>
                  </a:lnTo>
                  <a:lnTo>
                    <a:pt x="66752" y="820419"/>
                  </a:lnTo>
                  <a:lnTo>
                    <a:pt x="70496" y="824229"/>
                  </a:lnTo>
                  <a:lnTo>
                    <a:pt x="2306319" y="824229"/>
                  </a:lnTo>
                  <a:lnTo>
                    <a:pt x="2306319" y="72701"/>
                  </a:lnTo>
                  <a:lnTo>
                    <a:pt x="2302510" y="68925"/>
                  </a:lnTo>
                  <a:close/>
                </a:path>
                <a:path w="2306320" h="824229">
                  <a:moveTo>
                    <a:pt x="2232974" y="0"/>
                  </a:moveTo>
                  <a:lnTo>
                    <a:pt x="0" y="0"/>
                  </a:lnTo>
                  <a:lnTo>
                    <a:pt x="0" y="752475"/>
                  </a:lnTo>
                  <a:lnTo>
                    <a:pt x="2539" y="755060"/>
                  </a:lnTo>
                  <a:lnTo>
                    <a:pt x="2539" y="3809"/>
                  </a:lnTo>
                  <a:lnTo>
                    <a:pt x="2236818" y="3809"/>
                  </a:lnTo>
                  <a:lnTo>
                    <a:pt x="2232974" y="0"/>
                  </a:lnTo>
                  <a:close/>
                </a:path>
              </a:pathLst>
            </a:custGeom>
            <a:solidFill>
              <a:srgbClr val="13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3543300" y="5601970"/>
              <a:ext cx="2299970" cy="816610"/>
            </a:xfrm>
            <a:custGeom>
              <a:avLst/>
              <a:gdLst/>
              <a:ahLst/>
              <a:cxnLst/>
              <a:rect l="l" t="t" r="r" b="b"/>
              <a:pathLst>
                <a:path w="2299970" h="816610">
                  <a:moveTo>
                    <a:pt x="2296160" y="61338"/>
                  </a:moveTo>
                  <a:lnTo>
                    <a:pt x="2296160" y="812799"/>
                  </a:lnTo>
                  <a:lnTo>
                    <a:pt x="60469" y="812799"/>
                  </a:lnTo>
                  <a:lnTo>
                    <a:pt x="64212" y="816609"/>
                  </a:lnTo>
                  <a:lnTo>
                    <a:pt x="2299970" y="816609"/>
                  </a:lnTo>
                  <a:lnTo>
                    <a:pt x="2299970" y="65115"/>
                  </a:lnTo>
                  <a:lnTo>
                    <a:pt x="2296160" y="61338"/>
                  </a:lnTo>
                  <a:close/>
                </a:path>
                <a:path w="2299970" h="816610">
                  <a:moveTo>
                    <a:pt x="2234278" y="0"/>
                  </a:moveTo>
                  <a:lnTo>
                    <a:pt x="0" y="0"/>
                  </a:lnTo>
                  <a:lnTo>
                    <a:pt x="0" y="751250"/>
                  </a:lnTo>
                  <a:lnTo>
                    <a:pt x="3810" y="755128"/>
                  </a:lnTo>
                  <a:lnTo>
                    <a:pt x="3810" y="3809"/>
                  </a:lnTo>
                  <a:lnTo>
                    <a:pt x="2238122" y="3809"/>
                  </a:lnTo>
                  <a:lnTo>
                    <a:pt x="2234278" y="0"/>
                  </a:lnTo>
                  <a:close/>
                </a:path>
              </a:pathLst>
            </a:custGeom>
            <a:solidFill>
              <a:srgbClr val="1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3547110" y="5605780"/>
              <a:ext cx="2292350" cy="808990"/>
            </a:xfrm>
            <a:custGeom>
              <a:avLst/>
              <a:gdLst/>
              <a:ahLst/>
              <a:cxnLst/>
              <a:rect l="l" t="t" r="r" b="b"/>
              <a:pathLst>
                <a:path w="2292350" h="808989">
                  <a:moveTo>
                    <a:pt x="2288540" y="53752"/>
                  </a:moveTo>
                  <a:lnTo>
                    <a:pt x="2288540" y="805180"/>
                  </a:lnTo>
                  <a:lnTo>
                    <a:pt x="52916" y="805180"/>
                  </a:lnTo>
                  <a:lnTo>
                    <a:pt x="56659" y="808990"/>
                  </a:lnTo>
                  <a:lnTo>
                    <a:pt x="2292350" y="808990"/>
                  </a:lnTo>
                  <a:lnTo>
                    <a:pt x="2292350" y="57528"/>
                  </a:lnTo>
                  <a:lnTo>
                    <a:pt x="2288540" y="53752"/>
                  </a:lnTo>
                  <a:close/>
                </a:path>
                <a:path w="2292350" h="808989">
                  <a:moveTo>
                    <a:pt x="2234312" y="0"/>
                  </a:moveTo>
                  <a:lnTo>
                    <a:pt x="0" y="0"/>
                  </a:lnTo>
                  <a:lnTo>
                    <a:pt x="0" y="751318"/>
                  </a:lnTo>
                  <a:lnTo>
                    <a:pt x="3810" y="755196"/>
                  </a:lnTo>
                  <a:lnTo>
                    <a:pt x="3810" y="2540"/>
                  </a:lnTo>
                  <a:lnTo>
                    <a:pt x="2236874" y="2540"/>
                  </a:lnTo>
                  <a:lnTo>
                    <a:pt x="2234312" y="0"/>
                  </a:lnTo>
                  <a:close/>
                </a:path>
              </a:pathLst>
            </a:custGeom>
            <a:solidFill>
              <a:srgbClr val="17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3550920" y="5608320"/>
              <a:ext cx="2284730" cy="802640"/>
            </a:xfrm>
            <a:custGeom>
              <a:avLst/>
              <a:gdLst/>
              <a:ahLst/>
              <a:cxnLst/>
              <a:rect l="l" t="t" r="r" b="b"/>
              <a:pathLst>
                <a:path w="2284729" h="802639">
                  <a:moveTo>
                    <a:pt x="2280919" y="47435"/>
                  </a:moveTo>
                  <a:lnTo>
                    <a:pt x="2280919" y="798829"/>
                  </a:lnTo>
                  <a:lnTo>
                    <a:pt x="45363" y="798829"/>
                  </a:lnTo>
                  <a:lnTo>
                    <a:pt x="49106" y="802639"/>
                  </a:lnTo>
                  <a:lnTo>
                    <a:pt x="2284729" y="802639"/>
                  </a:lnTo>
                  <a:lnTo>
                    <a:pt x="2284729" y="51212"/>
                  </a:lnTo>
                  <a:lnTo>
                    <a:pt x="2280919" y="47435"/>
                  </a:lnTo>
                  <a:close/>
                </a:path>
                <a:path w="2284729" h="802639">
                  <a:moveTo>
                    <a:pt x="2233064" y="0"/>
                  </a:moveTo>
                  <a:lnTo>
                    <a:pt x="0" y="0"/>
                  </a:lnTo>
                  <a:lnTo>
                    <a:pt x="0" y="752656"/>
                  </a:lnTo>
                  <a:lnTo>
                    <a:pt x="3809" y="756534"/>
                  </a:lnTo>
                  <a:lnTo>
                    <a:pt x="3809" y="3809"/>
                  </a:lnTo>
                  <a:lnTo>
                    <a:pt x="2236908" y="3809"/>
                  </a:lnTo>
                  <a:lnTo>
                    <a:pt x="2233064" y="0"/>
                  </a:lnTo>
                  <a:close/>
                </a:path>
              </a:pathLst>
            </a:custGeom>
            <a:solidFill>
              <a:srgbClr val="199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3554730" y="5612130"/>
              <a:ext cx="2277110" cy="795020"/>
            </a:xfrm>
            <a:custGeom>
              <a:avLst/>
              <a:gdLst/>
              <a:ahLst/>
              <a:cxnLst/>
              <a:rect l="l" t="t" r="r" b="b"/>
              <a:pathLst>
                <a:path w="2277110" h="795020">
                  <a:moveTo>
                    <a:pt x="2274570" y="41107"/>
                  </a:moveTo>
                  <a:lnTo>
                    <a:pt x="2274570" y="792480"/>
                  </a:lnTo>
                  <a:lnTo>
                    <a:pt x="39058" y="792480"/>
                  </a:lnTo>
                  <a:lnTo>
                    <a:pt x="41553" y="795020"/>
                  </a:lnTo>
                  <a:lnTo>
                    <a:pt x="2277110" y="795020"/>
                  </a:lnTo>
                  <a:lnTo>
                    <a:pt x="2277110" y="43625"/>
                  </a:lnTo>
                  <a:lnTo>
                    <a:pt x="2274570" y="41107"/>
                  </a:lnTo>
                  <a:close/>
                </a:path>
                <a:path w="2277110" h="795020">
                  <a:moveTo>
                    <a:pt x="2233098" y="0"/>
                  </a:moveTo>
                  <a:lnTo>
                    <a:pt x="0" y="0"/>
                  </a:lnTo>
                  <a:lnTo>
                    <a:pt x="0" y="752724"/>
                  </a:lnTo>
                  <a:lnTo>
                    <a:pt x="3810" y="756602"/>
                  </a:lnTo>
                  <a:lnTo>
                    <a:pt x="3810" y="3810"/>
                  </a:lnTo>
                  <a:lnTo>
                    <a:pt x="2236942" y="3810"/>
                  </a:lnTo>
                  <a:lnTo>
                    <a:pt x="2233098" y="0"/>
                  </a:lnTo>
                  <a:close/>
                </a:path>
              </a:pathLst>
            </a:custGeom>
            <a:solidFill>
              <a:srgbClr val="1B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3558540" y="5615940"/>
              <a:ext cx="2270760" cy="788670"/>
            </a:xfrm>
            <a:custGeom>
              <a:avLst/>
              <a:gdLst/>
              <a:ahLst/>
              <a:cxnLst/>
              <a:rect l="l" t="t" r="r" b="b"/>
              <a:pathLst>
                <a:path w="2270760" h="788670">
                  <a:moveTo>
                    <a:pt x="2266950" y="33521"/>
                  </a:moveTo>
                  <a:lnTo>
                    <a:pt x="2266950" y="784860"/>
                  </a:lnTo>
                  <a:lnTo>
                    <a:pt x="31504" y="784860"/>
                  </a:lnTo>
                  <a:lnTo>
                    <a:pt x="35248" y="788670"/>
                  </a:lnTo>
                  <a:lnTo>
                    <a:pt x="2270760" y="788670"/>
                  </a:lnTo>
                  <a:lnTo>
                    <a:pt x="2270760" y="37297"/>
                  </a:lnTo>
                  <a:lnTo>
                    <a:pt x="2266950" y="33521"/>
                  </a:lnTo>
                  <a:close/>
                </a:path>
                <a:path w="2270760" h="788670">
                  <a:moveTo>
                    <a:pt x="2233132" y="0"/>
                  </a:moveTo>
                  <a:lnTo>
                    <a:pt x="0" y="0"/>
                  </a:lnTo>
                  <a:lnTo>
                    <a:pt x="0" y="752792"/>
                  </a:lnTo>
                  <a:lnTo>
                    <a:pt x="3810" y="756670"/>
                  </a:lnTo>
                  <a:lnTo>
                    <a:pt x="3810" y="3810"/>
                  </a:lnTo>
                  <a:lnTo>
                    <a:pt x="2236975" y="3810"/>
                  </a:lnTo>
                  <a:lnTo>
                    <a:pt x="2233132" y="0"/>
                  </a:lnTo>
                  <a:close/>
                </a:path>
              </a:pathLst>
            </a:custGeom>
            <a:solidFill>
              <a:srgbClr val="1D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3562350" y="5619750"/>
              <a:ext cx="2263140" cy="781050"/>
            </a:xfrm>
            <a:custGeom>
              <a:avLst/>
              <a:gdLst/>
              <a:ahLst/>
              <a:cxnLst/>
              <a:rect l="l" t="t" r="r" b="b"/>
              <a:pathLst>
                <a:path w="2263140" h="781050">
                  <a:moveTo>
                    <a:pt x="2259329" y="25934"/>
                  </a:moveTo>
                  <a:lnTo>
                    <a:pt x="2259329" y="777240"/>
                  </a:lnTo>
                  <a:lnTo>
                    <a:pt x="23951" y="777240"/>
                  </a:lnTo>
                  <a:lnTo>
                    <a:pt x="27694" y="781050"/>
                  </a:lnTo>
                  <a:lnTo>
                    <a:pt x="2263140" y="781050"/>
                  </a:lnTo>
                  <a:lnTo>
                    <a:pt x="2263140" y="29711"/>
                  </a:lnTo>
                  <a:lnTo>
                    <a:pt x="2259329" y="25934"/>
                  </a:lnTo>
                  <a:close/>
                </a:path>
                <a:path w="2263140" h="781050">
                  <a:moveTo>
                    <a:pt x="2233165" y="0"/>
                  </a:moveTo>
                  <a:lnTo>
                    <a:pt x="0" y="0"/>
                  </a:lnTo>
                  <a:lnTo>
                    <a:pt x="0" y="752860"/>
                  </a:lnTo>
                  <a:lnTo>
                    <a:pt x="2539" y="755445"/>
                  </a:lnTo>
                  <a:lnTo>
                    <a:pt x="2539" y="3809"/>
                  </a:lnTo>
                  <a:lnTo>
                    <a:pt x="2237009" y="3809"/>
                  </a:lnTo>
                  <a:lnTo>
                    <a:pt x="2233165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3564890" y="5623560"/>
              <a:ext cx="2256790" cy="773430"/>
            </a:xfrm>
            <a:custGeom>
              <a:avLst/>
              <a:gdLst/>
              <a:ahLst/>
              <a:cxnLst/>
              <a:rect l="l" t="t" r="r" b="b"/>
              <a:pathLst>
                <a:path w="2256790" h="773429">
                  <a:moveTo>
                    <a:pt x="2252980" y="18348"/>
                  </a:moveTo>
                  <a:lnTo>
                    <a:pt x="2252980" y="769619"/>
                  </a:lnTo>
                  <a:lnTo>
                    <a:pt x="17668" y="769619"/>
                  </a:lnTo>
                  <a:lnTo>
                    <a:pt x="21411" y="773429"/>
                  </a:lnTo>
                  <a:lnTo>
                    <a:pt x="2256790" y="773429"/>
                  </a:lnTo>
                  <a:lnTo>
                    <a:pt x="2256790" y="22124"/>
                  </a:lnTo>
                  <a:lnTo>
                    <a:pt x="2252980" y="18348"/>
                  </a:lnTo>
                  <a:close/>
                </a:path>
                <a:path w="2256790" h="773429">
                  <a:moveTo>
                    <a:pt x="2234469" y="0"/>
                  </a:moveTo>
                  <a:lnTo>
                    <a:pt x="0" y="0"/>
                  </a:lnTo>
                  <a:lnTo>
                    <a:pt x="0" y="751635"/>
                  </a:lnTo>
                  <a:lnTo>
                    <a:pt x="3810" y="755513"/>
                  </a:lnTo>
                  <a:lnTo>
                    <a:pt x="3810" y="3809"/>
                  </a:lnTo>
                  <a:lnTo>
                    <a:pt x="2238313" y="3809"/>
                  </a:lnTo>
                  <a:lnTo>
                    <a:pt x="2234469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3568700" y="5627370"/>
              <a:ext cx="2249170" cy="765810"/>
            </a:xfrm>
            <a:custGeom>
              <a:avLst/>
              <a:gdLst/>
              <a:ahLst/>
              <a:cxnLst/>
              <a:rect l="l" t="t" r="r" b="b"/>
              <a:pathLst>
                <a:path w="2249170" h="765810">
                  <a:moveTo>
                    <a:pt x="2245360" y="10761"/>
                  </a:moveTo>
                  <a:lnTo>
                    <a:pt x="2245360" y="761999"/>
                  </a:lnTo>
                  <a:lnTo>
                    <a:pt x="10115" y="761999"/>
                  </a:lnTo>
                  <a:lnTo>
                    <a:pt x="13858" y="765809"/>
                  </a:lnTo>
                  <a:lnTo>
                    <a:pt x="2249170" y="765809"/>
                  </a:lnTo>
                  <a:lnTo>
                    <a:pt x="2249170" y="14538"/>
                  </a:lnTo>
                  <a:lnTo>
                    <a:pt x="2245360" y="10761"/>
                  </a:lnTo>
                  <a:close/>
                </a:path>
                <a:path w="2249170" h="765810">
                  <a:moveTo>
                    <a:pt x="2234503" y="0"/>
                  </a:moveTo>
                  <a:lnTo>
                    <a:pt x="0" y="0"/>
                  </a:lnTo>
                  <a:lnTo>
                    <a:pt x="0" y="751703"/>
                  </a:lnTo>
                  <a:lnTo>
                    <a:pt x="3810" y="755581"/>
                  </a:lnTo>
                  <a:lnTo>
                    <a:pt x="3810" y="2539"/>
                  </a:lnTo>
                  <a:lnTo>
                    <a:pt x="2237065" y="2539"/>
                  </a:lnTo>
                  <a:lnTo>
                    <a:pt x="2234503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3572510" y="5629910"/>
              <a:ext cx="2241550" cy="759460"/>
            </a:xfrm>
            <a:custGeom>
              <a:avLst/>
              <a:gdLst/>
              <a:ahLst/>
              <a:cxnLst/>
              <a:rect l="l" t="t" r="r" b="b"/>
              <a:pathLst>
                <a:path w="2241550" h="759460">
                  <a:moveTo>
                    <a:pt x="2233255" y="0"/>
                  </a:moveTo>
                  <a:lnTo>
                    <a:pt x="0" y="0"/>
                  </a:lnTo>
                  <a:lnTo>
                    <a:pt x="0" y="753041"/>
                  </a:lnTo>
                  <a:lnTo>
                    <a:pt x="6305" y="759459"/>
                  </a:lnTo>
                  <a:lnTo>
                    <a:pt x="2241550" y="759459"/>
                  </a:lnTo>
                  <a:lnTo>
                    <a:pt x="2241550" y="755649"/>
                  </a:lnTo>
                  <a:lnTo>
                    <a:pt x="3810" y="755649"/>
                  </a:lnTo>
                  <a:lnTo>
                    <a:pt x="3810" y="3809"/>
                  </a:lnTo>
                  <a:lnTo>
                    <a:pt x="2237099" y="3809"/>
                  </a:lnTo>
                  <a:lnTo>
                    <a:pt x="2233255" y="0"/>
                  </a:lnTo>
                  <a:close/>
                </a:path>
                <a:path w="2241550" h="759460">
                  <a:moveTo>
                    <a:pt x="2237740" y="4444"/>
                  </a:moveTo>
                  <a:lnTo>
                    <a:pt x="2237740" y="755649"/>
                  </a:lnTo>
                  <a:lnTo>
                    <a:pt x="2241550" y="755649"/>
                  </a:lnTo>
                  <a:lnTo>
                    <a:pt x="2241550" y="8221"/>
                  </a:lnTo>
                  <a:lnTo>
                    <a:pt x="2237740" y="4444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3576320" y="5633720"/>
              <a:ext cx="2233930" cy="751840"/>
            </a:xfrm>
            <a:custGeom>
              <a:avLst/>
              <a:gdLst/>
              <a:ahLst/>
              <a:cxnLst/>
              <a:rect l="l" t="t" r="r" b="b"/>
              <a:pathLst>
                <a:path w="2233929" h="751839">
                  <a:moveTo>
                    <a:pt x="2233930" y="0"/>
                  </a:moveTo>
                  <a:lnTo>
                    <a:pt x="2231390" y="0"/>
                  </a:lnTo>
                  <a:lnTo>
                    <a:pt x="2231390" y="3810"/>
                  </a:lnTo>
                  <a:lnTo>
                    <a:pt x="2231390" y="749300"/>
                  </a:lnTo>
                  <a:lnTo>
                    <a:pt x="3810" y="749300"/>
                  </a:lnTo>
                  <a:lnTo>
                    <a:pt x="3810" y="3810"/>
                  </a:lnTo>
                  <a:lnTo>
                    <a:pt x="2231390" y="3810"/>
                  </a:lnTo>
                  <a:lnTo>
                    <a:pt x="22313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9300"/>
                  </a:lnTo>
                  <a:lnTo>
                    <a:pt x="0" y="751840"/>
                  </a:lnTo>
                  <a:lnTo>
                    <a:pt x="2233930" y="751840"/>
                  </a:lnTo>
                  <a:lnTo>
                    <a:pt x="2233930" y="749300"/>
                  </a:lnTo>
                  <a:lnTo>
                    <a:pt x="2233930" y="3810"/>
                  </a:lnTo>
                  <a:lnTo>
                    <a:pt x="2233930" y="1270"/>
                  </a:lnTo>
                  <a:lnTo>
                    <a:pt x="2233930" y="0"/>
                  </a:lnTo>
                  <a:close/>
                </a:path>
              </a:pathLst>
            </a:custGeom>
            <a:solidFill>
              <a:srgbClr val="27A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3580130" y="5637530"/>
              <a:ext cx="2227580" cy="745490"/>
            </a:xfrm>
            <a:custGeom>
              <a:avLst/>
              <a:gdLst/>
              <a:ahLst/>
              <a:cxnLst/>
              <a:rect l="l" t="t" r="r" b="b"/>
              <a:pathLst>
                <a:path w="2227579" h="745489">
                  <a:moveTo>
                    <a:pt x="2227580" y="0"/>
                  </a:moveTo>
                  <a:lnTo>
                    <a:pt x="2223770" y="0"/>
                  </a:lnTo>
                  <a:lnTo>
                    <a:pt x="2223770" y="3810"/>
                  </a:lnTo>
                  <a:lnTo>
                    <a:pt x="222377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2223770" y="3810"/>
                  </a:lnTo>
                  <a:lnTo>
                    <a:pt x="2223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0" y="745490"/>
                  </a:lnTo>
                  <a:lnTo>
                    <a:pt x="2227580" y="745490"/>
                  </a:lnTo>
                  <a:lnTo>
                    <a:pt x="2227580" y="741680"/>
                  </a:lnTo>
                  <a:lnTo>
                    <a:pt x="2227580" y="381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2A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3583940" y="5641340"/>
              <a:ext cx="2219960" cy="737870"/>
            </a:xfrm>
            <a:custGeom>
              <a:avLst/>
              <a:gdLst/>
              <a:ahLst/>
              <a:cxnLst/>
              <a:rect l="l" t="t" r="r" b="b"/>
              <a:pathLst>
                <a:path w="2219960" h="737870">
                  <a:moveTo>
                    <a:pt x="2219960" y="0"/>
                  </a:moveTo>
                  <a:lnTo>
                    <a:pt x="2216150" y="0"/>
                  </a:lnTo>
                  <a:lnTo>
                    <a:pt x="2216150" y="3810"/>
                  </a:lnTo>
                  <a:lnTo>
                    <a:pt x="2216150" y="734060"/>
                  </a:lnTo>
                  <a:lnTo>
                    <a:pt x="3810" y="734060"/>
                  </a:lnTo>
                  <a:lnTo>
                    <a:pt x="3810" y="3810"/>
                  </a:lnTo>
                  <a:lnTo>
                    <a:pt x="2216150" y="3810"/>
                  </a:lnTo>
                  <a:lnTo>
                    <a:pt x="2216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34060"/>
                  </a:lnTo>
                  <a:lnTo>
                    <a:pt x="0" y="737870"/>
                  </a:lnTo>
                  <a:lnTo>
                    <a:pt x="2219960" y="737870"/>
                  </a:lnTo>
                  <a:lnTo>
                    <a:pt x="2219960" y="734072"/>
                  </a:lnTo>
                  <a:lnTo>
                    <a:pt x="2219960" y="3810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2C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3587750" y="5645150"/>
              <a:ext cx="2212340" cy="730250"/>
            </a:xfrm>
            <a:custGeom>
              <a:avLst/>
              <a:gdLst/>
              <a:ahLst/>
              <a:cxnLst/>
              <a:rect l="l" t="t" r="r" b="b"/>
              <a:pathLst>
                <a:path w="2212340" h="730250">
                  <a:moveTo>
                    <a:pt x="2212340" y="0"/>
                  </a:moveTo>
                  <a:lnTo>
                    <a:pt x="2208530" y="0"/>
                  </a:lnTo>
                  <a:lnTo>
                    <a:pt x="2208530" y="3810"/>
                  </a:lnTo>
                  <a:lnTo>
                    <a:pt x="2208530" y="726440"/>
                  </a:lnTo>
                  <a:lnTo>
                    <a:pt x="3810" y="726440"/>
                  </a:lnTo>
                  <a:lnTo>
                    <a:pt x="3810" y="3810"/>
                  </a:lnTo>
                  <a:lnTo>
                    <a:pt x="2208530" y="3810"/>
                  </a:lnTo>
                  <a:lnTo>
                    <a:pt x="2208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6440"/>
                  </a:lnTo>
                  <a:lnTo>
                    <a:pt x="0" y="730250"/>
                  </a:lnTo>
                  <a:lnTo>
                    <a:pt x="2212340" y="730250"/>
                  </a:lnTo>
                  <a:lnTo>
                    <a:pt x="2212340" y="726440"/>
                  </a:lnTo>
                  <a:lnTo>
                    <a:pt x="2212340" y="3810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2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3591560" y="5648960"/>
              <a:ext cx="2204720" cy="722630"/>
            </a:xfrm>
            <a:custGeom>
              <a:avLst/>
              <a:gdLst/>
              <a:ahLst/>
              <a:cxnLst/>
              <a:rect l="l" t="t" r="r" b="b"/>
              <a:pathLst>
                <a:path w="2204720" h="722629">
                  <a:moveTo>
                    <a:pt x="2204720" y="0"/>
                  </a:moveTo>
                  <a:lnTo>
                    <a:pt x="2200910" y="0"/>
                  </a:lnTo>
                  <a:lnTo>
                    <a:pt x="2200910" y="3810"/>
                  </a:lnTo>
                  <a:lnTo>
                    <a:pt x="2200910" y="718820"/>
                  </a:lnTo>
                  <a:lnTo>
                    <a:pt x="2540" y="718820"/>
                  </a:lnTo>
                  <a:lnTo>
                    <a:pt x="2540" y="3810"/>
                  </a:lnTo>
                  <a:lnTo>
                    <a:pt x="2200910" y="3810"/>
                  </a:lnTo>
                  <a:lnTo>
                    <a:pt x="220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2204720" y="722630"/>
                  </a:lnTo>
                  <a:lnTo>
                    <a:pt x="2204720" y="718820"/>
                  </a:lnTo>
                  <a:lnTo>
                    <a:pt x="2204720" y="381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30A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3594100" y="5652770"/>
              <a:ext cx="2198370" cy="715010"/>
            </a:xfrm>
            <a:custGeom>
              <a:avLst/>
              <a:gdLst/>
              <a:ahLst/>
              <a:cxnLst/>
              <a:rect l="l" t="t" r="r" b="b"/>
              <a:pathLst>
                <a:path w="2198370" h="715010">
                  <a:moveTo>
                    <a:pt x="2198370" y="0"/>
                  </a:moveTo>
                  <a:lnTo>
                    <a:pt x="2194560" y="0"/>
                  </a:lnTo>
                  <a:lnTo>
                    <a:pt x="2194560" y="3810"/>
                  </a:lnTo>
                  <a:lnTo>
                    <a:pt x="219456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94560" y="3810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98370" y="715010"/>
                  </a:lnTo>
                  <a:lnTo>
                    <a:pt x="2198370" y="711200"/>
                  </a:lnTo>
                  <a:lnTo>
                    <a:pt x="2198370" y="3810"/>
                  </a:lnTo>
                  <a:lnTo>
                    <a:pt x="2198370" y="0"/>
                  </a:lnTo>
                  <a:close/>
                </a:path>
              </a:pathLst>
            </a:custGeom>
            <a:solidFill>
              <a:srgbClr val="33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3597910" y="5656580"/>
              <a:ext cx="2190750" cy="707390"/>
            </a:xfrm>
            <a:custGeom>
              <a:avLst/>
              <a:gdLst/>
              <a:ahLst/>
              <a:cxnLst/>
              <a:rect l="l" t="t" r="r" b="b"/>
              <a:pathLst>
                <a:path w="2190750" h="707389">
                  <a:moveTo>
                    <a:pt x="2190750" y="0"/>
                  </a:moveTo>
                  <a:lnTo>
                    <a:pt x="2186940" y="0"/>
                  </a:lnTo>
                  <a:lnTo>
                    <a:pt x="2186940" y="2540"/>
                  </a:lnTo>
                  <a:lnTo>
                    <a:pt x="2186940" y="703580"/>
                  </a:lnTo>
                  <a:lnTo>
                    <a:pt x="3810" y="703580"/>
                  </a:lnTo>
                  <a:lnTo>
                    <a:pt x="3810" y="2540"/>
                  </a:lnTo>
                  <a:lnTo>
                    <a:pt x="2186940" y="2540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90750" y="707390"/>
                  </a:lnTo>
                  <a:lnTo>
                    <a:pt x="2190750" y="703580"/>
                  </a:lnTo>
                  <a:lnTo>
                    <a:pt x="2190750" y="254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rgbClr val="34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3601720" y="5659120"/>
              <a:ext cx="2183130" cy="701040"/>
            </a:xfrm>
            <a:custGeom>
              <a:avLst/>
              <a:gdLst/>
              <a:ahLst/>
              <a:cxnLst/>
              <a:rect l="l" t="t" r="r" b="b"/>
              <a:pathLst>
                <a:path w="2183129" h="701039">
                  <a:moveTo>
                    <a:pt x="2183130" y="0"/>
                  </a:moveTo>
                  <a:lnTo>
                    <a:pt x="2179320" y="0"/>
                  </a:lnTo>
                  <a:lnTo>
                    <a:pt x="2179320" y="3810"/>
                  </a:lnTo>
                  <a:lnTo>
                    <a:pt x="2179320" y="697230"/>
                  </a:lnTo>
                  <a:lnTo>
                    <a:pt x="3810" y="697230"/>
                  </a:lnTo>
                  <a:lnTo>
                    <a:pt x="3810" y="3810"/>
                  </a:lnTo>
                  <a:lnTo>
                    <a:pt x="2179320" y="3810"/>
                  </a:lnTo>
                  <a:lnTo>
                    <a:pt x="2179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7230"/>
                  </a:lnTo>
                  <a:lnTo>
                    <a:pt x="0" y="701040"/>
                  </a:lnTo>
                  <a:lnTo>
                    <a:pt x="2183130" y="701040"/>
                  </a:lnTo>
                  <a:lnTo>
                    <a:pt x="2183130" y="697230"/>
                  </a:lnTo>
                  <a:lnTo>
                    <a:pt x="2183130" y="3810"/>
                  </a:lnTo>
                  <a:lnTo>
                    <a:pt x="2183130" y="0"/>
                  </a:lnTo>
                  <a:close/>
                </a:path>
              </a:pathLst>
            </a:custGeom>
            <a:solidFill>
              <a:srgbClr val="36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3605530" y="5662930"/>
              <a:ext cx="2175510" cy="693420"/>
            </a:xfrm>
            <a:custGeom>
              <a:avLst/>
              <a:gdLst/>
              <a:ahLst/>
              <a:cxnLst/>
              <a:rect l="l" t="t" r="r" b="b"/>
              <a:pathLst>
                <a:path w="2175510" h="693420">
                  <a:moveTo>
                    <a:pt x="2175510" y="0"/>
                  </a:moveTo>
                  <a:lnTo>
                    <a:pt x="2172970" y="0"/>
                  </a:lnTo>
                  <a:lnTo>
                    <a:pt x="2172970" y="3810"/>
                  </a:lnTo>
                  <a:lnTo>
                    <a:pt x="2172970" y="690880"/>
                  </a:lnTo>
                  <a:lnTo>
                    <a:pt x="3810" y="690880"/>
                  </a:lnTo>
                  <a:lnTo>
                    <a:pt x="3810" y="3810"/>
                  </a:lnTo>
                  <a:lnTo>
                    <a:pt x="2172970" y="3810"/>
                  </a:lnTo>
                  <a:lnTo>
                    <a:pt x="2172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0880"/>
                  </a:lnTo>
                  <a:lnTo>
                    <a:pt x="0" y="693420"/>
                  </a:lnTo>
                  <a:lnTo>
                    <a:pt x="2175510" y="693420"/>
                  </a:lnTo>
                  <a:lnTo>
                    <a:pt x="2175510" y="690880"/>
                  </a:lnTo>
                  <a:lnTo>
                    <a:pt x="2175510" y="3810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3609340" y="5666740"/>
              <a:ext cx="2169160" cy="687070"/>
            </a:xfrm>
            <a:custGeom>
              <a:avLst/>
              <a:gdLst/>
              <a:ahLst/>
              <a:cxnLst/>
              <a:rect l="l" t="t" r="r" b="b"/>
              <a:pathLst>
                <a:path w="2169160" h="687070">
                  <a:moveTo>
                    <a:pt x="2169160" y="0"/>
                  </a:moveTo>
                  <a:lnTo>
                    <a:pt x="2165350" y="0"/>
                  </a:lnTo>
                  <a:lnTo>
                    <a:pt x="2165350" y="3810"/>
                  </a:lnTo>
                  <a:lnTo>
                    <a:pt x="2165350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2165350" y="381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0" y="687070"/>
                  </a:lnTo>
                  <a:lnTo>
                    <a:pt x="2169160" y="687070"/>
                  </a:lnTo>
                  <a:lnTo>
                    <a:pt x="2169160" y="683260"/>
                  </a:lnTo>
                  <a:lnTo>
                    <a:pt x="2169160" y="381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A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3613150" y="5670550"/>
              <a:ext cx="2161540" cy="679450"/>
            </a:xfrm>
            <a:custGeom>
              <a:avLst/>
              <a:gdLst/>
              <a:ahLst/>
              <a:cxnLst/>
              <a:rect l="l" t="t" r="r" b="b"/>
              <a:pathLst>
                <a:path w="2161540" h="67945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675640"/>
                  </a:lnTo>
                  <a:lnTo>
                    <a:pt x="2540" y="675640"/>
                  </a:lnTo>
                  <a:lnTo>
                    <a:pt x="254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5640"/>
                  </a:lnTo>
                  <a:lnTo>
                    <a:pt x="0" y="679450"/>
                  </a:lnTo>
                  <a:lnTo>
                    <a:pt x="2161540" y="679450"/>
                  </a:lnTo>
                  <a:lnTo>
                    <a:pt x="2161540" y="67564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C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3615690" y="5674360"/>
              <a:ext cx="2155190" cy="671830"/>
            </a:xfrm>
            <a:custGeom>
              <a:avLst/>
              <a:gdLst/>
              <a:ahLst/>
              <a:cxnLst/>
              <a:rect l="l" t="t" r="r" b="b"/>
              <a:pathLst>
                <a:path w="2155190" h="671829">
                  <a:moveTo>
                    <a:pt x="2155190" y="0"/>
                  </a:moveTo>
                  <a:lnTo>
                    <a:pt x="2151380" y="0"/>
                  </a:lnTo>
                  <a:lnTo>
                    <a:pt x="2151380" y="3810"/>
                  </a:lnTo>
                  <a:lnTo>
                    <a:pt x="215138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51380" y="3810"/>
                  </a:lnTo>
                  <a:lnTo>
                    <a:pt x="21513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55190" y="671830"/>
                  </a:lnTo>
                  <a:lnTo>
                    <a:pt x="2155190" y="668020"/>
                  </a:lnTo>
                  <a:lnTo>
                    <a:pt x="2155190" y="3810"/>
                  </a:lnTo>
                  <a:lnTo>
                    <a:pt x="215519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3619500" y="5678170"/>
              <a:ext cx="2147570" cy="664210"/>
            </a:xfrm>
            <a:custGeom>
              <a:avLst/>
              <a:gdLst/>
              <a:ahLst/>
              <a:cxnLst/>
              <a:rect l="l" t="t" r="r" b="b"/>
              <a:pathLst>
                <a:path w="2147570" h="664210">
                  <a:moveTo>
                    <a:pt x="2147570" y="0"/>
                  </a:moveTo>
                  <a:lnTo>
                    <a:pt x="2143760" y="0"/>
                  </a:lnTo>
                  <a:lnTo>
                    <a:pt x="2143760" y="2540"/>
                  </a:lnTo>
                  <a:lnTo>
                    <a:pt x="2143760" y="660400"/>
                  </a:lnTo>
                  <a:lnTo>
                    <a:pt x="3810" y="660400"/>
                  </a:lnTo>
                  <a:lnTo>
                    <a:pt x="3810" y="2540"/>
                  </a:lnTo>
                  <a:lnTo>
                    <a:pt x="2143760" y="2540"/>
                  </a:lnTo>
                  <a:lnTo>
                    <a:pt x="2143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47570" y="664210"/>
                  </a:lnTo>
                  <a:lnTo>
                    <a:pt x="2147570" y="660412"/>
                  </a:lnTo>
                  <a:lnTo>
                    <a:pt x="2147570" y="254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3623310" y="5680710"/>
              <a:ext cx="2139950" cy="657860"/>
            </a:xfrm>
            <a:custGeom>
              <a:avLst/>
              <a:gdLst/>
              <a:ahLst/>
              <a:cxnLst/>
              <a:rect l="l" t="t" r="r" b="b"/>
              <a:pathLst>
                <a:path w="2139950" h="65786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54050"/>
                  </a:lnTo>
                  <a:lnTo>
                    <a:pt x="3810" y="65405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4050"/>
                  </a:lnTo>
                  <a:lnTo>
                    <a:pt x="0" y="657860"/>
                  </a:lnTo>
                  <a:lnTo>
                    <a:pt x="2139950" y="657860"/>
                  </a:lnTo>
                  <a:lnTo>
                    <a:pt x="2139950" y="654062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3627120" y="5684520"/>
              <a:ext cx="2132330" cy="650240"/>
            </a:xfrm>
            <a:custGeom>
              <a:avLst/>
              <a:gdLst/>
              <a:ahLst/>
              <a:cxnLst/>
              <a:rect l="l" t="t" r="r" b="b"/>
              <a:pathLst>
                <a:path w="2132329" h="650239">
                  <a:moveTo>
                    <a:pt x="2132330" y="0"/>
                  </a:moveTo>
                  <a:lnTo>
                    <a:pt x="2129790" y="0"/>
                  </a:lnTo>
                  <a:lnTo>
                    <a:pt x="2129790" y="3810"/>
                  </a:lnTo>
                  <a:lnTo>
                    <a:pt x="2129790" y="647700"/>
                  </a:lnTo>
                  <a:lnTo>
                    <a:pt x="3810" y="647700"/>
                  </a:lnTo>
                  <a:lnTo>
                    <a:pt x="3810" y="3810"/>
                  </a:lnTo>
                  <a:lnTo>
                    <a:pt x="2129790" y="3810"/>
                  </a:lnTo>
                  <a:lnTo>
                    <a:pt x="2129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7700"/>
                  </a:lnTo>
                  <a:lnTo>
                    <a:pt x="0" y="650240"/>
                  </a:lnTo>
                  <a:lnTo>
                    <a:pt x="2132330" y="650240"/>
                  </a:lnTo>
                  <a:lnTo>
                    <a:pt x="2132330" y="64770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3630930" y="5688330"/>
              <a:ext cx="2125980" cy="643890"/>
            </a:xfrm>
            <a:custGeom>
              <a:avLst/>
              <a:gdLst/>
              <a:ahLst/>
              <a:cxnLst/>
              <a:rect l="l" t="t" r="r" b="b"/>
              <a:pathLst>
                <a:path w="2125979" h="643889">
                  <a:moveTo>
                    <a:pt x="2125980" y="0"/>
                  </a:moveTo>
                  <a:lnTo>
                    <a:pt x="2122170" y="0"/>
                  </a:lnTo>
                  <a:lnTo>
                    <a:pt x="2122170" y="3810"/>
                  </a:lnTo>
                  <a:lnTo>
                    <a:pt x="2122170" y="640080"/>
                  </a:lnTo>
                  <a:lnTo>
                    <a:pt x="3810" y="640080"/>
                  </a:lnTo>
                  <a:lnTo>
                    <a:pt x="3810" y="3810"/>
                  </a:lnTo>
                  <a:lnTo>
                    <a:pt x="2122170" y="381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0080"/>
                  </a:lnTo>
                  <a:lnTo>
                    <a:pt x="0" y="643890"/>
                  </a:lnTo>
                  <a:lnTo>
                    <a:pt x="2125980" y="643890"/>
                  </a:lnTo>
                  <a:lnTo>
                    <a:pt x="2125980" y="640080"/>
                  </a:lnTo>
                  <a:lnTo>
                    <a:pt x="2125980" y="381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3634740" y="5692140"/>
              <a:ext cx="2118360" cy="636270"/>
            </a:xfrm>
            <a:custGeom>
              <a:avLst/>
              <a:gdLst/>
              <a:ahLst/>
              <a:cxnLst/>
              <a:rect l="l" t="t" r="r" b="b"/>
              <a:pathLst>
                <a:path w="2118360" h="636270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32460"/>
                  </a:lnTo>
                  <a:lnTo>
                    <a:pt x="2540" y="632460"/>
                  </a:lnTo>
                  <a:lnTo>
                    <a:pt x="254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0" y="636270"/>
                  </a:lnTo>
                  <a:lnTo>
                    <a:pt x="2118360" y="636270"/>
                  </a:lnTo>
                  <a:lnTo>
                    <a:pt x="2118360" y="632472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3637280" y="5695950"/>
              <a:ext cx="2112010" cy="628650"/>
            </a:xfrm>
            <a:custGeom>
              <a:avLst/>
              <a:gdLst/>
              <a:ahLst/>
              <a:cxnLst/>
              <a:rect l="l" t="t" r="r" b="b"/>
              <a:pathLst>
                <a:path w="2112010" h="628650">
                  <a:moveTo>
                    <a:pt x="2112010" y="0"/>
                  </a:moveTo>
                  <a:lnTo>
                    <a:pt x="2108200" y="0"/>
                  </a:lnTo>
                  <a:lnTo>
                    <a:pt x="2108200" y="3810"/>
                  </a:lnTo>
                  <a:lnTo>
                    <a:pt x="210820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108200" y="3810"/>
                  </a:lnTo>
                  <a:lnTo>
                    <a:pt x="2108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112010" y="628650"/>
                  </a:lnTo>
                  <a:lnTo>
                    <a:pt x="2112010" y="624840"/>
                  </a:lnTo>
                  <a:lnTo>
                    <a:pt x="2112010" y="3810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4AB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3641090" y="5699760"/>
              <a:ext cx="2104390" cy="621030"/>
            </a:xfrm>
            <a:custGeom>
              <a:avLst/>
              <a:gdLst/>
              <a:ahLst/>
              <a:cxnLst/>
              <a:rect l="l" t="t" r="r" b="b"/>
              <a:pathLst>
                <a:path w="2104390" h="621029">
                  <a:moveTo>
                    <a:pt x="2104390" y="0"/>
                  </a:moveTo>
                  <a:lnTo>
                    <a:pt x="2100580" y="0"/>
                  </a:lnTo>
                  <a:lnTo>
                    <a:pt x="2100580" y="2540"/>
                  </a:lnTo>
                  <a:lnTo>
                    <a:pt x="2100580" y="617220"/>
                  </a:lnTo>
                  <a:lnTo>
                    <a:pt x="3810" y="617220"/>
                  </a:lnTo>
                  <a:lnTo>
                    <a:pt x="3810" y="2540"/>
                  </a:lnTo>
                  <a:lnTo>
                    <a:pt x="2100580" y="2540"/>
                  </a:lnTo>
                  <a:lnTo>
                    <a:pt x="2100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104390" y="621030"/>
                  </a:lnTo>
                  <a:lnTo>
                    <a:pt x="2104390" y="617220"/>
                  </a:lnTo>
                  <a:lnTo>
                    <a:pt x="2104390" y="254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3644900" y="5702300"/>
              <a:ext cx="2096770" cy="614680"/>
            </a:xfrm>
            <a:custGeom>
              <a:avLst/>
              <a:gdLst/>
              <a:ahLst/>
              <a:cxnLst/>
              <a:rect l="l" t="t" r="r" b="b"/>
              <a:pathLst>
                <a:path w="2096770" h="614679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10870"/>
                  </a:lnTo>
                  <a:lnTo>
                    <a:pt x="3810" y="61087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0870"/>
                  </a:lnTo>
                  <a:lnTo>
                    <a:pt x="0" y="614680"/>
                  </a:lnTo>
                  <a:lnTo>
                    <a:pt x="2096770" y="614680"/>
                  </a:lnTo>
                  <a:lnTo>
                    <a:pt x="2096770" y="61087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4E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3648710" y="5706110"/>
              <a:ext cx="2089150" cy="607060"/>
            </a:xfrm>
            <a:custGeom>
              <a:avLst/>
              <a:gdLst/>
              <a:ahLst/>
              <a:cxnLst/>
              <a:rect l="l" t="t" r="r" b="b"/>
              <a:pathLst>
                <a:path w="2089150" h="607060">
                  <a:moveTo>
                    <a:pt x="2089150" y="0"/>
                  </a:moveTo>
                  <a:lnTo>
                    <a:pt x="2086610" y="0"/>
                  </a:lnTo>
                  <a:lnTo>
                    <a:pt x="2086610" y="3810"/>
                  </a:lnTo>
                  <a:lnTo>
                    <a:pt x="2086610" y="604520"/>
                  </a:lnTo>
                  <a:lnTo>
                    <a:pt x="3810" y="604520"/>
                  </a:lnTo>
                  <a:lnTo>
                    <a:pt x="3810" y="3810"/>
                  </a:lnTo>
                  <a:lnTo>
                    <a:pt x="2086610" y="3810"/>
                  </a:lnTo>
                  <a:lnTo>
                    <a:pt x="2086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4520"/>
                  </a:lnTo>
                  <a:lnTo>
                    <a:pt x="0" y="607060"/>
                  </a:lnTo>
                  <a:lnTo>
                    <a:pt x="2089150" y="607060"/>
                  </a:lnTo>
                  <a:lnTo>
                    <a:pt x="2089150" y="60452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50B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3652520" y="5709920"/>
              <a:ext cx="2082800" cy="600710"/>
            </a:xfrm>
            <a:custGeom>
              <a:avLst/>
              <a:gdLst/>
              <a:ahLst/>
              <a:cxnLst/>
              <a:rect l="l" t="t" r="r" b="b"/>
              <a:pathLst>
                <a:path w="2082800" h="600710">
                  <a:moveTo>
                    <a:pt x="2082800" y="0"/>
                  </a:moveTo>
                  <a:lnTo>
                    <a:pt x="2078990" y="0"/>
                  </a:lnTo>
                  <a:lnTo>
                    <a:pt x="2078990" y="3810"/>
                  </a:lnTo>
                  <a:lnTo>
                    <a:pt x="207899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2078990" y="381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0" y="600710"/>
                  </a:lnTo>
                  <a:lnTo>
                    <a:pt x="2082800" y="600710"/>
                  </a:lnTo>
                  <a:lnTo>
                    <a:pt x="2082800" y="596900"/>
                  </a:lnTo>
                  <a:lnTo>
                    <a:pt x="2082800" y="381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52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3656330" y="5713730"/>
              <a:ext cx="2075180" cy="593090"/>
            </a:xfrm>
            <a:custGeom>
              <a:avLst/>
              <a:gdLst/>
              <a:ahLst/>
              <a:cxnLst/>
              <a:rect l="l" t="t" r="r" b="b"/>
              <a:pathLst>
                <a:path w="2075179" h="593089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589280"/>
                  </a:lnTo>
                  <a:lnTo>
                    <a:pt x="2540" y="589280"/>
                  </a:lnTo>
                  <a:lnTo>
                    <a:pt x="254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0" y="593090"/>
                  </a:lnTo>
                  <a:lnTo>
                    <a:pt x="2075180" y="593090"/>
                  </a:lnTo>
                  <a:lnTo>
                    <a:pt x="2075180" y="58928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55B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3658870" y="5717540"/>
              <a:ext cx="2068830" cy="585470"/>
            </a:xfrm>
            <a:custGeom>
              <a:avLst/>
              <a:gdLst/>
              <a:ahLst/>
              <a:cxnLst/>
              <a:rect l="l" t="t" r="r" b="b"/>
              <a:pathLst>
                <a:path w="2068829" h="585470">
                  <a:moveTo>
                    <a:pt x="2068830" y="0"/>
                  </a:moveTo>
                  <a:lnTo>
                    <a:pt x="2065020" y="0"/>
                  </a:lnTo>
                  <a:lnTo>
                    <a:pt x="2065020" y="3810"/>
                  </a:lnTo>
                  <a:lnTo>
                    <a:pt x="206502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65020" y="3810"/>
                  </a:lnTo>
                  <a:lnTo>
                    <a:pt x="2065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68830" y="585470"/>
                  </a:lnTo>
                  <a:lnTo>
                    <a:pt x="2068830" y="581660"/>
                  </a:lnTo>
                  <a:lnTo>
                    <a:pt x="2068830" y="3810"/>
                  </a:lnTo>
                  <a:lnTo>
                    <a:pt x="2068830" y="0"/>
                  </a:lnTo>
                  <a:close/>
                </a:path>
              </a:pathLst>
            </a:custGeom>
            <a:solidFill>
              <a:srgbClr val="57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3662680" y="5721350"/>
              <a:ext cx="2061210" cy="577850"/>
            </a:xfrm>
            <a:custGeom>
              <a:avLst/>
              <a:gdLst/>
              <a:ahLst/>
              <a:cxnLst/>
              <a:rect l="l" t="t" r="r" b="b"/>
              <a:pathLst>
                <a:path w="2061210" h="577850">
                  <a:moveTo>
                    <a:pt x="2061210" y="0"/>
                  </a:moveTo>
                  <a:lnTo>
                    <a:pt x="2057400" y="0"/>
                  </a:lnTo>
                  <a:lnTo>
                    <a:pt x="2057400" y="2540"/>
                  </a:lnTo>
                  <a:lnTo>
                    <a:pt x="2057400" y="574040"/>
                  </a:lnTo>
                  <a:lnTo>
                    <a:pt x="3810" y="574040"/>
                  </a:lnTo>
                  <a:lnTo>
                    <a:pt x="3810" y="2540"/>
                  </a:lnTo>
                  <a:lnTo>
                    <a:pt x="2057400" y="254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61210" y="577850"/>
                  </a:lnTo>
                  <a:lnTo>
                    <a:pt x="2061210" y="574040"/>
                  </a:lnTo>
                  <a:lnTo>
                    <a:pt x="2061210" y="254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59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3666490" y="5723890"/>
              <a:ext cx="2053589" cy="571500"/>
            </a:xfrm>
            <a:custGeom>
              <a:avLst/>
              <a:gdLst/>
              <a:ahLst/>
              <a:cxnLst/>
              <a:rect l="l" t="t" r="r" b="b"/>
              <a:pathLst>
                <a:path w="2053589" h="571500">
                  <a:moveTo>
                    <a:pt x="2053590" y="0"/>
                  </a:moveTo>
                  <a:lnTo>
                    <a:pt x="2049780" y="0"/>
                  </a:lnTo>
                  <a:lnTo>
                    <a:pt x="2049780" y="3810"/>
                  </a:lnTo>
                  <a:lnTo>
                    <a:pt x="2049780" y="567690"/>
                  </a:lnTo>
                  <a:lnTo>
                    <a:pt x="3810" y="567690"/>
                  </a:lnTo>
                  <a:lnTo>
                    <a:pt x="3810" y="3810"/>
                  </a:lnTo>
                  <a:lnTo>
                    <a:pt x="2049780" y="3810"/>
                  </a:lnTo>
                  <a:lnTo>
                    <a:pt x="2049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2053590" y="571500"/>
                  </a:lnTo>
                  <a:lnTo>
                    <a:pt x="2053590" y="56769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5B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3670300" y="5727700"/>
              <a:ext cx="2045970" cy="563880"/>
            </a:xfrm>
            <a:custGeom>
              <a:avLst/>
              <a:gdLst/>
              <a:ahLst/>
              <a:cxnLst/>
              <a:rect l="l" t="t" r="r" b="b"/>
              <a:pathLst>
                <a:path w="2045970" h="563879">
                  <a:moveTo>
                    <a:pt x="2045970" y="0"/>
                  </a:moveTo>
                  <a:lnTo>
                    <a:pt x="2042160" y="0"/>
                  </a:lnTo>
                  <a:lnTo>
                    <a:pt x="2042160" y="3810"/>
                  </a:lnTo>
                  <a:lnTo>
                    <a:pt x="2042160" y="560070"/>
                  </a:lnTo>
                  <a:lnTo>
                    <a:pt x="3810" y="560070"/>
                  </a:lnTo>
                  <a:lnTo>
                    <a:pt x="3810" y="3810"/>
                  </a:lnTo>
                  <a:lnTo>
                    <a:pt x="2042160" y="3810"/>
                  </a:lnTo>
                  <a:lnTo>
                    <a:pt x="2042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0070"/>
                  </a:lnTo>
                  <a:lnTo>
                    <a:pt x="0" y="563880"/>
                  </a:lnTo>
                  <a:lnTo>
                    <a:pt x="2045970" y="563880"/>
                  </a:lnTo>
                  <a:lnTo>
                    <a:pt x="2045970" y="560070"/>
                  </a:lnTo>
                  <a:lnTo>
                    <a:pt x="2045970" y="3810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5D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3674110" y="5731510"/>
              <a:ext cx="2038350" cy="556260"/>
            </a:xfrm>
            <a:custGeom>
              <a:avLst/>
              <a:gdLst/>
              <a:ahLst/>
              <a:cxnLst/>
              <a:rect l="l" t="t" r="r" b="b"/>
              <a:pathLst>
                <a:path w="2038350" h="556260">
                  <a:moveTo>
                    <a:pt x="2038350" y="0"/>
                  </a:moveTo>
                  <a:lnTo>
                    <a:pt x="2034540" y="0"/>
                  </a:lnTo>
                  <a:lnTo>
                    <a:pt x="2034540" y="3810"/>
                  </a:lnTo>
                  <a:lnTo>
                    <a:pt x="203454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2034540" y="3810"/>
                  </a:lnTo>
                  <a:lnTo>
                    <a:pt x="2034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6260"/>
                  </a:lnTo>
                  <a:lnTo>
                    <a:pt x="2038350" y="556260"/>
                  </a:lnTo>
                  <a:lnTo>
                    <a:pt x="2038350" y="552450"/>
                  </a:lnTo>
                  <a:lnTo>
                    <a:pt x="2038350" y="381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5FB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3677920" y="5735320"/>
              <a:ext cx="2030730" cy="548640"/>
            </a:xfrm>
            <a:custGeom>
              <a:avLst/>
              <a:gdLst/>
              <a:ahLst/>
              <a:cxnLst/>
              <a:rect l="l" t="t" r="r" b="b"/>
              <a:pathLst>
                <a:path w="2030729" h="548639">
                  <a:moveTo>
                    <a:pt x="203073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46100"/>
                  </a:lnTo>
                  <a:lnTo>
                    <a:pt x="3810" y="54610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0"/>
                  </a:lnTo>
                  <a:lnTo>
                    <a:pt x="0" y="548640"/>
                  </a:lnTo>
                  <a:lnTo>
                    <a:pt x="2030730" y="548640"/>
                  </a:lnTo>
                  <a:lnTo>
                    <a:pt x="2030730" y="546100"/>
                  </a:lnTo>
                  <a:lnTo>
                    <a:pt x="2030730" y="3810"/>
                  </a:lnTo>
                  <a:lnTo>
                    <a:pt x="203073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3681730" y="5739130"/>
              <a:ext cx="2024380" cy="542290"/>
            </a:xfrm>
            <a:custGeom>
              <a:avLst/>
              <a:gdLst/>
              <a:ahLst/>
              <a:cxnLst/>
              <a:rect l="l" t="t" r="r" b="b"/>
              <a:pathLst>
                <a:path w="2024379" h="542289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2024380" y="542290"/>
                  </a:lnTo>
                  <a:lnTo>
                    <a:pt x="2024380" y="53848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3685540" y="5742940"/>
              <a:ext cx="2016760" cy="534670"/>
            </a:xfrm>
            <a:custGeom>
              <a:avLst/>
              <a:gdLst/>
              <a:ahLst/>
              <a:cxnLst/>
              <a:rect l="l" t="t" r="r" b="b"/>
              <a:pathLst>
                <a:path w="2016760" h="534670">
                  <a:moveTo>
                    <a:pt x="2016760" y="0"/>
                  </a:moveTo>
                  <a:lnTo>
                    <a:pt x="2012950" y="0"/>
                  </a:lnTo>
                  <a:lnTo>
                    <a:pt x="2012950" y="3810"/>
                  </a:lnTo>
                  <a:lnTo>
                    <a:pt x="2012950" y="530860"/>
                  </a:lnTo>
                  <a:lnTo>
                    <a:pt x="2540" y="530860"/>
                  </a:lnTo>
                  <a:lnTo>
                    <a:pt x="2540" y="3810"/>
                  </a:lnTo>
                  <a:lnTo>
                    <a:pt x="2012950" y="3810"/>
                  </a:lnTo>
                  <a:lnTo>
                    <a:pt x="201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2016760" y="534670"/>
                  </a:lnTo>
                  <a:lnTo>
                    <a:pt x="2016760" y="53086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66B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3688080" y="5746750"/>
              <a:ext cx="2010410" cy="527050"/>
            </a:xfrm>
            <a:custGeom>
              <a:avLst/>
              <a:gdLst/>
              <a:ahLst/>
              <a:cxnLst/>
              <a:rect l="l" t="t" r="r" b="b"/>
              <a:pathLst>
                <a:path w="2010410" h="527050">
                  <a:moveTo>
                    <a:pt x="2010410" y="0"/>
                  </a:moveTo>
                  <a:lnTo>
                    <a:pt x="2006600" y="0"/>
                  </a:lnTo>
                  <a:lnTo>
                    <a:pt x="2006600" y="2540"/>
                  </a:lnTo>
                  <a:lnTo>
                    <a:pt x="2006600" y="523240"/>
                  </a:lnTo>
                  <a:lnTo>
                    <a:pt x="3810" y="523240"/>
                  </a:lnTo>
                  <a:lnTo>
                    <a:pt x="3810" y="2540"/>
                  </a:lnTo>
                  <a:lnTo>
                    <a:pt x="2006600" y="254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2010410" y="527050"/>
                  </a:lnTo>
                  <a:lnTo>
                    <a:pt x="2010410" y="523240"/>
                  </a:lnTo>
                  <a:lnTo>
                    <a:pt x="2010410" y="254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3691890" y="5749290"/>
              <a:ext cx="2002789" cy="520700"/>
            </a:xfrm>
            <a:custGeom>
              <a:avLst/>
              <a:gdLst/>
              <a:ahLst/>
              <a:cxnLst/>
              <a:rect l="l" t="t" r="r" b="b"/>
              <a:pathLst>
                <a:path w="2002789" h="520700">
                  <a:moveTo>
                    <a:pt x="2002790" y="0"/>
                  </a:moveTo>
                  <a:lnTo>
                    <a:pt x="1998980" y="0"/>
                  </a:lnTo>
                  <a:lnTo>
                    <a:pt x="1998980" y="3810"/>
                  </a:lnTo>
                  <a:lnTo>
                    <a:pt x="1998980" y="516890"/>
                  </a:lnTo>
                  <a:lnTo>
                    <a:pt x="3810" y="516890"/>
                  </a:lnTo>
                  <a:lnTo>
                    <a:pt x="3810" y="3810"/>
                  </a:lnTo>
                  <a:lnTo>
                    <a:pt x="1998980" y="3810"/>
                  </a:lnTo>
                  <a:lnTo>
                    <a:pt x="1998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6890"/>
                  </a:lnTo>
                  <a:lnTo>
                    <a:pt x="0" y="520700"/>
                  </a:lnTo>
                  <a:lnTo>
                    <a:pt x="2002790" y="520700"/>
                  </a:lnTo>
                  <a:lnTo>
                    <a:pt x="2002790" y="51689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3695700" y="5753100"/>
              <a:ext cx="1995170" cy="513080"/>
            </a:xfrm>
            <a:custGeom>
              <a:avLst/>
              <a:gdLst/>
              <a:ahLst/>
              <a:cxnLst/>
              <a:rect l="l" t="t" r="r" b="b"/>
              <a:pathLst>
                <a:path w="1995170" h="513079">
                  <a:moveTo>
                    <a:pt x="1995170" y="0"/>
                  </a:moveTo>
                  <a:lnTo>
                    <a:pt x="1991360" y="0"/>
                  </a:lnTo>
                  <a:lnTo>
                    <a:pt x="1991360" y="3810"/>
                  </a:lnTo>
                  <a:lnTo>
                    <a:pt x="1991360" y="509270"/>
                  </a:lnTo>
                  <a:lnTo>
                    <a:pt x="3810" y="509270"/>
                  </a:lnTo>
                  <a:lnTo>
                    <a:pt x="3810" y="3810"/>
                  </a:lnTo>
                  <a:lnTo>
                    <a:pt x="1991360" y="3810"/>
                  </a:lnTo>
                  <a:lnTo>
                    <a:pt x="1991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3080"/>
                  </a:lnTo>
                  <a:lnTo>
                    <a:pt x="1995170" y="513080"/>
                  </a:lnTo>
                  <a:lnTo>
                    <a:pt x="1995170" y="509282"/>
                  </a:lnTo>
                  <a:lnTo>
                    <a:pt x="1995170" y="381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3699510" y="5756910"/>
              <a:ext cx="1987550" cy="505459"/>
            </a:xfrm>
            <a:custGeom>
              <a:avLst/>
              <a:gdLst/>
              <a:ahLst/>
              <a:cxnLst/>
              <a:rect l="l" t="t" r="r" b="b"/>
              <a:pathLst>
                <a:path w="1987550" h="505460">
                  <a:moveTo>
                    <a:pt x="198755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0" y="505460"/>
                  </a:lnTo>
                  <a:lnTo>
                    <a:pt x="1987550" y="505460"/>
                  </a:lnTo>
                  <a:lnTo>
                    <a:pt x="1987550" y="502932"/>
                  </a:lnTo>
                  <a:lnTo>
                    <a:pt x="1987550" y="381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3703320" y="5760720"/>
              <a:ext cx="1981200" cy="499109"/>
            </a:xfrm>
            <a:custGeom>
              <a:avLst/>
              <a:gdLst/>
              <a:ahLst/>
              <a:cxnLst/>
              <a:rect l="l" t="t" r="r" b="b"/>
              <a:pathLst>
                <a:path w="1981200" h="499110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81200" y="499110"/>
                  </a:lnTo>
                  <a:lnTo>
                    <a:pt x="1981200" y="49530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3707130" y="5764530"/>
              <a:ext cx="1973580" cy="491490"/>
            </a:xfrm>
            <a:custGeom>
              <a:avLst/>
              <a:gdLst/>
              <a:ahLst/>
              <a:cxnLst/>
              <a:rect l="l" t="t" r="r" b="b"/>
              <a:pathLst>
                <a:path w="1973579" h="491489">
                  <a:moveTo>
                    <a:pt x="1973580" y="0"/>
                  </a:moveTo>
                  <a:lnTo>
                    <a:pt x="1969770" y="0"/>
                  </a:lnTo>
                  <a:lnTo>
                    <a:pt x="1969770" y="3810"/>
                  </a:lnTo>
                  <a:lnTo>
                    <a:pt x="1969770" y="487680"/>
                  </a:lnTo>
                  <a:lnTo>
                    <a:pt x="2540" y="487680"/>
                  </a:lnTo>
                  <a:lnTo>
                    <a:pt x="2540" y="3810"/>
                  </a:lnTo>
                  <a:lnTo>
                    <a:pt x="1969770" y="3810"/>
                  </a:lnTo>
                  <a:lnTo>
                    <a:pt x="196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73580" y="491490"/>
                  </a:lnTo>
                  <a:lnTo>
                    <a:pt x="1973580" y="48768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3709670" y="5768340"/>
              <a:ext cx="1967230" cy="483870"/>
            </a:xfrm>
            <a:custGeom>
              <a:avLst/>
              <a:gdLst/>
              <a:ahLst/>
              <a:cxnLst/>
              <a:rect l="l" t="t" r="r" b="b"/>
              <a:pathLst>
                <a:path w="1967229" h="483870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67230" y="483870"/>
                  </a:lnTo>
                  <a:lnTo>
                    <a:pt x="1967230" y="48006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3713480" y="5772150"/>
              <a:ext cx="1959610" cy="476250"/>
            </a:xfrm>
            <a:custGeom>
              <a:avLst/>
              <a:gdLst/>
              <a:ahLst/>
              <a:cxnLst/>
              <a:rect l="l" t="t" r="r" b="b"/>
              <a:pathLst>
                <a:path w="1959610" h="476250">
                  <a:moveTo>
                    <a:pt x="1959610" y="0"/>
                  </a:moveTo>
                  <a:lnTo>
                    <a:pt x="1955800" y="0"/>
                  </a:lnTo>
                  <a:lnTo>
                    <a:pt x="1955800" y="2540"/>
                  </a:lnTo>
                  <a:lnTo>
                    <a:pt x="1955800" y="472440"/>
                  </a:lnTo>
                  <a:lnTo>
                    <a:pt x="3810" y="472440"/>
                  </a:lnTo>
                  <a:lnTo>
                    <a:pt x="3810" y="2540"/>
                  </a:lnTo>
                  <a:lnTo>
                    <a:pt x="1955800" y="2540"/>
                  </a:lnTo>
                  <a:lnTo>
                    <a:pt x="1955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59610" y="476250"/>
                  </a:lnTo>
                  <a:lnTo>
                    <a:pt x="1959610" y="472440"/>
                  </a:lnTo>
                  <a:lnTo>
                    <a:pt x="1959610" y="254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75C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3717290" y="5774690"/>
              <a:ext cx="1951989" cy="469900"/>
            </a:xfrm>
            <a:custGeom>
              <a:avLst/>
              <a:gdLst/>
              <a:ahLst/>
              <a:cxnLst/>
              <a:rect l="l" t="t" r="r" b="b"/>
              <a:pathLst>
                <a:path w="1951989" h="469900">
                  <a:moveTo>
                    <a:pt x="1951990" y="0"/>
                  </a:moveTo>
                  <a:lnTo>
                    <a:pt x="1948180" y="0"/>
                  </a:lnTo>
                  <a:lnTo>
                    <a:pt x="1948180" y="3810"/>
                  </a:lnTo>
                  <a:lnTo>
                    <a:pt x="1948180" y="466090"/>
                  </a:lnTo>
                  <a:lnTo>
                    <a:pt x="3810" y="466090"/>
                  </a:lnTo>
                  <a:lnTo>
                    <a:pt x="3810" y="3810"/>
                  </a:lnTo>
                  <a:lnTo>
                    <a:pt x="1948180" y="3810"/>
                  </a:lnTo>
                  <a:lnTo>
                    <a:pt x="1948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1951990" y="469900"/>
                  </a:lnTo>
                  <a:lnTo>
                    <a:pt x="1951990" y="466090"/>
                  </a:lnTo>
                  <a:lnTo>
                    <a:pt x="1951990" y="381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7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3721100" y="5778500"/>
              <a:ext cx="1944370" cy="462280"/>
            </a:xfrm>
            <a:custGeom>
              <a:avLst/>
              <a:gdLst/>
              <a:ahLst/>
              <a:cxnLst/>
              <a:rect l="l" t="t" r="r" b="b"/>
              <a:pathLst>
                <a:path w="1944370" h="462279">
                  <a:moveTo>
                    <a:pt x="194437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59740"/>
                  </a:lnTo>
                  <a:lnTo>
                    <a:pt x="3810" y="45974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9740"/>
                  </a:lnTo>
                  <a:lnTo>
                    <a:pt x="0" y="462280"/>
                  </a:lnTo>
                  <a:lnTo>
                    <a:pt x="1944370" y="462280"/>
                  </a:lnTo>
                  <a:lnTo>
                    <a:pt x="1944370" y="459740"/>
                  </a:lnTo>
                  <a:lnTo>
                    <a:pt x="1944370" y="3810"/>
                  </a:lnTo>
                  <a:lnTo>
                    <a:pt x="1944370" y="0"/>
                  </a:lnTo>
                  <a:close/>
                </a:path>
              </a:pathLst>
            </a:custGeom>
            <a:solidFill>
              <a:srgbClr val="79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3724910" y="5782310"/>
              <a:ext cx="1938020" cy="455930"/>
            </a:xfrm>
            <a:custGeom>
              <a:avLst/>
              <a:gdLst/>
              <a:ahLst/>
              <a:cxnLst/>
              <a:rect l="l" t="t" r="r" b="b"/>
              <a:pathLst>
                <a:path w="1938020" h="45592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5930"/>
                  </a:lnTo>
                  <a:lnTo>
                    <a:pt x="1938020" y="455930"/>
                  </a:lnTo>
                  <a:lnTo>
                    <a:pt x="1938020" y="45212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7B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3728720" y="5786120"/>
              <a:ext cx="1930400" cy="448309"/>
            </a:xfrm>
            <a:custGeom>
              <a:avLst/>
              <a:gdLst/>
              <a:ahLst/>
              <a:cxnLst/>
              <a:rect l="l" t="t" r="r" b="b"/>
              <a:pathLst>
                <a:path w="1930400" h="448310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44500"/>
                  </a:lnTo>
                  <a:lnTo>
                    <a:pt x="2540" y="444500"/>
                  </a:lnTo>
                  <a:lnTo>
                    <a:pt x="254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930400" y="448310"/>
                  </a:lnTo>
                  <a:lnTo>
                    <a:pt x="1930400" y="444512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3731260" y="5789930"/>
              <a:ext cx="1924050" cy="440690"/>
            </a:xfrm>
            <a:custGeom>
              <a:avLst/>
              <a:gdLst/>
              <a:ahLst/>
              <a:cxnLst/>
              <a:rect l="l" t="t" r="r" b="b"/>
              <a:pathLst>
                <a:path w="1924050" h="440689">
                  <a:moveTo>
                    <a:pt x="1924050" y="0"/>
                  </a:moveTo>
                  <a:lnTo>
                    <a:pt x="1920240" y="0"/>
                  </a:lnTo>
                  <a:lnTo>
                    <a:pt x="1920240" y="3810"/>
                  </a:lnTo>
                  <a:lnTo>
                    <a:pt x="192024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920240" y="3810"/>
                  </a:lnTo>
                  <a:lnTo>
                    <a:pt x="1920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924050" y="440690"/>
                  </a:lnTo>
                  <a:lnTo>
                    <a:pt x="1924050" y="436880"/>
                  </a:lnTo>
                  <a:lnTo>
                    <a:pt x="1924050" y="3810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80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3735070" y="5793740"/>
              <a:ext cx="1916430" cy="433070"/>
            </a:xfrm>
            <a:custGeom>
              <a:avLst/>
              <a:gdLst/>
              <a:ahLst/>
              <a:cxnLst/>
              <a:rect l="l" t="t" r="r" b="b"/>
              <a:pathLst>
                <a:path w="1916429" h="433070">
                  <a:moveTo>
                    <a:pt x="1916430" y="0"/>
                  </a:moveTo>
                  <a:lnTo>
                    <a:pt x="1912620" y="0"/>
                  </a:lnTo>
                  <a:lnTo>
                    <a:pt x="1912620" y="2540"/>
                  </a:lnTo>
                  <a:lnTo>
                    <a:pt x="1912620" y="429260"/>
                  </a:lnTo>
                  <a:lnTo>
                    <a:pt x="3810" y="429260"/>
                  </a:lnTo>
                  <a:lnTo>
                    <a:pt x="3810" y="2540"/>
                  </a:lnTo>
                  <a:lnTo>
                    <a:pt x="1912620" y="2540"/>
                  </a:lnTo>
                  <a:lnTo>
                    <a:pt x="1912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916430" y="433070"/>
                  </a:lnTo>
                  <a:lnTo>
                    <a:pt x="1916430" y="429260"/>
                  </a:lnTo>
                  <a:lnTo>
                    <a:pt x="1916430" y="254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82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3738880" y="5796280"/>
              <a:ext cx="1908810" cy="426720"/>
            </a:xfrm>
            <a:custGeom>
              <a:avLst/>
              <a:gdLst/>
              <a:ahLst/>
              <a:cxnLst/>
              <a:rect l="l" t="t" r="r" b="b"/>
              <a:pathLst>
                <a:path w="1908810" h="42672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22910"/>
                  </a:lnTo>
                  <a:lnTo>
                    <a:pt x="3810" y="422910"/>
                  </a:lnTo>
                  <a:lnTo>
                    <a:pt x="381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1908810" y="426720"/>
                  </a:lnTo>
                  <a:lnTo>
                    <a:pt x="1908810" y="42291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84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3742690" y="5800090"/>
              <a:ext cx="1901189" cy="419100"/>
            </a:xfrm>
            <a:custGeom>
              <a:avLst/>
              <a:gdLst/>
              <a:ahLst/>
              <a:cxnLst/>
              <a:rect l="l" t="t" r="r" b="b"/>
              <a:pathLst>
                <a:path w="1901189" h="419100">
                  <a:moveTo>
                    <a:pt x="1901190" y="0"/>
                  </a:moveTo>
                  <a:lnTo>
                    <a:pt x="1898650" y="0"/>
                  </a:lnTo>
                  <a:lnTo>
                    <a:pt x="1898650" y="3810"/>
                  </a:lnTo>
                  <a:lnTo>
                    <a:pt x="1898650" y="416560"/>
                  </a:lnTo>
                  <a:lnTo>
                    <a:pt x="3810" y="416560"/>
                  </a:lnTo>
                  <a:lnTo>
                    <a:pt x="3810" y="3810"/>
                  </a:lnTo>
                  <a:lnTo>
                    <a:pt x="1898650" y="3810"/>
                  </a:lnTo>
                  <a:lnTo>
                    <a:pt x="1898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0" y="419100"/>
                  </a:lnTo>
                  <a:lnTo>
                    <a:pt x="1901190" y="419100"/>
                  </a:lnTo>
                  <a:lnTo>
                    <a:pt x="1901190" y="416560"/>
                  </a:lnTo>
                  <a:lnTo>
                    <a:pt x="1901190" y="381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86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3746500" y="5803900"/>
              <a:ext cx="1894839" cy="412750"/>
            </a:xfrm>
            <a:custGeom>
              <a:avLst/>
              <a:gdLst/>
              <a:ahLst/>
              <a:cxnLst/>
              <a:rect l="l" t="t" r="r" b="b"/>
              <a:pathLst>
                <a:path w="1894839" h="412750">
                  <a:moveTo>
                    <a:pt x="1894840" y="0"/>
                  </a:moveTo>
                  <a:lnTo>
                    <a:pt x="1889760" y="0"/>
                  </a:lnTo>
                  <a:lnTo>
                    <a:pt x="1889760" y="3810"/>
                  </a:lnTo>
                  <a:lnTo>
                    <a:pt x="188976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89760" y="3810"/>
                  </a:lnTo>
                  <a:lnTo>
                    <a:pt x="1889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2750"/>
                  </a:lnTo>
                  <a:lnTo>
                    <a:pt x="1894840" y="412750"/>
                  </a:lnTo>
                  <a:lnTo>
                    <a:pt x="1894840" y="407670"/>
                  </a:lnTo>
                  <a:lnTo>
                    <a:pt x="1894840" y="381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3750310" y="5807710"/>
              <a:ext cx="1885950" cy="403860"/>
            </a:xfrm>
            <a:custGeom>
              <a:avLst/>
              <a:gdLst/>
              <a:ahLst/>
              <a:cxnLst/>
              <a:rect l="l" t="t" r="r" b="b"/>
              <a:pathLst>
                <a:path w="1885950" h="403860">
                  <a:moveTo>
                    <a:pt x="188595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0" y="403860"/>
                  </a:lnTo>
                  <a:lnTo>
                    <a:pt x="1885950" y="403860"/>
                  </a:lnTo>
                  <a:lnTo>
                    <a:pt x="1885950" y="401320"/>
                  </a:lnTo>
                  <a:lnTo>
                    <a:pt x="1885950" y="3810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3754120" y="5811520"/>
              <a:ext cx="1879600" cy="397510"/>
            </a:xfrm>
            <a:custGeom>
              <a:avLst/>
              <a:gdLst/>
              <a:ahLst/>
              <a:cxnLst/>
              <a:rect l="l" t="t" r="r" b="b"/>
              <a:pathLst>
                <a:path w="1879600" h="39751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79600" y="397510"/>
                  </a:lnTo>
                  <a:lnTo>
                    <a:pt x="1879600" y="39370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3757930" y="5815330"/>
              <a:ext cx="1871980" cy="389890"/>
            </a:xfrm>
            <a:custGeom>
              <a:avLst/>
              <a:gdLst/>
              <a:ahLst/>
              <a:cxnLst/>
              <a:rect l="l" t="t" r="r" b="b"/>
              <a:pathLst>
                <a:path w="1871979" h="389889">
                  <a:moveTo>
                    <a:pt x="1871980" y="0"/>
                  </a:moveTo>
                  <a:lnTo>
                    <a:pt x="1868170" y="0"/>
                  </a:lnTo>
                  <a:lnTo>
                    <a:pt x="1868170" y="3810"/>
                  </a:lnTo>
                  <a:lnTo>
                    <a:pt x="1868170" y="386080"/>
                  </a:lnTo>
                  <a:lnTo>
                    <a:pt x="2540" y="386080"/>
                  </a:lnTo>
                  <a:lnTo>
                    <a:pt x="2540" y="3810"/>
                  </a:lnTo>
                  <a:lnTo>
                    <a:pt x="1868170" y="3810"/>
                  </a:lnTo>
                  <a:lnTo>
                    <a:pt x="1868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71980" y="389890"/>
                  </a:lnTo>
                  <a:lnTo>
                    <a:pt x="1871980" y="38608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3760470" y="5819140"/>
              <a:ext cx="1865630" cy="382270"/>
            </a:xfrm>
            <a:custGeom>
              <a:avLst/>
              <a:gdLst/>
              <a:ahLst/>
              <a:cxnLst/>
              <a:rect l="l" t="t" r="r" b="b"/>
              <a:pathLst>
                <a:path w="1865629" h="382270">
                  <a:moveTo>
                    <a:pt x="1865630" y="0"/>
                  </a:moveTo>
                  <a:lnTo>
                    <a:pt x="1861820" y="0"/>
                  </a:lnTo>
                  <a:lnTo>
                    <a:pt x="1861820" y="2540"/>
                  </a:lnTo>
                  <a:lnTo>
                    <a:pt x="1861820" y="378460"/>
                  </a:lnTo>
                  <a:lnTo>
                    <a:pt x="3810" y="378460"/>
                  </a:lnTo>
                  <a:lnTo>
                    <a:pt x="3810" y="2540"/>
                  </a:lnTo>
                  <a:lnTo>
                    <a:pt x="1861820" y="254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65630" y="382270"/>
                  </a:lnTo>
                  <a:lnTo>
                    <a:pt x="1865630" y="378460"/>
                  </a:lnTo>
                  <a:lnTo>
                    <a:pt x="1865630" y="254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3764280" y="5821680"/>
              <a:ext cx="1858010" cy="375920"/>
            </a:xfrm>
            <a:custGeom>
              <a:avLst/>
              <a:gdLst/>
              <a:ahLst/>
              <a:cxnLst/>
              <a:rect l="l" t="t" r="r" b="b"/>
              <a:pathLst>
                <a:path w="1858010" h="375920">
                  <a:moveTo>
                    <a:pt x="1858010" y="0"/>
                  </a:moveTo>
                  <a:lnTo>
                    <a:pt x="1854200" y="0"/>
                  </a:lnTo>
                  <a:lnTo>
                    <a:pt x="1854200" y="3810"/>
                  </a:lnTo>
                  <a:lnTo>
                    <a:pt x="1854200" y="372110"/>
                  </a:lnTo>
                  <a:lnTo>
                    <a:pt x="3810" y="372110"/>
                  </a:lnTo>
                  <a:lnTo>
                    <a:pt x="3810" y="3810"/>
                  </a:lnTo>
                  <a:lnTo>
                    <a:pt x="1854200" y="3810"/>
                  </a:lnTo>
                  <a:lnTo>
                    <a:pt x="1854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1858010" y="375920"/>
                  </a:lnTo>
                  <a:lnTo>
                    <a:pt x="1858010" y="37211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3768090" y="5825490"/>
              <a:ext cx="1850389" cy="368300"/>
            </a:xfrm>
            <a:custGeom>
              <a:avLst/>
              <a:gdLst/>
              <a:ahLst/>
              <a:cxnLst/>
              <a:rect l="l" t="t" r="r" b="b"/>
              <a:pathLst>
                <a:path w="1850389" h="368300">
                  <a:moveTo>
                    <a:pt x="1850390" y="0"/>
                  </a:moveTo>
                  <a:lnTo>
                    <a:pt x="1846580" y="0"/>
                  </a:lnTo>
                  <a:lnTo>
                    <a:pt x="1846580" y="3810"/>
                  </a:lnTo>
                  <a:lnTo>
                    <a:pt x="184658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46580" y="3810"/>
                  </a:lnTo>
                  <a:lnTo>
                    <a:pt x="1846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1850390" y="368300"/>
                  </a:lnTo>
                  <a:lnTo>
                    <a:pt x="1850390" y="364490"/>
                  </a:lnTo>
                  <a:lnTo>
                    <a:pt x="1850390" y="3810"/>
                  </a:lnTo>
                  <a:lnTo>
                    <a:pt x="185039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3771900" y="5829300"/>
              <a:ext cx="1842770" cy="360680"/>
            </a:xfrm>
            <a:custGeom>
              <a:avLst/>
              <a:gdLst/>
              <a:ahLst/>
              <a:cxnLst/>
              <a:rect l="l" t="t" r="r" b="b"/>
              <a:pathLst>
                <a:path w="1842770" h="360679">
                  <a:moveTo>
                    <a:pt x="184277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58140"/>
                  </a:lnTo>
                  <a:lnTo>
                    <a:pt x="3810" y="358140"/>
                  </a:lnTo>
                  <a:lnTo>
                    <a:pt x="3810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0680"/>
                  </a:lnTo>
                  <a:lnTo>
                    <a:pt x="1842770" y="360680"/>
                  </a:lnTo>
                  <a:lnTo>
                    <a:pt x="1842770" y="358140"/>
                  </a:lnTo>
                  <a:lnTo>
                    <a:pt x="1842770" y="3810"/>
                  </a:lnTo>
                  <a:lnTo>
                    <a:pt x="1842770" y="0"/>
                  </a:lnTo>
                  <a:close/>
                </a:path>
              </a:pathLst>
            </a:custGeom>
            <a:solidFill>
              <a:srgbClr val="96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3775710" y="5833110"/>
              <a:ext cx="1836420" cy="354330"/>
            </a:xfrm>
            <a:custGeom>
              <a:avLst/>
              <a:gdLst/>
              <a:ahLst/>
              <a:cxnLst/>
              <a:rect l="l" t="t" r="r" b="b"/>
              <a:pathLst>
                <a:path w="1836420" h="35432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36420" y="354330"/>
                  </a:lnTo>
                  <a:lnTo>
                    <a:pt x="1836420" y="35052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3779520" y="5836920"/>
              <a:ext cx="1828800" cy="346710"/>
            </a:xfrm>
            <a:custGeom>
              <a:avLst/>
              <a:gdLst/>
              <a:ahLst/>
              <a:cxnLst/>
              <a:rect l="l" t="t" r="r" b="b"/>
              <a:pathLst>
                <a:path w="1828800" h="346710">
                  <a:moveTo>
                    <a:pt x="1828800" y="0"/>
                  </a:moveTo>
                  <a:lnTo>
                    <a:pt x="1824990" y="0"/>
                  </a:lnTo>
                  <a:lnTo>
                    <a:pt x="1824990" y="3810"/>
                  </a:lnTo>
                  <a:lnTo>
                    <a:pt x="1824990" y="342900"/>
                  </a:lnTo>
                  <a:lnTo>
                    <a:pt x="2540" y="342900"/>
                  </a:lnTo>
                  <a:lnTo>
                    <a:pt x="2540" y="3810"/>
                  </a:lnTo>
                  <a:lnTo>
                    <a:pt x="1824990" y="3810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828800" y="346710"/>
                  </a:lnTo>
                  <a:lnTo>
                    <a:pt x="1828800" y="34290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3782060" y="5840730"/>
              <a:ext cx="1822450" cy="339090"/>
            </a:xfrm>
            <a:custGeom>
              <a:avLst/>
              <a:gdLst/>
              <a:ahLst/>
              <a:cxnLst/>
              <a:rect l="l" t="t" r="r" b="b"/>
              <a:pathLst>
                <a:path w="1822450" h="339089">
                  <a:moveTo>
                    <a:pt x="1822450" y="0"/>
                  </a:moveTo>
                  <a:lnTo>
                    <a:pt x="1818640" y="0"/>
                  </a:lnTo>
                  <a:lnTo>
                    <a:pt x="1818640" y="2540"/>
                  </a:lnTo>
                  <a:lnTo>
                    <a:pt x="1818640" y="335280"/>
                  </a:lnTo>
                  <a:lnTo>
                    <a:pt x="3810" y="335280"/>
                  </a:lnTo>
                  <a:lnTo>
                    <a:pt x="3810" y="2540"/>
                  </a:lnTo>
                  <a:lnTo>
                    <a:pt x="1818640" y="254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822450" y="339090"/>
                  </a:lnTo>
                  <a:lnTo>
                    <a:pt x="1822450" y="335280"/>
                  </a:lnTo>
                  <a:lnTo>
                    <a:pt x="1822450" y="254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9C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3785870" y="5843270"/>
              <a:ext cx="1814830" cy="332740"/>
            </a:xfrm>
            <a:custGeom>
              <a:avLst/>
              <a:gdLst/>
              <a:ahLst/>
              <a:cxnLst/>
              <a:rect l="l" t="t" r="r" b="b"/>
              <a:pathLst>
                <a:path w="1814829" h="332739">
                  <a:moveTo>
                    <a:pt x="1814830" y="0"/>
                  </a:moveTo>
                  <a:lnTo>
                    <a:pt x="1811020" y="0"/>
                  </a:lnTo>
                  <a:lnTo>
                    <a:pt x="1811020" y="3810"/>
                  </a:lnTo>
                  <a:lnTo>
                    <a:pt x="181102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1811020" y="3810"/>
                  </a:lnTo>
                  <a:lnTo>
                    <a:pt x="1811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1814830" y="332740"/>
                  </a:lnTo>
                  <a:lnTo>
                    <a:pt x="1814830" y="32893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9E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3789680" y="5847080"/>
              <a:ext cx="1807210" cy="325120"/>
            </a:xfrm>
            <a:custGeom>
              <a:avLst/>
              <a:gdLst/>
              <a:ahLst/>
              <a:cxnLst/>
              <a:rect l="l" t="t" r="r" b="b"/>
              <a:pathLst>
                <a:path w="1807210" h="325120">
                  <a:moveTo>
                    <a:pt x="1807210" y="0"/>
                  </a:moveTo>
                  <a:lnTo>
                    <a:pt x="1803400" y="0"/>
                  </a:lnTo>
                  <a:lnTo>
                    <a:pt x="1803400" y="3810"/>
                  </a:lnTo>
                  <a:lnTo>
                    <a:pt x="180340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803400" y="3810"/>
                  </a:lnTo>
                  <a:lnTo>
                    <a:pt x="1803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1807210" y="325120"/>
                  </a:lnTo>
                  <a:lnTo>
                    <a:pt x="1807210" y="321310"/>
                  </a:lnTo>
                  <a:lnTo>
                    <a:pt x="1807210" y="381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A0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3793490" y="5850890"/>
              <a:ext cx="1799589" cy="317500"/>
            </a:xfrm>
            <a:custGeom>
              <a:avLst/>
              <a:gdLst/>
              <a:ahLst/>
              <a:cxnLst/>
              <a:rect l="l" t="t" r="r" b="b"/>
              <a:pathLst>
                <a:path w="1799589" h="317500">
                  <a:moveTo>
                    <a:pt x="179959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7500"/>
                  </a:lnTo>
                  <a:lnTo>
                    <a:pt x="1799590" y="317500"/>
                  </a:lnTo>
                  <a:lnTo>
                    <a:pt x="1799590" y="314960"/>
                  </a:lnTo>
                  <a:lnTo>
                    <a:pt x="1799590" y="3810"/>
                  </a:lnTo>
                  <a:lnTo>
                    <a:pt x="1799590" y="0"/>
                  </a:lnTo>
                  <a:close/>
                </a:path>
              </a:pathLst>
            </a:custGeom>
            <a:solidFill>
              <a:srgbClr val="A2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3797300" y="5854700"/>
              <a:ext cx="1793239" cy="311150"/>
            </a:xfrm>
            <a:custGeom>
              <a:avLst/>
              <a:gdLst/>
              <a:ahLst/>
              <a:cxnLst/>
              <a:rect l="l" t="t" r="r" b="b"/>
              <a:pathLst>
                <a:path w="1793239" h="31115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93240" y="311150"/>
                  </a:lnTo>
                  <a:lnTo>
                    <a:pt x="1793240" y="30734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A4D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3801110" y="5858510"/>
              <a:ext cx="1785620" cy="303530"/>
            </a:xfrm>
            <a:custGeom>
              <a:avLst/>
              <a:gdLst/>
              <a:ahLst/>
              <a:cxnLst/>
              <a:rect l="l" t="t" r="r" b="b"/>
              <a:pathLst>
                <a:path w="1785620" h="303529">
                  <a:moveTo>
                    <a:pt x="1785620" y="0"/>
                  </a:moveTo>
                  <a:lnTo>
                    <a:pt x="1781810" y="0"/>
                  </a:lnTo>
                  <a:lnTo>
                    <a:pt x="1781810" y="3810"/>
                  </a:lnTo>
                  <a:lnTo>
                    <a:pt x="1781810" y="299720"/>
                  </a:lnTo>
                  <a:lnTo>
                    <a:pt x="2540" y="299720"/>
                  </a:lnTo>
                  <a:lnTo>
                    <a:pt x="2540" y="3810"/>
                  </a:lnTo>
                  <a:lnTo>
                    <a:pt x="1781810" y="3810"/>
                  </a:lnTo>
                  <a:lnTo>
                    <a:pt x="1781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85620" y="303530"/>
                  </a:lnTo>
                  <a:lnTo>
                    <a:pt x="1785620" y="299720"/>
                  </a:lnTo>
                  <a:lnTo>
                    <a:pt x="1785620" y="381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A6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3803650" y="5862320"/>
              <a:ext cx="1779270" cy="295910"/>
            </a:xfrm>
            <a:custGeom>
              <a:avLst/>
              <a:gdLst/>
              <a:ahLst/>
              <a:cxnLst/>
              <a:rect l="l" t="t" r="r" b="b"/>
              <a:pathLst>
                <a:path w="1779270" h="295910">
                  <a:moveTo>
                    <a:pt x="1779270" y="0"/>
                  </a:moveTo>
                  <a:lnTo>
                    <a:pt x="1775460" y="0"/>
                  </a:lnTo>
                  <a:lnTo>
                    <a:pt x="1775460" y="2540"/>
                  </a:lnTo>
                  <a:lnTo>
                    <a:pt x="1775460" y="292100"/>
                  </a:lnTo>
                  <a:lnTo>
                    <a:pt x="3810" y="292100"/>
                  </a:lnTo>
                  <a:lnTo>
                    <a:pt x="3810" y="2540"/>
                  </a:lnTo>
                  <a:lnTo>
                    <a:pt x="1775460" y="254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79270" y="295910"/>
                  </a:lnTo>
                  <a:lnTo>
                    <a:pt x="1779270" y="292100"/>
                  </a:lnTo>
                  <a:lnTo>
                    <a:pt x="1779270" y="254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A9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3807460" y="5864860"/>
              <a:ext cx="1771650" cy="289560"/>
            </a:xfrm>
            <a:custGeom>
              <a:avLst/>
              <a:gdLst/>
              <a:ahLst/>
              <a:cxnLst/>
              <a:rect l="l" t="t" r="r" b="b"/>
              <a:pathLst>
                <a:path w="1771650" h="289560">
                  <a:moveTo>
                    <a:pt x="1771650" y="0"/>
                  </a:moveTo>
                  <a:lnTo>
                    <a:pt x="1767840" y="0"/>
                  </a:lnTo>
                  <a:lnTo>
                    <a:pt x="1767840" y="3810"/>
                  </a:lnTo>
                  <a:lnTo>
                    <a:pt x="1767840" y="285750"/>
                  </a:lnTo>
                  <a:lnTo>
                    <a:pt x="3810" y="285750"/>
                  </a:lnTo>
                  <a:lnTo>
                    <a:pt x="3810" y="3810"/>
                  </a:lnTo>
                  <a:lnTo>
                    <a:pt x="1767840" y="3810"/>
                  </a:lnTo>
                  <a:lnTo>
                    <a:pt x="1767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1771650" y="289560"/>
                  </a:lnTo>
                  <a:lnTo>
                    <a:pt x="1771650" y="28575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AB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3811270" y="5868670"/>
              <a:ext cx="1764030" cy="281940"/>
            </a:xfrm>
            <a:custGeom>
              <a:avLst/>
              <a:gdLst/>
              <a:ahLst/>
              <a:cxnLst/>
              <a:rect l="l" t="t" r="r" b="b"/>
              <a:pathLst>
                <a:path w="1764029" h="281939">
                  <a:moveTo>
                    <a:pt x="1764030" y="0"/>
                  </a:moveTo>
                  <a:lnTo>
                    <a:pt x="1760220" y="0"/>
                  </a:lnTo>
                  <a:lnTo>
                    <a:pt x="1760220" y="3810"/>
                  </a:lnTo>
                  <a:lnTo>
                    <a:pt x="176022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60220" y="3810"/>
                  </a:lnTo>
                  <a:lnTo>
                    <a:pt x="1760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1764030" y="281940"/>
                  </a:lnTo>
                  <a:lnTo>
                    <a:pt x="1764030" y="278130"/>
                  </a:lnTo>
                  <a:lnTo>
                    <a:pt x="1764030" y="381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AD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3815080" y="5872480"/>
              <a:ext cx="1756410" cy="274320"/>
            </a:xfrm>
            <a:custGeom>
              <a:avLst/>
              <a:gdLst/>
              <a:ahLst/>
              <a:cxnLst/>
              <a:rect l="l" t="t" r="r" b="b"/>
              <a:pathLst>
                <a:path w="1756410" h="274320">
                  <a:moveTo>
                    <a:pt x="1756410" y="0"/>
                  </a:moveTo>
                  <a:lnTo>
                    <a:pt x="1753870" y="0"/>
                  </a:lnTo>
                  <a:lnTo>
                    <a:pt x="1753870" y="3810"/>
                  </a:lnTo>
                  <a:lnTo>
                    <a:pt x="175387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1753870" y="3810"/>
                  </a:lnTo>
                  <a:lnTo>
                    <a:pt x="1753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1756410" y="274320"/>
                  </a:lnTo>
                  <a:lnTo>
                    <a:pt x="1756410" y="271780"/>
                  </a:lnTo>
                  <a:lnTo>
                    <a:pt x="1756410" y="3810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3818890" y="5876290"/>
              <a:ext cx="1750060" cy="267970"/>
            </a:xfrm>
            <a:custGeom>
              <a:avLst/>
              <a:gdLst/>
              <a:ahLst/>
              <a:cxnLst/>
              <a:rect l="l" t="t" r="r" b="b"/>
              <a:pathLst>
                <a:path w="1750060" h="267970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50060" y="267970"/>
                  </a:lnTo>
                  <a:lnTo>
                    <a:pt x="1750060" y="26416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B1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3822700" y="5880100"/>
              <a:ext cx="1742439" cy="260350"/>
            </a:xfrm>
            <a:custGeom>
              <a:avLst/>
              <a:gdLst/>
              <a:ahLst/>
              <a:cxnLst/>
              <a:rect l="l" t="t" r="r" b="b"/>
              <a:pathLst>
                <a:path w="1742439" h="260350">
                  <a:moveTo>
                    <a:pt x="1742440" y="0"/>
                  </a:moveTo>
                  <a:lnTo>
                    <a:pt x="1738630" y="0"/>
                  </a:lnTo>
                  <a:lnTo>
                    <a:pt x="1738630" y="3810"/>
                  </a:lnTo>
                  <a:lnTo>
                    <a:pt x="1738630" y="256540"/>
                  </a:lnTo>
                  <a:lnTo>
                    <a:pt x="2540" y="256540"/>
                  </a:lnTo>
                  <a:lnTo>
                    <a:pt x="2540" y="3810"/>
                  </a:lnTo>
                  <a:lnTo>
                    <a:pt x="1738630" y="3810"/>
                  </a:lnTo>
                  <a:lnTo>
                    <a:pt x="1738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42440" y="260350"/>
                  </a:lnTo>
                  <a:lnTo>
                    <a:pt x="1742440" y="256540"/>
                  </a:lnTo>
                  <a:lnTo>
                    <a:pt x="1742440" y="381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3825240" y="5883910"/>
              <a:ext cx="1736089" cy="252729"/>
            </a:xfrm>
            <a:custGeom>
              <a:avLst/>
              <a:gdLst/>
              <a:ahLst/>
              <a:cxnLst/>
              <a:rect l="l" t="t" r="r" b="b"/>
              <a:pathLst>
                <a:path w="1736089" h="252729">
                  <a:moveTo>
                    <a:pt x="1736090" y="0"/>
                  </a:moveTo>
                  <a:lnTo>
                    <a:pt x="1732280" y="0"/>
                  </a:lnTo>
                  <a:lnTo>
                    <a:pt x="1732280" y="2540"/>
                  </a:lnTo>
                  <a:lnTo>
                    <a:pt x="1732280" y="248920"/>
                  </a:lnTo>
                  <a:lnTo>
                    <a:pt x="3810" y="248920"/>
                  </a:lnTo>
                  <a:lnTo>
                    <a:pt x="3810" y="2540"/>
                  </a:lnTo>
                  <a:lnTo>
                    <a:pt x="1732280" y="254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736090" y="252730"/>
                  </a:lnTo>
                  <a:lnTo>
                    <a:pt x="1736090" y="248920"/>
                  </a:lnTo>
                  <a:lnTo>
                    <a:pt x="1736090" y="254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3829050" y="5886450"/>
              <a:ext cx="1728470" cy="246379"/>
            </a:xfrm>
            <a:custGeom>
              <a:avLst/>
              <a:gdLst/>
              <a:ahLst/>
              <a:cxnLst/>
              <a:rect l="l" t="t" r="r" b="b"/>
              <a:pathLst>
                <a:path w="1728470" h="246379">
                  <a:moveTo>
                    <a:pt x="1728470" y="0"/>
                  </a:moveTo>
                  <a:lnTo>
                    <a:pt x="1724660" y="0"/>
                  </a:lnTo>
                  <a:lnTo>
                    <a:pt x="1724660" y="5080"/>
                  </a:lnTo>
                  <a:lnTo>
                    <a:pt x="1724660" y="242570"/>
                  </a:lnTo>
                  <a:lnTo>
                    <a:pt x="3810" y="242570"/>
                  </a:lnTo>
                  <a:lnTo>
                    <a:pt x="3810" y="5080"/>
                  </a:lnTo>
                  <a:lnTo>
                    <a:pt x="1724660" y="5080"/>
                  </a:lnTo>
                  <a:lnTo>
                    <a:pt x="17246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42570"/>
                  </a:lnTo>
                  <a:lnTo>
                    <a:pt x="0" y="246380"/>
                  </a:lnTo>
                  <a:lnTo>
                    <a:pt x="1728470" y="246380"/>
                  </a:lnTo>
                  <a:lnTo>
                    <a:pt x="1728470" y="242570"/>
                  </a:lnTo>
                  <a:lnTo>
                    <a:pt x="1728470" y="508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3832860" y="5891530"/>
              <a:ext cx="1720850" cy="237490"/>
            </a:xfrm>
            <a:custGeom>
              <a:avLst/>
              <a:gdLst/>
              <a:ahLst/>
              <a:cxnLst/>
              <a:rect l="l" t="t" r="r" b="b"/>
              <a:pathLst>
                <a:path w="1720850" h="237489">
                  <a:moveTo>
                    <a:pt x="1720850" y="0"/>
                  </a:moveTo>
                  <a:lnTo>
                    <a:pt x="1717040" y="0"/>
                  </a:lnTo>
                  <a:lnTo>
                    <a:pt x="1717040" y="2540"/>
                  </a:lnTo>
                  <a:lnTo>
                    <a:pt x="1717040" y="233680"/>
                  </a:lnTo>
                  <a:lnTo>
                    <a:pt x="3810" y="233680"/>
                  </a:lnTo>
                  <a:lnTo>
                    <a:pt x="3810" y="2540"/>
                  </a:lnTo>
                  <a:lnTo>
                    <a:pt x="1717040" y="2540"/>
                  </a:lnTo>
                  <a:lnTo>
                    <a:pt x="1717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720850" y="237490"/>
                  </a:lnTo>
                  <a:lnTo>
                    <a:pt x="1720850" y="233680"/>
                  </a:lnTo>
                  <a:lnTo>
                    <a:pt x="1720850" y="2540"/>
                  </a:lnTo>
                  <a:lnTo>
                    <a:pt x="1720850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3836670" y="5894070"/>
              <a:ext cx="1713230" cy="231140"/>
            </a:xfrm>
            <a:custGeom>
              <a:avLst/>
              <a:gdLst/>
              <a:ahLst/>
              <a:cxnLst/>
              <a:rect l="l" t="t" r="r" b="b"/>
              <a:pathLst>
                <a:path w="1713229" h="231139">
                  <a:moveTo>
                    <a:pt x="1713230" y="0"/>
                  </a:moveTo>
                  <a:lnTo>
                    <a:pt x="1709420" y="0"/>
                  </a:lnTo>
                  <a:lnTo>
                    <a:pt x="1709420" y="3810"/>
                  </a:lnTo>
                  <a:lnTo>
                    <a:pt x="1709420" y="227330"/>
                  </a:lnTo>
                  <a:lnTo>
                    <a:pt x="3810" y="227330"/>
                  </a:lnTo>
                  <a:lnTo>
                    <a:pt x="3810" y="3810"/>
                  </a:lnTo>
                  <a:lnTo>
                    <a:pt x="1709420" y="3810"/>
                  </a:lnTo>
                  <a:lnTo>
                    <a:pt x="1709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1713230" y="231140"/>
                  </a:lnTo>
                  <a:lnTo>
                    <a:pt x="1713230" y="227330"/>
                  </a:lnTo>
                  <a:lnTo>
                    <a:pt x="1713230" y="3810"/>
                  </a:lnTo>
                  <a:lnTo>
                    <a:pt x="1713230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3840480" y="5897880"/>
              <a:ext cx="1705610" cy="223520"/>
            </a:xfrm>
            <a:custGeom>
              <a:avLst/>
              <a:gdLst/>
              <a:ahLst/>
              <a:cxnLst/>
              <a:rect l="l" t="t" r="r" b="b"/>
              <a:pathLst>
                <a:path w="1705610" h="223520">
                  <a:moveTo>
                    <a:pt x="1705610" y="0"/>
                  </a:moveTo>
                  <a:lnTo>
                    <a:pt x="1703070" y="0"/>
                  </a:lnTo>
                  <a:lnTo>
                    <a:pt x="1703070" y="3810"/>
                  </a:lnTo>
                  <a:lnTo>
                    <a:pt x="170307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703070" y="3810"/>
                  </a:lnTo>
                  <a:lnTo>
                    <a:pt x="1703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1705610" y="223520"/>
                  </a:lnTo>
                  <a:lnTo>
                    <a:pt x="1705610" y="219710"/>
                  </a:lnTo>
                  <a:lnTo>
                    <a:pt x="1705610" y="3810"/>
                  </a:lnTo>
                  <a:lnTo>
                    <a:pt x="1705610" y="0"/>
                  </a:lnTo>
                  <a:close/>
                </a:path>
              </a:pathLst>
            </a:custGeom>
            <a:solidFill>
              <a:srgbClr val="BD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3844290" y="5901690"/>
              <a:ext cx="1699260" cy="215900"/>
            </a:xfrm>
            <a:custGeom>
              <a:avLst/>
              <a:gdLst/>
              <a:ahLst/>
              <a:cxnLst/>
              <a:rect l="l" t="t" r="r" b="b"/>
              <a:pathLst>
                <a:path w="1699260" h="215900">
                  <a:moveTo>
                    <a:pt x="1699260" y="0"/>
                  </a:moveTo>
                  <a:lnTo>
                    <a:pt x="1695450" y="0"/>
                  </a:lnTo>
                  <a:lnTo>
                    <a:pt x="1695450" y="3810"/>
                  </a:lnTo>
                  <a:lnTo>
                    <a:pt x="169545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1695450" y="3810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5900"/>
                  </a:lnTo>
                  <a:lnTo>
                    <a:pt x="1699260" y="215900"/>
                  </a:lnTo>
                  <a:lnTo>
                    <a:pt x="1699260" y="21336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BF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3848100" y="5905500"/>
              <a:ext cx="1691639" cy="209550"/>
            </a:xfrm>
            <a:custGeom>
              <a:avLst/>
              <a:gdLst/>
              <a:ahLst/>
              <a:cxnLst/>
              <a:rect l="l" t="t" r="r" b="b"/>
              <a:pathLst>
                <a:path w="1691639" h="209550">
                  <a:moveTo>
                    <a:pt x="1691640" y="0"/>
                  </a:moveTo>
                  <a:lnTo>
                    <a:pt x="1687830" y="0"/>
                  </a:lnTo>
                  <a:lnTo>
                    <a:pt x="1687830" y="3810"/>
                  </a:lnTo>
                  <a:lnTo>
                    <a:pt x="168783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1687830" y="3810"/>
                  </a:lnTo>
                  <a:lnTo>
                    <a:pt x="1687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91640" y="209550"/>
                  </a:lnTo>
                  <a:lnTo>
                    <a:pt x="1691640" y="205740"/>
                  </a:lnTo>
                  <a:lnTo>
                    <a:pt x="1691640" y="381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C1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3851910" y="5909310"/>
              <a:ext cx="1684020" cy="201930"/>
            </a:xfrm>
            <a:custGeom>
              <a:avLst/>
              <a:gdLst/>
              <a:ahLst/>
              <a:cxnLst/>
              <a:rect l="l" t="t" r="r" b="b"/>
              <a:pathLst>
                <a:path w="1684020" h="201929">
                  <a:moveTo>
                    <a:pt x="1684020" y="0"/>
                  </a:moveTo>
                  <a:lnTo>
                    <a:pt x="1680210" y="0"/>
                  </a:lnTo>
                  <a:lnTo>
                    <a:pt x="1680210" y="3810"/>
                  </a:lnTo>
                  <a:lnTo>
                    <a:pt x="1680210" y="198120"/>
                  </a:lnTo>
                  <a:lnTo>
                    <a:pt x="2540" y="198120"/>
                  </a:lnTo>
                  <a:lnTo>
                    <a:pt x="2540" y="3810"/>
                  </a:lnTo>
                  <a:lnTo>
                    <a:pt x="1680210" y="3810"/>
                  </a:lnTo>
                  <a:lnTo>
                    <a:pt x="1680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84020" y="201930"/>
                  </a:lnTo>
                  <a:lnTo>
                    <a:pt x="1684020" y="198120"/>
                  </a:lnTo>
                  <a:lnTo>
                    <a:pt x="1684020" y="3810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C3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3854450" y="5913120"/>
              <a:ext cx="1677670" cy="194310"/>
            </a:xfrm>
            <a:custGeom>
              <a:avLst/>
              <a:gdLst/>
              <a:ahLst/>
              <a:cxnLst/>
              <a:rect l="l" t="t" r="r" b="b"/>
              <a:pathLst>
                <a:path w="1677670" h="194310">
                  <a:moveTo>
                    <a:pt x="1677670" y="0"/>
                  </a:moveTo>
                  <a:lnTo>
                    <a:pt x="1673860" y="0"/>
                  </a:lnTo>
                  <a:lnTo>
                    <a:pt x="1673860" y="2540"/>
                  </a:lnTo>
                  <a:lnTo>
                    <a:pt x="1673860" y="190500"/>
                  </a:lnTo>
                  <a:lnTo>
                    <a:pt x="3810" y="190500"/>
                  </a:lnTo>
                  <a:lnTo>
                    <a:pt x="3810" y="2540"/>
                  </a:lnTo>
                  <a:lnTo>
                    <a:pt x="1673860" y="254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77670" y="194310"/>
                  </a:lnTo>
                  <a:lnTo>
                    <a:pt x="1677670" y="190500"/>
                  </a:lnTo>
                  <a:lnTo>
                    <a:pt x="1677670" y="254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C5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3858260" y="5915660"/>
              <a:ext cx="1670050" cy="187960"/>
            </a:xfrm>
            <a:custGeom>
              <a:avLst/>
              <a:gdLst/>
              <a:ahLst/>
              <a:cxnLst/>
              <a:rect l="l" t="t" r="r" b="b"/>
              <a:pathLst>
                <a:path w="1670050" h="187960">
                  <a:moveTo>
                    <a:pt x="1670050" y="0"/>
                  </a:moveTo>
                  <a:lnTo>
                    <a:pt x="1666240" y="0"/>
                  </a:lnTo>
                  <a:lnTo>
                    <a:pt x="1666240" y="3810"/>
                  </a:lnTo>
                  <a:lnTo>
                    <a:pt x="1666240" y="184150"/>
                  </a:lnTo>
                  <a:lnTo>
                    <a:pt x="3810" y="184150"/>
                  </a:lnTo>
                  <a:lnTo>
                    <a:pt x="3810" y="3810"/>
                  </a:lnTo>
                  <a:lnTo>
                    <a:pt x="1666240" y="3810"/>
                  </a:lnTo>
                  <a:lnTo>
                    <a:pt x="1666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1670050" y="187960"/>
                  </a:lnTo>
                  <a:lnTo>
                    <a:pt x="1670050" y="184150"/>
                  </a:lnTo>
                  <a:lnTo>
                    <a:pt x="1670050" y="381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C7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3862070" y="5919470"/>
              <a:ext cx="1662430" cy="180340"/>
            </a:xfrm>
            <a:custGeom>
              <a:avLst/>
              <a:gdLst/>
              <a:ahLst/>
              <a:cxnLst/>
              <a:rect l="l" t="t" r="r" b="b"/>
              <a:pathLst>
                <a:path w="1662429" h="180339">
                  <a:moveTo>
                    <a:pt x="1662430" y="0"/>
                  </a:moveTo>
                  <a:lnTo>
                    <a:pt x="1658620" y="0"/>
                  </a:lnTo>
                  <a:lnTo>
                    <a:pt x="1658620" y="3810"/>
                  </a:lnTo>
                  <a:lnTo>
                    <a:pt x="165862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58620" y="3810"/>
                  </a:lnTo>
                  <a:lnTo>
                    <a:pt x="1658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1662430" y="180340"/>
                  </a:lnTo>
                  <a:lnTo>
                    <a:pt x="1662430" y="176530"/>
                  </a:lnTo>
                  <a:lnTo>
                    <a:pt x="1662430" y="3810"/>
                  </a:lnTo>
                  <a:lnTo>
                    <a:pt x="1662430" y="0"/>
                  </a:lnTo>
                  <a:close/>
                </a:path>
              </a:pathLst>
            </a:custGeom>
            <a:solidFill>
              <a:srgbClr val="C9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3865880" y="5923280"/>
              <a:ext cx="1654810" cy="172720"/>
            </a:xfrm>
            <a:custGeom>
              <a:avLst/>
              <a:gdLst/>
              <a:ahLst/>
              <a:cxnLst/>
              <a:rect l="l" t="t" r="r" b="b"/>
              <a:pathLst>
                <a:path w="1654810" h="172720">
                  <a:moveTo>
                    <a:pt x="1654810" y="0"/>
                  </a:moveTo>
                  <a:lnTo>
                    <a:pt x="1652270" y="0"/>
                  </a:lnTo>
                  <a:lnTo>
                    <a:pt x="1652270" y="3810"/>
                  </a:lnTo>
                  <a:lnTo>
                    <a:pt x="165227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52270" y="3810"/>
                  </a:lnTo>
                  <a:lnTo>
                    <a:pt x="1652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2720"/>
                  </a:lnTo>
                  <a:lnTo>
                    <a:pt x="1654810" y="172720"/>
                  </a:lnTo>
                  <a:lnTo>
                    <a:pt x="1654810" y="170180"/>
                  </a:lnTo>
                  <a:lnTo>
                    <a:pt x="1654810" y="3810"/>
                  </a:lnTo>
                  <a:lnTo>
                    <a:pt x="1654810" y="0"/>
                  </a:lnTo>
                  <a:close/>
                </a:path>
              </a:pathLst>
            </a:custGeom>
            <a:solidFill>
              <a:srgbClr val="C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3869690" y="5927090"/>
              <a:ext cx="1648460" cy="166370"/>
            </a:xfrm>
            <a:custGeom>
              <a:avLst/>
              <a:gdLst/>
              <a:ahLst/>
              <a:cxnLst/>
              <a:rect l="l" t="t" r="r" b="b"/>
              <a:pathLst>
                <a:path w="1648460" h="166370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48460" y="166370"/>
                  </a:lnTo>
                  <a:lnTo>
                    <a:pt x="1648460" y="16256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CD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3873500" y="5930900"/>
              <a:ext cx="1640839" cy="158750"/>
            </a:xfrm>
            <a:custGeom>
              <a:avLst/>
              <a:gdLst/>
              <a:ahLst/>
              <a:cxnLst/>
              <a:rect l="l" t="t" r="r" b="b"/>
              <a:pathLst>
                <a:path w="1640839" h="158750">
                  <a:moveTo>
                    <a:pt x="1640840" y="0"/>
                  </a:moveTo>
                  <a:lnTo>
                    <a:pt x="1637030" y="0"/>
                  </a:lnTo>
                  <a:lnTo>
                    <a:pt x="1637030" y="3810"/>
                  </a:lnTo>
                  <a:lnTo>
                    <a:pt x="1637030" y="154940"/>
                  </a:lnTo>
                  <a:lnTo>
                    <a:pt x="2540" y="154940"/>
                  </a:lnTo>
                  <a:lnTo>
                    <a:pt x="2540" y="3810"/>
                  </a:lnTo>
                  <a:lnTo>
                    <a:pt x="1637030" y="3810"/>
                  </a:lnTo>
                  <a:lnTo>
                    <a:pt x="1637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40840" y="158750"/>
                  </a:lnTo>
                  <a:lnTo>
                    <a:pt x="1640840" y="154940"/>
                  </a:lnTo>
                  <a:lnTo>
                    <a:pt x="1640840" y="381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CF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3876040" y="5934710"/>
              <a:ext cx="1634489" cy="151130"/>
            </a:xfrm>
            <a:custGeom>
              <a:avLst/>
              <a:gdLst/>
              <a:ahLst/>
              <a:cxnLst/>
              <a:rect l="l" t="t" r="r" b="b"/>
              <a:pathLst>
                <a:path w="1634489" h="151129">
                  <a:moveTo>
                    <a:pt x="1634490" y="0"/>
                  </a:moveTo>
                  <a:lnTo>
                    <a:pt x="1630680" y="0"/>
                  </a:lnTo>
                  <a:lnTo>
                    <a:pt x="1630680" y="2540"/>
                  </a:lnTo>
                  <a:lnTo>
                    <a:pt x="1630680" y="147320"/>
                  </a:lnTo>
                  <a:lnTo>
                    <a:pt x="3810" y="147320"/>
                  </a:lnTo>
                  <a:lnTo>
                    <a:pt x="3810" y="2540"/>
                  </a:lnTo>
                  <a:lnTo>
                    <a:pt x="1630680" y="254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634490" y="151130"/>
                  </a:lnTo>
                  <a:lnTo>
                    <a:pt x="1634490" y="147320"/>
                  </a:lnTo>
                  <a:lnTo>
                    <a:pt x="1634490" y="254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D1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3879850" y="5937250"/>
              <a:ext cx="1626870" cy="144780"/>
            </a:xfrm>
            <a:custGeom>
              <a:avLst/>
              <a:gdLst/>
              <a:ahLst/>
              <a:cxnLst/>
              <a:rect l="l" t="t" r="r" b="b"/>
              <a:pathLst>
                <a:path w="1626870" h="144779">
                  <a:moveTo>
                    <a:pt x="1626870" y="0"/>
                  </a:moveTo>
                  <a:lnTo>
                    <a:pt x="1623060" y="0"/>
                  </a:lnTo>
                  <a:lnTo>
                    <a:pt x="1623060" y="3810"/>
                  </a:lnTo>
                  <a:lnTo>
                    <a:pt x="1623060" y="140970"/>
                  </a:lnTo>
                  <a:lnTo>
                    <a:pt x="3810" y="140970"/>
                  </a:lnTo>
                  <a:lnTo>
                    <a:pt x="3810" y="3810"/>
                  </a:lnTo>
                  <a:lnTo>
                    <a:pt x="1623060" y="3810"/>
                  </a:lnTo>
                  <a:lnTo>
                    <a:pt x="1623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626870" y="144780"/>
                  </a:lnTo>
                  <a:lnTo>
                    <a:pt x="1626870" y="14097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D4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3883660" y="5941060"/>
              <a:ext cx="1619250" cy="137160"/>
            </a:xfrm>
            <a:custGeom>
              <a:avLst/>
              <a:gdLst/>
              <a:ahLst/>
              <a:cxnLst/>
              <a:rect l="l" t="t" r="r" b="b"/>
              <a:pathLst>
                <a:path w="1619250" h="137160">
                  <a:moveTo>
                    <a:pt x="1619250" y="0"/>
                  </a:moveTo>
                  <a:lnTo>
                    <a:pt x="1615440" y="0"/>
                  </a:lnTo>
                  <a:lnTo>
                    <a:pt x="1615440" y="3810"/>
                  </a:lnTo>
                  <a:lnTo>
                    <a:pt x="161544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615440" y="3810"/>
                  </a:lnTo>
                  <a:lnTo>
                    <a:pt x="1615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619250" y="137160"/>
                  </a:lnTo>
                  <a:lnTo>
                    <a:pt x="1619250" y="133350"/>
                  </a:lnTo>
                  <a:lnTo>
                    <a:pt x="1619250" y="3810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3887470" y="5944870"/>
              <a:ext cx="1611630" cy="129539"/>
            </a:xfrm>
            <a:custGeom>
              <a:avLst/>
              <a:gdLst/>
              <a:ahLst/>
              <a:cxnLst/>
              <a:rect l="l" t="t" r="r" b="b"/>
              <a:pathLst>
                <a:path w="1611629" h="129539">
                  <a:moveTo>
                    <a:pt x="161163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27000"/>
                  </a:lnTo>
                  <a:lnTo>
                    <a:pt x="3810" y="127000"/>
                  </a:lnTo>
                  <a:lnTo>
                    <a:pt x="3810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29540"/>
                  </a:lnTo>
                  <a:lnTo>
                    <a:pt x="1611630" y="129540"/>
                  </a:lnTo>
                  <a:lnTo>
                    <a:pt x="1611630" y="127000"/>
                  </a:lnTo>
                  <a:lnTo>
                    <a:pt x="1611630" y="3810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3891280" y="5948680"/>
              <a:ext cx="1605280" cy="123189"/>
            </a:xfrm>
            <a:custGeom>
              <a:avLst/>
              <a:gdLst/>
              <a:ahLst/>
              <a:cxnLst/>
              <a:rect l="l" t="t" r="r" b="b"/>
              <a:pathLst>
                <a:path w="1605279" h="123189">
                  <a:moveTo>
                    <a:pt x="1605280" y="0"/>
                  </a:moveTo>
                  <a:lnTo>
                    <a:pt x="1601470" y="0"/>
                  </a:lnTo>
                  <a:lnTo>
                    <a:pt x="1601470" y="3810"/>
                  </a:lnTo>
                  <a:lnTo>
                    <a:pt x="160147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601470" y="3810"/>
                  </a:lnTo>
                  <a:lnTo>
                    <a:pt x="1601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605280" y="123190"/>
                  </a:lnTo>
                  <a:lnTo>
                    <a:pt x="1605280" y="11938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3895090" y="5952490"/>
              <a:ext cx="1597660" cy="115570"/>
            </a:xfrm>
            <a:custGeom>
              <a:avLst/>
              <a:gdLst/>
              <a:ahLst/>
              <a:cxnLst/>
              <a:rect l="l" t="t" r="r" b="b"/>
              <a:pathLst>
                <a:path w="1597660" h="115570">
                  <a:moveTo>
                    <a:pt x="1597660" y="0"/>
                  </a:moveTo>
                  <a:lnTo>
                    <a:pt x="1593850" y="0"/>
                  </a:lnTo>
                  <a:lnTo>
                    <a:pt x="1593850" y="3810"/>
                  </a:lnTo>
                  <a:lnTo>
                    <a:pt x="159385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593850" y="3810"/>
                  </a:lnTo>
                  <a:lnTo>
                    <a:pt x="1593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97660" y="115570"/>
                  </a:lnTo>
                  <a:lnTo>
                    <a:pt x="1597660" y="111760"/>
                  </a:lnTo>
                  <a:lnTo>
                    <a:pt x="1597660" y="381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3897630" y="5956300"/>
              <a:ext cx="1591310" cy="107950"/>
            </a:xfrm>
            <a:custGeom>
              <a:avLst/>
              <a:gdLst/>
              <a:ahLst/>
              <a:cxnLst/>
              <a:rect l="l" t="t" r="r" b="b"/>
              <a:pathLst>
                <a:path w="1591310" h="107950">
                  <a:moveTo>
                    <a:pt x="1591310" y="0"/>
                  </a:moveTo>
                  <a:lnTo>
                    <a:pt x="1587500" y="0"/>
                  </a:lnTo>
                  <a:lnTo>
                    <a:pt x="1587500" y="2540"/>
                  </a:lnTo>
                  <a:lnTo>
                    <a:pt x="1587500" y="104140"/>
                  </a:lnTo>
                  <a:lnTo>
                    <a:pt x="3810" y="104140"/>
                  </a:lnTo>
                  <a:lnTo>
                    <a:pt x="3810" y="2540"/>
                  </a:lnTo>
                  <a:lnTo>
                    <a:pt x="1587500" y="2540"/>
                  </a:lnTo>
                  <a:lnTo>
                    <a:pt x="1587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91310" y="107950"/>
                  </a:lnTo>
                  <a:lnTo>
                    <a:pt x="1591310" y="104140"/>
                  </a:lnTo>
                  <a:lnTo>
                    <a:pt x="1591310" y="2540"/>
                  </a:lnTo>
                  <a:lnTo>
                    <a:pt x="1591310" y="0"/>
                  </a:lnTo>
                  <a:close/>
                </a:path>
              </a:pathLst>
            </a:custGeom>
            <a:solidFill>
              <a:srgbClr val="DE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3901440" y="5958840"/>
              <a:ext cx="1583690" cy="101600"/>
            </a:xfrm>
            <a:custGeom>
              <a:avLst/>
              <a:gdLst/>
              <a:ahLst/>
              <a:cxnLst/>
              <a:rect l="l" t="t" r="r" b="b"/>
              <a:pathLst>
                <a:path w="1583689" h="101600">
                  <a:moveTo>
                    <a:pt x="1583690" y="0"/>
                  </a:moveTo>
                  <a:lnTo>
                    <a:pt x="1579880" y="0"/>
                  </a:lnTo>
                  <a:lnTo>
                    <a:pt x="1579880" y="3810"/>
                  </a:lnTo>
                  <a:lnTo>
                    <a:pt x="157988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1579880" y="3810"/>
                  </a:lnTo>
                  <a:lnTo>
                    <a:pt x="157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583690" y="101600"/>
                  </a:lnTo>
                  <a:lnTo>
                    <a:pt x="1583690" y="9779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E0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3905250" y="5962650"/>
              <a:ext cx="1576070" cy="93980"/>
            </a:xfrm>
            <a:custGeom>
              <a:avLst/>
              <a:gdLst/>
              <a:ahLst/>
              <a:cxnLst/>
              <a:rect l="l" t="t" r="r" b="b"/>
              <a:pathLst>
                <a:path w="1576070" h="93979">
                  <a:moveTo>
                    <a:pt x="1576070" y="0"/>
                  </a:moveTo>
                  <a:lnTo>
                    <a:pt x="1572260" y="0"/>
                  </a:lnTo>
                  <a:lnTo>
                    <a:pt x="1572260" y="3810"/>
                  </a:lnTo>
                  <a:lnTo>
                    <a:pt x="157226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572260" y="3810"/>
                  </a:lnTo>
                  <a:lnTo>
                    <a:pt x="1572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1576070" y="93980"/>
                  </a:lnTo>
                  <a:lnTo>
                    <a:pt x="1576070" y="90170"/>
                  </a:lnTo>
                  <a:lnTo>
                    <a:pt x="1576070" y="3810"/>
                  </a:lnTo>
                  <a:lnTo>
                    <a:pt x="1576070" y="0"/>
                  </a:lnTo>
                  <a:close/>
                </a:path>
              </a:pathLst>
            </a:custGeom>
            <a:solidFill>
              <a:srgbClr val="E2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3909060" y="5966460"/>
              <a:ext cx="1568450" cy="86360"/>
            </a:xfrm>
            <a:custGeom>
              <a:avLst/>
              <a:gdLst/>
              <a:ahLst/>
              <a:cxnLst/>
              <a:rect l="l" t="t" r="r" b="b"/>
              <a:pathLst>
                <a:path w="1568450" h="86360">
                  <a:moveTo>
                    <a:pt x="1568450" y="0"/>
                  </a:moveTo>
                  <a:lnTo>
                    <a:pt x="1564640" y="0"/>
                  </a:lnTo>
                  <a:lnTo>
                    <a:pt x="1564640" y="3810"/>
                  </a:lnTo>
                  <a:lnTo>
                    <a:pt x="156464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1564640" y="3810"/>
                  </a:lnTo>
                  <a:lnTo>
                    <a:pt x="1564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68450" y="86360"/>
                  </a:lnTo>
                  <a:lnTo>
                    <a:pt x="1568450" y="82550"/>
                  </a:lnTo>
                  <a:lnTo>
                    <a:pt x="1568450" y="3810"/>
                  </a:lnTo>
                  <a:lnTo>
                    <a:pt x="1568450" y="0"/>
                  </a:lnTo>
                  <a:close/>
                </a:path>
              </a:pathLst>
            </a:custGeom>
            <a:solidFill>
              <a:srgbClr val="E4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3912870" y="5970270"/>
              <a:ext cx="1560830" cy="78740"/>
            </a:xfrm>
            <a:custGeom>
              <a:avLst/>
              <a:gdLst/>
              <a:ahLst/>
              <a:cxnLst/>
              <a:rect l="l" t="t" r="r" b="b"/>
              <a:pathLst>
                <a:path w="1560829" h="78739">
                  <a:moveTo>
                    <a:pt x="156083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78740"/>
                  </a:lnTo>
                  <a:lnTo>
                    <a:pt x="1560830" y="78740"/>
                  </a:lnTo>
                  <a:lnTo>
                    <a:pt x="1560830" y="76200"/>
                  </a:lnTo>
                  <a:lnTo>
                    <a:pt x="1560830" y="3810"/>
                  </a:lnTo>
                  <a:lnTo>
                    <a:pt x="1560830" y="0"/>
                  </a:lnTo>
                  <a:close/>
                </a:path>
              </a:pathLst>
            </a:custGeom>
            <a:solidFill>
              <a:srgbClr val="E6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3916680" y="5974080"/>
              <a:ext cx="1554480" cy="72390"/>
            </a:xfrm>
            <a:custGeom>
              <a:avLst/>
              <a:gdLst/>
              <a:ahLst/>
              <a:cxnLst/>
              <a:rect l="l" t="t" r="r" b="b"/>
              <a:pathLst>
                <a:path w="1554479" h="72389">
                  <a:moveTo>
                    <a:pt x="1554480" y="0"/>
                  </a:moveTo>
                  <a:lnTo>
                    <a:pt x="1550670" y="0"/>
                  </a:lnTo>
                  <a:lnTo>
                    <a:pt x="1550670" y="3810"/>
                  </a:lnTo>
                  <a:lnTo>
                    <a:pt x="155067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1550670" y="3810"/>
                  </a:lnTo>
                  <a:lnTo>
                    <a:pt x="1550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54480" y="72390"/>
                  </a:lnTo>
                  <a:lnTo>
                    <a:pt x="1554480" y="68580"/>
                  </a:lnTo>
                  <a:lnTo>
                    <a:pt x="1554480" y="381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E8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3920490" y="5977890"/>
              <a:ext cx="1546860" cy="64769"/>
            </a:xfrm>
            <a:custGeom>
              <a:avLst/>
              <a:gdLst/>
              <a:ahLst/>
              <a:cxnLst/>
              <a:rect l="l" t="t" r="r" b="b"/>
              <a:pathLst>
                <a:path w="1546860" h="64770">
                  <a:moveTo>
                    <a:pt x="1546860" y="0"/>
                  </a:moveTo>
                  <a:lnTo>
                    <a:pt x="1543050" y="0"/>
                  </a:lnTo>
                  <a:lnTo>
                    <a:pt x="1543050" y="3810"/>
                  </a:lnTo>
                  <a:lnTo>
                    <a:pt x="1543050" y="60960"/>
                  </a:lnTo>
                  <a:lnTo>
                    <a:pt x="2540" y="60960"/>
                  </a:lnTo>
                  <a:lnTo>
                    <a:pt x="2540" y="3810"/>
                  </a:lnTo>
                  <a:lnTo>
                    <a:pt x="1543050" y="3810"/>
                  </a:lnTo>
                  <a:lnTo>
                    <a:pt x="1543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46860" y="64770"/>
                  </a:lnTo>
                  <a:lnTo>
                    <a:pt x="1546860" y="60960"/>
                  </a:lnTo>
                  <a:lnTo>
                    <a:pt x="1546860" y="381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3923030" y="5981700"/>
              <a:ext cx="1540510" cy="57150"/>
            </a:xfrm>
            <a:custGeom>
              <a:avLst/>
              <a:gdLst/>
              <a:ahLst/>
              <a:cxnLst/>
              <a:rect l="l" t="t" r="r" b="b"/>
              <a:pathLst>
                <a:path w="1540510" h="57150">
                  <a:moveTo>
                    <a:pt x="1540510" y="0"/>
                  </a:moveTo>
                  <a:lnTo>
                    <a:pt x="1536700" y="0"/>
                  </a:lnTo>
                  <a:lnTo>
                    <a:pt x="1536700" y="3810"/>
                  </a:lnTo>
                  <a:lnTo>
                    <a:pt x="153670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36700" y="3810"/>
                  </a:lnTo>
                  <a:lnTo>
                    <a:pt x="1536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40510" y="57150"/>
                  </a:lnTo>
                  <a:lnTo>
                    <a:pt x="1540510" y="53340"/>
                  </a:lnTo>
                  <a:lnTo>
                    <a:pt x="1540510" y="3810"/>
                  </a:lnTo>
                  <a:lnTo>
                    <a:pt x="154051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3926840" y="5985510"/>
              <a:ext cx="1532890" cy="49530"/>
            </a:xfrm>
            <a:custGeom>
              <a:avLst/>
              <a:gdLst/>
              <a:ahLst/>
              <a:cxnLst/>
              <a:rect l="l" t="t" r="r" b="b"/>
              <a:pathLst>
                <a:path w="1532889" h="49529">
                  <a:moveTo>
                    <a:pt x="1532890" y="0"/>
                  </a:moveTo>
                  <a:lnTo>
                    <a:pt x="1529080" y="0"/>
                  </a:lnTo>
                  <a:lnTo>
                    <a:pt x="1529080" y="2540"/>
                  </a:lnTo>
                  <a:lnTo>
                    <a:pt x="1529080" y="45720"/>
                  </a:lnTo>
                  <a:lnTo>
                    <a:pt x="3810" y="45720"/>
                  </a:lnTo>
                  <a:lnTo>
                    <a:pt x="3810" y="2540"/>
                  </a:lnTo>
                  <a:lnTo>
                    <a:pt x="1529080" y="2540"/>
                  </a:lnTo>
                  <a:lnTo>
                    <a:pt x="1529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9530"/>
                  </a:lnTo>
                  <a:lnTo>
                    <a:pt x="1532890" y="49530"/>
                  </a:lnTo>
                  <a:lnTo>
                    <a:pt x="1532890" y="45732"/>
                  </a:lnTo>
                  <a:lnTo>
                    <a:pt x="1532890" y="2540"/>
                  </a:lnTo>
                  <a:lnTo>
                    <a:pt x="1532890" y="0"/>
                  </a:lnTo>
                  <a:close/>
                </a:path>
              </a:pathLst>
            </a:custGeom>
            <a:solidFill>
              <a:srgbClr val="EE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3930650" y="5988050"/>
              <a:ext cx="1525270" cy="43180"/>
            </a:xfrm>
            <a:custGeom>
              <a:avLst/>
              <a:gdLst/>
              <a:ahLst/>
              <a:cxnLst/>
              <a:rect l="l" t="t" r="r" b="b"/>
              <a:pathLst>
                <a:path w="1525270" h="43179">
                  <a:moveTo>
                    <a:pt x="1525270" y="0"/>
                  </a:moveTo>
                  <a:lnTo>
                    <a:pt x="1521460" y="0"/>
                  </a:lnTo>
                  <a:lnTo>
                    <a:pt x="1521460" y="3810"/>
                  </a:lnTo>
                  <a:lnTo>
                    <a:pt x="152146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1521460" y="3810"/>
                  </a:lnTo>
                  <a:lnTo>
                    <a:pt x="1521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525270" y="43180"/>
                  </a:lnTo>
                  <a:lnTo>
                    <a:pt x="1525270" y="39370"/>
                  </a:lnTo>
                  <a:lnTo>
                    <a:pt x="1525270" y="3810"/>
                  </a:lnTo>
                  <a:lnTo>
                    <a:pt x="1525270" y="0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3934460" y="5991860"/>
              <a:ext cx="1517650" cy="35560"/>
            </a:xfrm>
            <a:custGeom>
              <a:avLst/>
              <a:gdLst/>
              <a:ahLst/>
              <a:cxnLst/>
              <a:rect l="l" t="t" r="r" b="b"/>
              <a:pathLst>
                <a:path w="1517650" h="35560">
                  <a:moveTo>
                    <a:pt x="151765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31750"/>
                  </a:lnTo>
                  <a:lnTo>
                    <a:pt x="3810" y="31750"/>
                  </a:lnTo>
                  <a:lnTo>
                    <a:pt x="381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1517650" y="35560"/>
                  </a:lnTo>
                  <a:lnTo>
                    <a:pt x="1517650" y="31750"/>
                  </a:lnTo>
                  <a:lnTo>
                    <a:pt x="1517650" y="3810"/>
                  </a:lnTo>
                  <a:lnTo>
                    <a:pt x="1517650" y="0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3938270" y="5995670"/>
              <a:ext cx="1511300" cy="27940"/>
            </a:xfrm>
            <a:custGeom>
              <a:avLst/>
              <a:gdLst/>
              <a:ahLst/>
              <a:cxnLst/>
              <a:rect l="l" t="t" r="r" b="b"/>
              <a:pathLst>
                <a:path w="1511300" h="27939">
                  <a:moveTo>
                    <a:pt x="1511300" y="0"/>
                  </a:moveTo>
                  <a:lnTo>
                    <a:pt x="1507490" y="0"/>
                  </a:lnTo>
                  <a:lnTo>
                    <a:pt x="1507490" y="3810"/>
                  </a:lnTo>
                  <a:lnTo>
                    <a:pt x="15074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507490" y="3810"/>
                  </a:lnTo>
                  <a:lnTo>
                    <a:pt x="1507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1511300" y="27940"/>
                  </a:lnTo>
                  <a:lnTo>
                    <a:pt x="1511300" y="2540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F4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3942080" y="5999480"/>
              <a:ext cx="1503680" cy="21590"/>
            </a:xfrm>
            <a:custGeom>
              <a:avLst/>
              <a:gdLst/>
              <a:ahLst/>
              <a:cxnLst/>
              <a:rect l="l" t="t" r="r" b="b"/>
              <a:pathLst>
                <a:path w="1503679" h="21589">
                  <a:moveTo>
                    <a:pt x="1503680" y="0"/>
                  </a:moveTo>
                  <a:lnTo>
                    <a:pt x="1499870" y="0"/>
                  </a:lnTo>
                  <a:lnTo>
                    <a:pt x="1499870" y="3810"/>
                  </a:lnTo>
                  <a:lnTo>
                    <a:pt x="1499870" y="17780"/>
                  </a:lnTo>
                  <a:lnTo>
                    <a:pt x="2540" y="17780"/>
                  </a:lnTo>
                  <a:lnTo>
                    <a:pt x="2540" y="3810"/>
                  </a:lnTo>
                  <a:lnTo>
                    <a:pt x="1499870" y="3810"/>
                  </a:lnTo>
                  <a:lnTo>
                    <a:pt x="1499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503680" y="21590"/>
                  </a:lnTo>
                  <a:lnTo>
                    <a:pt x="1503680" y="17780"/>
                  </a:lnTo>
                  <a:lnTo>
                    <a:pt x="1503680" y="3810"/>
                  </a:lnTo>
                  <a:lnTo>
                    <a:pt x="1503680" y="0"/>
                  </a:lnTo>
                  <a:close/>
                </a:path>
              </a:pathLst>
            </a:custGeom>
            <a:solidFill>
              <a:srgbClr val="F6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3944620" y="6003290"/>
              <a:ext cx="1497330" cy="13970"/>
            </a:xfrm>
            <a:custGeom>
              <a:avLst/>
              <a:gdLst/>
              <a:ahLst/>
              <a:cxnLst/>
              <a:rect l="l" t="t" r="r" b="b"/>
              <a:pathLst>
                <a:path w="1497329" h="13970">
                  <a:moveTo>
                    <a:pt x="1497330" y="0"/>
                  </a:moveTo>
                  <a:lnTo>
                    <a:pt x="1493520" y="0"/>
                  </a:lnTo>
                  <a:lnTo>
                    <a:pt x="1493520" y="3810"/>
                  </a:lnTo>
                  <a:lnTo>
                    <a:pt x="149352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93520" y="3810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97330" y="13970"/>
                  </a:lnTo>
                  <a:lnTo>
                    <a:pt x="1497330" y="1016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F8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3948430" y="6007100"/>
              <a:ext cx="1489710" cy="6350"/>
            </a:xfrm>
            <a:custGeom>
              <a:avLst/>
              <a:gdLst/>
              <a:ahLst/>
              <a:cxnLst/>
              <a:rect l="l" t="t" r="r" b="b"/>
              <a:pathLst>
                <a:path w="1489710" h="6350">
                  <a:moveTo>
                    <a:pt x="148971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89710" y="6350"/>
                  </a:lnTo>
                  <a:lnTo>
                    <a:pt x="14897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3505200" y="5562600"/>
              <a:ext cx="2377440" cy="895350"/>
            </a:xfrm>
            <a:custGeom>
              <a:avLst/>
              <a:gdLst/>
              <a:ahLst/>
              <a:cxnLst/>
              <a:rect l="l" t="t" r="r" b="b"/>
              <a:pathLst>
                <a:path w="2377440" h="895350">
                  <a:moveTo>
                    <a:pt x="0" y="0"/>
                  </a:moveTo>
                  <a:lnTo>
                    <a:pt x="2233929" y="0"/>
                  </a:lnTo>
                  <a:lnTo>
                    <a:pt x="2377440" y="143509"/>
                  </a:lnTo>
                  <a:lnTo>
                    <a:pt x="2377440" y="895350"/>
                  </a:lnTo>
                  <a:lnTo>
                    <a:pt x="143510" y="895350"/>
                  </a:lnTo>
                  <a:lnTo>
                    <a:pt x="0" y="75184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5739130" y="5563870"/>
              <a:ext cx="143510" cy="894080"/>
            </a:xfrm>
            <a:custGeom>
              <a:avLst/>
              <a:gdLst/>
              <a:ahLst/>
              <a:cxnLst/>
              <a:rect l="l" t="t" r="r" b="b"/>
              <a:pathLst>
                <a:path w="143510" h="894079">
                  <a:moveTo>
                    <a:pt x="1270" y="1257"/>
                  </a:moveTo>
                  <a:lnTo>
                    <a:pt x="0" y="0"/>
                  </a:lnTo>
                  <a:lnTo>
                    <a:pt x="0" y="751840"/>
                  </a:lnTo>
                  <a:lnTo>
                    <a:pt x="1270" y="753110"/>
                  </a:lnTo>
                  <a:lnTo>
                    <a:pt x="1270" y="1257"/>
                  </a:lnTo>
                  <a:close/>
                </a:path>
                <a:path w="143510" h="894079">
                  <a:moveTo>
                    <a:pt x="143510" y="140970"/>
                  </a:moveTo>
                  <a:lnTo>
                    <a:pt x="141592" y="140970"/>
                  </a:lnTo>
                  <a:lnTo>
                    <a:pt x="141592" y="894080"/>
                  </a:lnTo>
                  <a:lnTo>
                    <a:pt x="143510" y="894080"/>
                  </a:lnTo>
                  <a:lnTo>
                    <a:pt x="143510" y="14097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5740400" y="5565127"/>
              <a:ext cx="140970" cy="892175"/>
            </a:xfrm>
            <a:custGeom>
              <a:avLst/>
              <a:gdLst/>
              <a:ahLst/>
              <a:cxnLst/>
              <a:rect l="l" t="t" r="r" b="b"/>
              <a:pathLst>
                <a:path w="140970" h="892175">
                  <a:moveTo>
                    <a:pt x="2540" y="2514"/>
                  </a:moveTo>
                  <a:lnTo>
                    <a:pt x="0" y="0"/>
                  </a:lnTo>
                  <a:lnTo>
                    <a:pt x="0" y="751852"/>
                  </a:lnTo>
                  <a:lnTo>
                    <a:pt x="2540" y="754392"/>
                  </a:lnTo>
                  <a:lnTo>
                    <a:pt x="2540" y="2514"/>
                  </a:lnTo>
                  <a:close/>
                </a:path>
                <a:path w="140970" h="892175">
                  <a:moveTo>
                    <a:pt x="140970" y="137172"/>
                  </a:moveTo>
                  <a:lnTo>
                    <a:pt x="138430" y="137172"/>
                  </a:lnTo>
                  <a:lnTo>
                    <a:pt x="138430" y="891552"/>
                  </a:lnTo>
                  <a:lnTo>
                    <a:pt x="140970" y="891552"/>
                  </a:lnTo>
                  <a:lnTo>
                    <a:pt x="140970" y="137172"/>
                  </a:lnTo>
                  <a:close/>
                </a:path>
              </a:pathLst>
            </a:custGeom>
            <a:solidFill>
              <a:srgbClr val="26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5742940" y="5567641"/>
              <a:ext cx="135890" cy="887094"/>
            </a:xfrm>
            <a:custGeom>
              <a:avLst/>
              <a:gdLst/>
              <a:ahLst/>
              <a:cxnLst/>
              <a:rect l="l" t="t" r="r" b="b"/>
              <a:pathLst>
                <a:path w="135889" h="887095">
                  <a:moveTo>
                    <a:pt x="1270" y="1257"/>
                  </a:moveTo>
                  <a:lnTo>
                    <a:pt x="0" y="0"/>
                  </a:lnTo>
                  <a:lnTo>
                    <a:pt x="0" y="751878"/>
                  </a:lnTo>
                  <a:lnTo>
                    <a:pt x="1270" y="753148"/>
                  </a:lnTo>
                  <a:lnTo>
                    <a:pt x="1270" y="1257"/>
                  </a:lnTo>
                  <a:close/>
                </a:path>
                <a:path w="135889" h="887095">
                  <a:moveTo>
                    <a:pt x="135890" y="133388"/>
                  </a:moveTo>
                  <a:lnTo>
                    <a:pt x="133985" y="133388"/>
                  </a:lnTo>
                  <a:lnTo>
                    <a:pt x="133985" y="886498"/>
                  </a:lnTo>
                  <a:lnTo>
                    <a:pt x="135890" y="886498"/>
                  </a:lnTo>
                  <a:lnTo>
                    <a:pt x="135890" y="133388"/>
                  </a:lnTo>
                  <a:close/>
                </a:path>
              </a:pathLst>
            </a:custGeom>
            <a:solidFill>
              <a:srgbClr val="2CA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5744210" y="5568894"/>
              <a:ext cx="133350" cy="884555"/>
            </a:xfrm>
            <a:custGeom>
              <a:avLst/>
              <a:gdLst/>
              <a:ahLst/>
              <a:cxnLst/>
              <a:rect l="l" t="t" r="r" b="b"/>
              <a:pathLst>
                <a:path w="133350" h="884554">
                  <a:moveTo>
                    <a:pt x="130810" y="129662"/>
                  </a:moveTo>
                  <a:lnTo>
                    <a:pt x="130810" y="881435"/>
                  </a:lnTo>
                  <a:lnTo>
                    <a:pt x="129539" y="881435"/>
                  </a:lnTo>
                  <a:lnTo>
                    <a:pt x="132079" y="883975"/>
                  </a:lnTo>
                  <a:lnTo>
                    <a:pt x="133350" y="883975"/>
                  </a:lnTo>
                  <a:lnTo>
                    <a:pt x="133350" y="132180"/>
                  </a:lnTo>
                  <a:lnTo>
                    <a:pt x="130810" y="129662"/>
                  </a:lnTo>
                  <a:close/>
                </a:path>
                <a:path w="133350" h="884554">
                  <a:moveTo>
                    <a:pt x="0" y="0"/>
                  </a:moveTo>
                  <a:lnTo>
                    <a:pt x="0" y="751895"/>
                  </a:lnTo>
                  <a:lnTo>
                    <a:pt x="1269" y="753165"/>
                  </a:lnTo>
                  <a:lnTo>
                    <a:pt x="1269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B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5745480" y="5570153"/>
              <a:ext cx="129539" cy="880744"/>
            </a:xfrm>
            <a:custGeom>
              <a:avLst/>
              <a:gdLst/>
              <a:ahLst/>
              <a:cxnLst/>
              <a:rect l="l" t="t" r="r" b="b"/>
              <a:pathLst>
                <a:path w="129539" h="880745">
                  <a:moveTo>
                    <a:pt x="128270" y="127144"/>
                  </a:moveTo>
                  <a:lnTo>
                    <a:pt x="128270" y="878906"/>
                  </a:lnTo>
                  <a:lnTo>
                    <a:pt x="127000" y="878906"/>
                  </a:lnTo>
                  <a:lnTo>
                    <a:pt x="128270" y="880176"/>
                  </a:lnTo>
                  <a:lnTo>
                    <a:pt x="129540" y="880176"/>
                  </a:lnTo>
                  <a:lnTo>
                    <a:pt x="129540" y="128403"/>
                  </a:lnTo>
                  <a:lnTo>
                    <a:pt x="128270" y="127144"/>
                  </a:lnTo>
                  <a:close/>
                </a:path>
                <a:path w="129539" h="880745">
                  <a:moveTo>
                    <a:pt x="0" y="0"/>
                  </a:moveTo>
                  <a:lnTo>
                    <a:pt x="0" y="751906"/>
                  </a:lnTo>
                  <a:lnTo>
                    <a:pt x="2540" y="754446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B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5748020" y="5572671"/>
              <a:ext cx="125730" cy="876935"/>
            </a:xfrm>
            <a:custGeom>
              <a:avLst/>
              <a:gdLst/>
              <a:ahLst/>
              <a:cxnLst/>
              <a:rect l="l" t="t" r="r" b="b"/>
              <a:pathLst>
                <a:path w="125729" h="876935">
                  <a:moveTo>
                    <a:pt x="1270" y="1270"/>
                  </a:moveTo>
                  <a:lnTo>
                    <a:pt x="0" y="0"/>
                  </a:lnTo>
                  <a:lnTo>
                    <a:pt x="0" y="751941"/>
                  </a:lnTo>
                  <a:lnTo>
                    <a:pt x="1270" y="753198"/>
                  </a:lnTo>
                  <a:lnTo>
                    <a:pt x="1270" y="1270"/>
                  </a:lnTo>
                  <a:close/>
                </a:path>
                <a:path w="125729" h="876935">
                  <a:moveTo>
                    <a:pt x="125730" y="123278"/>
                  </a:moveTo>
                  <a:lnTo>
                    <a:pt x="123812" y="123278"/>
                  </a:lnTo>
                  <a:lnTo>
                    <a:pt x="123812" y="876388"/>
                  </a:lnTo>
                  <a:lnTo>
                    <a:pt x="125730" y="876388"/>
                  </a:lnTo>
                  <a:lnTo>
                    <a:pt x="125730" y="123278"/>
                  </a:lnTo>
                  <a:close/>
                </a:path>
              </a:pathLst>
            </a:custGeom>
            <a:solidFill>
              <a:srgbClr val="3C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5749290" y="5573941"/>
              <a:ext cx="123189" cy="874394"/>
            </a:xfrm>
            <a:custGeom>
              <a:avLst/>
              <a:gdLst/>
              <a:ahLst/>
              <a:cxnLst/>
              <a:rect l="l" t="t" r="r" b="b"/>
              <a:pathLst>
                <a:path w="123189" h="874395">
                  <a:moveTo>
                    <a:pt x="2540" y="2514"/>
                  </a:moveTo>
                  <a:lnTo>
                    <a:pt x="0" y="0"/>
                  </a:lnTo>
                  <a:lnTo>
                    <a:pt x="0" y="751928"/>
                  </a:lnTo>
                  <a:lnTo>
                    <a:pt x="2540" y="754468"/>
                  </a:lnTo>
                  <a:lnTo>
                    <a:pt x="2540" y="2514"/>
                  </a:lnTo>
                  <a:close/>
                </a:path>
                <a:path w="123189" h="874395">
                  <a:moveTo>
                    <a:pt x="123190" y="119481"/>
                  </a:moveTo>
                  <a:lnTo>
                    <a:pt x="120637" y="119481"/>
                  </a:lnTo>
                  <a:lnTo>
                    <a:pt x="120637" y="873848"/>
                  </a:lnTo>
                  <a:lnTo>
                    <a:pt x="123190" y="873848"/>
                  </a:lnTo>
                  <a:lnTo>
                    <a:pt x="123190" y="119481"/>
                  </a:lnTo>
                  <a:close/>
                </a:path>
              </a:pathLst>
            </a:custGeom>
            <a:solidFill>
              <a:srgbClr val="42B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5751830" y="5576455"/>
              <a:ext cx="118110" cy="869315"/>
            </a:xfrm>
            <a:custGeom>
              <a:avLst/>
              <a:gdLst/>
              <a:ahLst/>
              <a:cxnLst/>
              <a:rect l="l" t="t" r="r" b="b"/>
              <a:pathLst>
                <a:path w="118110" h="869314">
                  <a:moveTo>
                    <a:pt x="1270" y="1257"/>
                  </a:moveTo>
                  <a:lnTo>
                    <a:pt x="0" y="0"/>
                  </a:lnTo>
                  <a:lnTo>
                    <a:pt x="0" y="751954"/>
                  </a:lnTo>
                  <a:lnTo>
                    <a:pt x="1270" y="753224"/>
                  </a:lnTo>
                  <a:lnTo>
                    <a:pt x="1270" y="1257"/>
                  </a:lnTo>
                  <a:close/>
                </a:path>
                <a:path w="118110" h="869314">
                  <a:moveTo>
                    <a:pt x="118110" y="115684"/>
                  </a:moveTo>
                  <a:lnTo>
                    <a:pt x="116192" y="115684"/>
                  </a:lnTo>
                  <a:lnTo>
                    <a:pt x="116192" y="868794"/>
                  </a:lnTo>
                  <a:lnTo>
                    <a:pt x="118110" y="868794"/>
                  </a:lnTo>
                  <a:lnTo>
                    <a:pt x="118110" y="115684"/>
                  </a:lnTo>
                  <a:close/>
                </a:path>
              </a:pathLst>
            </a:custGeom>
            <a:solidFill>
              <a:srgbClr val="47B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5753100" y="5577713"/>
              <a:ext cx="115570" cy="866775"/>
            </a:xfrm>
            <a:custGeom>
              <a:avLst/>
              <a:gdLst/>
              <a:ahLst/>
              <a:cxnLst/>
              <a:rect l="l" t="t" r="r" b="b"/>
              <a:pathLst>
                <a:path w="115570" h="866775">
                  <a:moveTo>
                    <a:pt x="1270" y="1257"/>
                  </a:moveTo>
                  <a:lnTo>
                    <a:pt x="0" y="0"/>
                  </a:lnTo>
                  <a:lnTo>
                    <a:pt x="0" y="751967"/>
                  </a:lnTo>
                  <a:lnTo>
                    <a:pt x="1270" y="753249"/>
                  </a:lnTo>
                  <a:lnTo>
                    <a:pt x="1270" y="1257"/>
                  </a:lnTo>
                  <a:close/>
                </a:path>
                <a:path w="115570" h="866775">
                  <a:moveTo>
                    <a:pt x="115570" y="111887"/>
                  </a:moveTo>
                  <a:lnTo>
                    <a:pt x="113030" y="111887"/>
                  </a:lnTo>
                  <a:lnTo>
                    <a:pt x="113030" y="866267"/>
                  </a:lnTo>
                  <a:lnTo>
                    <a:pt x="115570" y="866267"/>
                  </a:lnTo>
                  <a:lnTo>
                    <a:pt x="115570" y="111887"/>
                  </a:lnTo>
                  <a:close/>
                </a:path>
              </a:pathLst>
            </a:custGeom>
            <a:solidFill>
              <a:srgbClr val="4DB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5754370" y="5578965"/>
              <a:ext cx="111760" cy="862965"/>
            </a:xfrm>
            <a:custGeom>
              <a:avLst/>
              <a:gdLst/>
              <a:ahLst/>
              <a:cxnLst/>
              <a:rect l="l" t="t" r="r" b="b"/>
              <a:pathLst>
                <a:path w="111760" h="862964">
                  <a:moveTo>
                    <a:pt x="110489" y="109520"/>
                  </a:moveTo>
                  <a:lnTo>
                    <a:pt x="110489" y="861204"/>
                  </a:lnTo>
                  <a:lnTo>
                    <a:pt x="109219" y="861204"/>
                  </a:lnTo>
                  <a:lnTo>
                    <a:pt x="110489" y="862474"/>
                  </a:lnTo>
                  <a:lnTo>
                    <a:pt x="111759" y="862474"/>
                  </a:lnTo>
                  <a:lnTo>
                    <a:pt x="111759" y="110779"/>
                  </a:lnTo>
                  <a:lnTo>
                    <a:pt x="110489" y="109520"/>
                  </a:lnTo>
                  <a:close/>
                </a:path>
                <a:path w="111760" h="862964">
                  <a:moveTo>
                    <a:pt x="0" y="0"/>
                  </a:moveTo>
                  <a:lnTo>
                    <a:pt x="0" y="751984"/>
                  </a:lnTo>
                  <a:lnTo>
                    <a:pt x="2539" y="754524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5756910" y="5581483"/>
              <a:ext cx="107950" cy="859155"/>
            </a:xfrm>
            <a:custGeom>
              <a:avLst/>
              <a:gdLst/>
              <a:ahLst/>
              <a:cxnLst/>
              <a:rect l="l" t="t" r="r" b="b"/>
              <a:pathLst>
                <a:path w="107950" h="859154">
                  <a:moveTo>
                    <a:pt x="106679" y="105744"/>
                  </a:moveTo>
                  <a:lnTo>
                    <a:pt x="106679" y="856147"/>
                  </a:lnTo>
                  <a:lnTo>
                    <a:pt x="104139" y="856147"/>
                  </a:lnTo>
                  <a:lnTo>
                    <a:pt x="106679" y="858687"/>
                  </a:lnTo>
                  <a:lnTo>
                    <a:pt x="107950" y="858687"/>
                  </a:lnTo>
                  <a:lnTo>
                    <a:pt x="107950" y="107003"/>
                  </a:lnTo>
                  <a:lnTo>
                    <a:pt x="106679" y="105744"/>
                  </a:lnTo>
                  <a:close/>
                </a:path>
                <a:path w="107950" h="859154">
                  <a:moveTo>
                    <a:pt x="0" y="0"/>
                  </a:moveTo>
                  <a:lnTo>
                    <a:pt x="0" y="752007"/>
                  </a:lnTo>
                  <a:lnTo>
                    <a:pt x="1269" y="753277"/>
                  </a:lnTo>
                  <a:lnTo>
                    <a:pt x="1269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5758180" y="5582741"/>
              <a:ext cx="105410" cy="855344"/>
            </a:xfrm>
            <a:custGeom>
              <a:avLst/>
              <a:gdLst/>
              <a:ahLst/>
              <a:cxnLst/>
              <a:rect l="l" t="t" r="r" b="b"/>
              <a:pathLst>
                <a:path w="105410" h="855345">
                  <a:moveTo>
                    <a:pt x="102870" y="101967"/>
                  </a:moveTo>
                  <a:lnTo>
                    <a:pt x="102870" y="853618"/>
                  </a:lnTo>
                  <a:lnTo>
                    <a:pt x="101600" y="853618"/>
                  </a:lnTo>
                  <a:lnTo>
                    <a:pt x="102870" y="854888"/>
                  </a:lnTo>
                  <a:lnTo>
                    <a:pt x="105410" y="854888"/>
                  </a:lnTo>
                  <a:lnTo>
                    <a:pt x="105410" y="104485"/>
                  </a:lnTo>
                  <a:lnTo>
                    <a:pt x="102870" y="101967"/>
                  </a:lnTo>
                  <a:close/>
                </a:path>
                <a:path w="105410" h="855345">
                  <a:moveTo>
                    <a:pt x="0" y="0"/>
                  </a:moveTo>
                  <a:lnTo>
                    <a:pt x="0" y="752018"/>
                  </a:lnTo>
                  <a:lnTo>
                    <a:pt x="2540" y="754558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C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5760720" y="5585269"/>
              <a:ext cx="100330" cy="851535"/>
            </a:xfrm>
            <a:custGeom>
              <a:avLst/>
              <a:gdLst/>
              <a:ahLst/>
              <a:cxnLst/>
              <a:rect l="l" t="t" r="r" b="b"/>
              <a:pathLst>
                <a:path w="100329" h="851535">
                  <a:moveTo>
                    <a:pt x="1270" y="1257"/>
                  </a:moveTo>
                  <a:lnTo>
                    <a:pt x="0" y="0"/>
                  </a:lnTo>
                  <a:lnTo>
                    <a:pt x="0" y="752043"/>
                  </a:lnTo>
                  <a:lnTo>
                    <a:pt x="1270" y="753300"/>
                  </a:lnTo>
                  <a:lnTo>
                    <a:pt x="1270" y="1257"/>
                  </a:lnTo>
                  <a:close/>
                </a:path>
                <a:path w="100329" h="851535">
                  <a:moveTo>
                    <a:pt x="100330" y="97980"/>
                  </a:moveTo>
                  <a:lnTo>
                    <a:pt x="98412" y="97980"/>
                  </a:lnTo>
                  <a:lnTo>
                    <a:pt x="98412" y="851090"/>
                  </a:lnTo>
                  <a:lnTo>
                    <a:pt x="100330" y="851090"/>
                  </a:lnTo>
                  <a:lnTo>
                    <a:pt x="100330" y="97980"/>
                  </a:lnTo>
                  <a:close/>
                </a:path>
              </a:pathLst>
            </a:custGeom>
            <a:solidFill>
              <a:srgbClr val="63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5761990" y="5586526"/>
              <a:ext cx="97790" cy="848994"/>
            </a:xfrm>
            <a:custGeom>
              <a:avLst/>
              <a:gdLst/>
              <a:ahLst/>
              <a:cxnLst/>
              <a:rect l="l" t="t" r="r" b="b"/>
              <a:pathLst>
                <a:path w="97789" h="848995">
                  <a:moveTo>
                    <a:pt x="2540" y="2514"/>
                  </a:moveTo>
                  <a:lnTo>
                    <a:pt x="0" y="0"/>
                  </a:lnTo>
                  <a:lnTo>
                    <a:pt x="0" y="752043"/>
                  </a:lnTo>
                  <a:lnTo>
                    <a:pt x="2540" y="754583"/>
                  </a:lnTo>
                  <a:lnTo>
                    <a:pt x="2540" y="2514"/>
                  </a:lnTo>
                  <a:close/>
                </a:path>
                <a:path w="97789" h="848995">
                  <a:moveTo>
                    <a:pt x="97790" y="94195"/>
                  </a:moveTo>
                  <a:lnTo>
                    <a:pt x="95237" y="94195"/>
                  </a:lnTo>
                  <a:lnTo>
                    <a:pt x="95237" y="848563"/>
                  </a:lnTo>
                  <a:lnTo>
                    <a:pt x="97790" y="848563"/>
                  </a:lnTo>
                  <a:lnTo>
                    <a:pt x="97790" y="94195"/>
                  </a:lnTo>
                  <a:close/>
                </a:path>
              </a:pathLst>
            </a:custGeom>
            <a:solidFill>
              <a:srgbClr val="68C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5764530" y="5589041"/>
              <a:ext cx="92710" cy="843915"/>
            </a:xfrm>
            <a:custGeom>
              <a:avLst/>
              <a:gdLst/>
              <a:ahLst/>
              <a:cxnLst/>
              <a:rect l="l" t="t" r="r" b="b"/>
              <a:pathLst>
                <a:path w="92710" h="843914">
                  <a:moveTo>
                    <a:pt x="1270" y="1257"/>
                  </a:moveTo>
                  <a:lnTo>
                    <a:pt x="0" y="0"/>
                  </a:lnTo>
                  <a:lnTo>
                    <a:pt x="0" y="752068"/>
                  </a:lnTo>
                  <a:lnTo>
                    <a:pt x="1270" y="753338"/>
                  </a:lnTo>
                  <a:lnTo>
                    <a:pt x="1270" y="1257"/>
                  </a:lnTo>
                  <a:close/>
                </a:path>
                <a:path w="92710" h="843914">
                  <a:moveTo>
                    <a:pt x="92710" y="90398"/>
                  </a:moveTo>
                  <a:lnTo>
                    <a:pt x="90792" y="90398"/>
                  </a:lnTo>
                  <a:lnTo>
                    <a:pt x="90792" y="843508"/>
                  </a:lnTo>
                  <a:lnTo>
                    <a:pt x="92710" y="843508"/>
                  </a:lnTo>
                  <a:lnTo>
                    <a:pt x="92710" y="90398"/>
                  </a:lnTo>
                  <a:close/>
                </a:path>
              </a:pathLst>
            </a:custGeom>
            <a:solidFill>
              <a:srgbClr val="6EC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5765800" y="5590298"/>
              <a:ext cx="90170" cy="841375"/>
            </a:xfrm>
            <a:custGeom>
              <a:avLst/>
              <a:gdLst/>
              <a:ahLst/>
              <a:cxnLst/>
              <a:rect l="l" t="t" r="r" b="b"/>
              <a:pathLst>
                <a:path w="90170" h="841375">
                  <a:moveTo>
                    <a:pt x="1270" y="1257"/>
                  </a:moveTo>
                  <a:lnTo>
                    <a:pt x="0" y="0"/>
                  </a:lnTo>
                  <a:lnTo>
                    <a:pt x="0" y="752081"/>
                  </a:lnTo>
                  <a:lnTo>
                    <a:pt x="1270" y="753364"/>
                  </a:lnTo>
                  <a:lnTo>
                    <a:pt x="1270" y="1257"/>
                  </a:lnTo>
                  <a:close/>
                </a:path>
                <a:path w="90170" h="841375">
                  <a:moveTo>
                    <a:pt x="90170" y="86601"/>
                  </a:moveTo>
                  <a:lnTo>
                    <a:pt x="87630" y="86601"/>
                  </a:lnTo>
                  <a:lnTo>
                    <a:pt x="87630" y="840981"/>
                  </a:lnTo>
                  <a:lnTo>
                    <a:pt x="90170" y="840981"/>
                  </a:lnTo>
                  <a:lnTo>
                    <a:pt x="90170" y="86601"/>
                  </a:lnTo>
                  <a:close/>
                </a:path>
              </a:pathLst>
            </a:custGeom>
            <a:solidFill>
              <a:srgbClr val="73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5767070" y="5591553"/>
              <a:ext cx="86360" cy="837565"/>
            </a:xfrm>
            <a:custGeom>
              <a:avLst/>
              <a:gdLst/>
              <a:ahLst/>
              <a:cxnLst/>
              <a:rect l="l" t="t" r="r" b="b"/>
              <a:pathLst>
                <a:path w="86360" h="837564">
                  <a:moveTo>
                    <a:pt x="85089" y="84343"/>
                  </a:moveTo>
                  <a:lnTo>
                    <a:pt x="85089" y="835916"/>
                  </a:lnTo>
                  <a:lnTo>
                    <a:pt x="83819" y="835916"/>
                  </a:lnTo>
                  <a:lnTo>
                    <a:pt x="85089" y="837186"/>
                  </a:lnTo>
                  <a:lnTo>
                    <a:pt x="86359" y="837186"/>
                  </a:lnTo>
                  <a:lnTo>
                    <a:pt x="86359" y="85602"/>
                  </a:lnTo>
                  <a:lnTo>
                    <a:pt x="85089" y="84343"/>
                  </a:lnTo>
                  <a:close/>
                </a:path>
                <a:path w="86360" h="837564">
                  <a:moveTo>
                    <a:pt x="0" y="0"/>
                  </a:moveTo>
                  <a:lnTo>
                    <a:pt x="0" y="752096"/>
                  </a:lnTo>
                  <a:lnTo>
                    <a:pt x="2539" y="754636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5769610" y="5594071"/>
              <a:ext cx="82550" cy="833755"/>
            </a:xfrm>
            <a:custGeom>
              <a:avLst/>
              <a:gdLst/>
              <a:ahLst/>
              <a:cxnLst/>
              <a:rect l="l" t="t" r="r" b="b"/>
              <a:pathLst>
                <a:path w="82550" h="833754">
                  <a:moveTo>
                    <a:pt x="81279" y="80567"/>
                  </a:moveTo>
                  <a:lnTo>
                    <a:pt x="81279" y="832128"/>
                  </a:lnTo>
                  <a:lnTo>
                    <a:pt x="80009" y="832128"/>
                  </a:lnTo>
                  <a:lnTo>
                    <a:pt x="81279" y="833398"/>
                  </a:lnTo>
                  <a:lnTo>
                    <a:pt x="82550" y="833398"/>
                  </a:lnTo>
                  <a:lnTo>
                    <a:pt x="82550" y="81825"/>
                  </a:lnTo>
                  <a:lnTo>
                    <a:pt x="81279" y="80567"/>
                  </a:lnTo>
                  <a:close/>
                </a:path>
                <a:path w="82550" h="833754">
                  <a:moveTo>
                    <a:pt x="0" y="0"/>
                  </a:moveTo>
                  <a:lnTo>
                    <a:pt x="0" y="752118"/>
                  </a:lnTo>
                  <a:lnTo>
                    <a:pt x="1269" y="753388"/>
                  </a:lnTo>
                  <a:lnTo>
                    <a:pt x="1269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5770880" y="5595330"/>
              <a:ext cx="80010" cy="831215"/>
            </a:xfrm>
            <a:custGeom>
              <a:avLst/>
              <a:gdLst/>
              <a:ahLst/>
              <a:cxnLst/>
              <a:rect l="l" t="t" r="r" b="b"/>
              <a:pathLst>
                <a:path w="80010" h="831214">
                  <a:moveTo>
                    <a:pt x="77470" y="76790"/>
                  </a:moveTo>
                  <a:lnTo>
                    <a:pt x="77470" y="828329"/>
                  </a:lnTo>
                  <a:lnTo>
                    <a:pt x="76200" y="828329"/>
                  </a:lnTo>
                  <a:lnTo>
                    <a:pt x="78739" y="830869"/>
                  </a:lnTo>
                  <a:lnTo>
                    <a:pt x="80010" y="830869"/>
                  </a:lnTo>
                  <a:lnTo>
                    <a:pt x="80010" y="79308"/>
                  </a:lnTo>
                  <a:lnTo>
                    <a:pt x="77470" y="76790"/>
                  </a:lnTo>
                  <a:close/>
                </a:path>
                <a:path w="80010" h="831214">
                  <a:moveTo>
                    <a:pt x="0" y="0"/>
                  </a:moveTo>
                  <a:lnTo>
                    <a:pt x="0" y="752129"/>
                  </a:lnTo>
                  <a:lnTo>
                    <a:pt x="2540" y="754669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5773420" y="5597855"/>
              <a:ext cx="74930" cy="826135"/>
            </a:xfrm>
            <a:custGeom>
              <a:avLst/>
              <a:gdLst/>
              <a:ahLst/>
              <a:cxnLst/>
              <a:rect l="l" t="t" r="r" b="b"/>
              <a:pathLst>
                <a:path w="74929" h="826135">
                  <a:moveTo>
                    <a:pt x="1270" y="1257"/>
                  </a:moveTo>
                  <a:lnTo>
                    <a:pt x="0" y="0"/>
                  </a:lnTo>
                  <a:lnTo>
                    <a:pt x="0" y="752157"/>
                  </a:lnTo>
                  <a:lnTo>
                    <a:pt x="1270" y="753414"/>
                  </a:lnTo>
                  <a:lnTo>
                    <a:pt x="1270" y="1257"/>
                  </a:lnTo>
                  <a:close/>
                </a:path>
                <a:path w="74929" h="826135">
                  <a:moveTo>
                    <a:pt x="74930" y="72694"/>
                  </a:moveTo>
                  <a:lnTo>
                    <a:pt x="73025" y="72694"/>
                  </a:lnTo>
                  <a:lnTo>
                    <a:pt x="73025" y="825804"/>
                  </a:lnTo>
                  <a:lnTo>
                    <a:pt x="74930" y="825804"/>
                  </a:lnTo>
                  <a:lnTo>
                    <a:pt x="74930" y="72694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5774690" y="5599112"/>
              <a:ext cx="72390" cy="823594"/>
            </a:xfrm>
            <a:custGeom>
              <a:avLst/>
              <a:gdLst/>
              <a:ahLst/>
              <a:cxnLst/>
              <a:rect l="l" t="t" r="r" b="b"/>
              <a:pathLst>
                <a:path w="72389" h="823595">
                  <a:moveTo>
                    <a:pt x="1270" y="1257"/>
                  </a:moveTo>
                  <a:lnTo>
                    <a:pt x="0" y="0"/>
                  </a:lnTo>
                  <a:lnTo>
                    <a:pt x="0" y="752157"/>
                  </a:lnTo>
                  <a:lnTo>
                    <a:pt x="1270" y="753440"/>
                  </a:lnTo>
                  <a:lnTo>
                    <a:pt x="1270" y="1257"/>
                  </a:lnTo>
                  <a:close/>
                </a:path>
                <a:path w="72389" h="823595">
                  <a:moveTo>
                    <a:pt x="72390" y="68910"/>
                  </a:moveTo>
                  <a:lnTo>
                    <a:pt x="69837" y="68910"/>
                  </a:lnTo>
                  <a:lnTo>
                    <a:pt x="69837" y="823277"/>
                  </a:lnTo>
                  <a:lnTo>
                    <a:pt x="72390" y="823277"/>
                  </a:lnTo>
                  <a:lnTo>
                    <a:pt x="72390" y="68910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5775960" y="5600369"/>
              <a:ext cx="68580" cy="819785"/>
            </a:xfrm>
            <a:custGeom>
              <a:avLst/>
              <a:gdLst/>
              <a:ahLst/>
              <a:cxnLst/>
              <a:rect l="l" t="t" r="r" b="b"/>
              <a:pathLst>
                <a:path w="68579" h="819785">
                  <a:moveTo>
                    <a:pt x="2540" y="2514"/>
                  </a:moveTo>
                  <a:lnTo>
                    <a:pt x="0" y="0"/>
                  </a:lnTo>
                  <a:lnTo>
                    <a:pt x="0" y="752182"/>
                  </a:lnTo>
                  <a:lnTo>
                    <a:pt x="2540" y="754710"/>
                  </a:lnTo>
                  <a:lnTo>
                    <a:pt x="2540" y="2514"/>
                  </a:lnTo>
                  <a:close/>
                </a:path>
                <a:path w="68579" h="819785">
                  <a:moveTo>
                    <a:pt x="68580" y="66370"/>
                  </a:moveTo>
                  <a:lnTo>
                    <a:pt x="66662" y="66370"/>
                  </a:lnTo>
                  <a:lnTo>
                    <a:pt x="66662" y="819480"/>
                  </a:lnTo>
                  <a:lnTo>
                    <a:pt x="68580" y="819480"/>
                  </a:lnTo>
                  <a:lnTo>
                    <a:pt x="68580" y="66370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5778500" y="5602884"/>
              <a:ext cx="64769" cy="815975"/>
            </a:xfrm>
            <a:custGeom>
              <a:avLst/>
              <a:gdLst/>
              <a:ahLst/>
              <a:cxnLst/>
              <a:rect l="l" t="t" r="r" b="b"/>
              <a:pathLst>
                <a:path w="64770" h="815975">
                  <a:moveTo>
                    <a:pt x="1270" y="1270"/>
                  </a:moveTo>
                  <a:lnTo>
                    <a:pt x="0" y="0"/>
                  </a:lnTo>
                  <a:lnTo>
                    <a:pt x="0" y="752195"/>
                  </a:lnTo>
                  <a:lnTo>
                    <a:pt x="1270" y="753478"/>
                  </a:lnTo>
                  <a:lnTo>
                    <a:pt x="1270" y="1270"/>
                  </a:lnTo>
                  <a:close/>
                </a:path>
                <a:path w="64770" h="815975">
                  <a:moveTo>
                    <a:pt x="64770" y="61315"/>
                  </a:moveTo>
                  <a:lnTo>
                    <a:pt x="62230" y="61315"/>
                  </a:lnTo>
                  <a:lnTo>
                    <a:pt x="62230" y="815695"/>
                  </a:lnTo>
                  <a:lnTo>
                    <a:pt x="64770" y="815695"/>
                  </a:lnTo>
                  <a:lnTo>
                    <a:pt x="64770" y="61315"/>
                  </a:lnTo>
                  <a:close/>
                </a:path>
              </a:pathLst>
            </a:custGeom>
            <a:solidFill>
              <a:srgbClr val="9A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5779770" y="5604142"/>
              <a:ext cx="60960" cy="812165"/>
            </a:xfrm>
            <a:custGeom>
              <a:avLst/>
              <a:gdLst/>
              <a:ahLst/>
              <a:cxnLst/>
              <a:rect l="l" t="t" r="r" b="b"/>
              <a:pathLst>
                <a:path w="60960" h="812164">
                  <a:moveTo>
                    <a:pt x="59689" y="59166"/>
                  </a:moveTo>
                  <a:lnTo>
                    <a:pt x="59689" y="810627"/>
                  </a:lnTo>
                  <a:lnTo>
                    <a:pt x="58419" y="810627"/>
                  </a:lnTo>
                  <a:lnTo>
                    <a:pt x="59689" y="811897"/>
                  </a:lnTo>
                  <a:lnTo>
                    <a:pt x="60959" y="811897"/>
                  </a:lnTo>
                  <a:lnTo>
                    <a:pt x="60959" y="60425"/>
                  </a:lnTo>
                  <a:lnTo>
                    <a:pt x="59689" y="59166"/>
                  </a:lnTo>
                  <a:close/>
                </a:path>
                <a:path w="60960" h="812164">
                  <a:moveTo>
                    <a:pt x="0" y="0"/>
                  </a:moveTo>
                  <a:lnTo>
                    <a:pt x="0" y="752207"/>
                  </a:lnTo>
                  <a:lnTo>
                    <a:pt x="2539" y="754747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5782310" y="5606660"/>
              <a:ext cx="57150" cy="808355"/>
            </a:xfrm>
            <a:custGeom>
              <a:avLst/>
              <a:gdLst/>
              <a:ahLst/>
              <a:cxnLst/>
              <a:rect l="l" t="t" r="r" b="b"/>
              <a:pathLst>
                <a:path w="57150" h="808354">
                  <a:moveTo>
                    <a:pt x="55879" y="55389"/>
                  </a:moveTo>
                  <a:lnTo>
                    <a:pt x="55879" y="806839"/>
                  </a:lnTo>
                  <a:lnTo>
                    <a:pt x="54609" y="806839"/>
                  </a:lnTo>
                  <a:lnTo>
                    <a:pt x="55879" y="808109"/>
                  </a:lnTo>
                  <a:lnTo>
                    <a:pt x="57150" y="808109"/>
                  </a:lnTo>
                  <a:lnTo>
                    <a:pt x="57150" y="56648"/>
                  </a:lnTo>
                  <a:lnTo>
                    <a:pt x="55879" y="55389"/>
                  </a:lnTo>
                  <a:close/>
                </a:path>
                <a:path w="57150" h="808354">
                  <a:moveTo>
                    <a:pt x="0" y="0"/>
                  </a:moveTo>
                  <a:lnTo>
                    <a:pt x="0" y="752229"/>
                  </a:lnTo>
                  <a:lnTo>
                    <a:pt x="1269" y="753499"/>
                  </a:lnTo>
                  <a:lnTo>
                    <a:pt x="1269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5783580" y="5607919"/>
              <a:ext cx="54610" cy="805815"/>
            </a:xfrm>
            <a:custGeom>
              <a:avLst/>
              <a:gdLst/>
              <a:ahLst/>
              <a:cxnLst/>
              <a:rect l="l" t="t" r="r" b="b"/>
              <a:pathLst>
                <a:path w="54610" h="805814">
                  <a:moveTo>
                    <a:pt x="52070" y="51613"/>
                  </a:moveTo>
                  <a:lnTo>
                    <a:pt x="52070" y="803041"/>
                  </a:lnTo>
                  <a:lnTo>
                    <a:pt x="50800" y="803041"/>
                  </a:lnTo>
                  <a:lnTo>
                    <a:pt x="53339" y="805581"/>
                  </a:lnTo>
                  <a:lnTo>
                    <a:pt x="54610" y="805581"/>
                  </a:lnTo>
                  <a:lnTo>
                    <a:pt x="54610" y="54130"/>
                  </a:lnTo>
                  <a:lnTo>
                    <a:pt x="52070" y="51613"/>
                  </a:lnTo>
                  <a:close/>
                </a:path>
                <a:path w="54610" h="805814">
                  <a:moveTo>
                    <a:pt x="0" y="0"/>
                  </a:moveTo>
                  <a:lnTo>
                    <a:pt x="0" y="752241"/>
                  </a:lnTo>
                  <a:lnTo>
                    <a:pt x="2540" y="754781"/>
                  </a:lnTo>
                  <a:lnTo>
                    <a:pt x="2540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5786120" y="5610440"/>
              <a:ext cx="49530" cy="800735"/>
            </a:xfrm>
            <a:custGeom>
              <a:avLst/>
              <a:gdLst/>
              <a:ahLst/>
              <a:cxnLst/>
              <a:rect l="l" t="t" r="r" b="b"/>
              <a:pathLst>
                <a:path w="49529" h="800735">
                  <a:moveTo>
                    <a:pt x="1270" y="1257"/>
                  </a:moveTo>
                  <a:lnTo>
                    <a:pt x="0" y="0"/>
                  </a:lnTo>
                  <a:lnTo>
                    <a:pt x="0" y="752271"/>
                  </a:lnTo>
                  <a:lnTo>
                    <a:pt x="1270" y="753529"/>
                  </a:lnTo>
                  <a:lnTo>
                    <a:pt x="1270" y="1257"/>
                  </a:lnTo>
                  <a:close/>
                </a:path>
                <a:path w="49529" h="800735">
                  <a:moveTo>
                    <a:pt x="49530" y="47409"/>
                  </a:moveTo>
                  <a:lnTo>
                    <a:pt x="47612" y="47409"/>
                  </a:lnTo>
                  <a:lnTo>
                    <a:pt x="47612" y="800519"/>
                  </a:lnTo>
                  <a:lnTo>
                    <a:pt x="49530" y="800519"/>
                  </a:lnTo>
                  <a:lnTo>
                    <a:pt x="49530" y="47409"/>
                  </a:lnTo>
                  <a:close/>
                </a:path>
              </a:pathLst>
            </a:custGeom>
            <a:solidFill>
              <a:srgbClr val="B0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5787390" y="5611698"/>
              <a:ext cx="46990" cy="798195"/>
            </a:xfrm>
            <a:custGeom>
              <a:avLst/>
              <a:gdLst/>
              <a:ahLst/>
              <a:cxnLst/>
              <a:rect l="l" t="t" r="r" b="b"/>
              <a:pathLst>
                <a:path w="46989" h="798195">
                  <a:moveTo>
                    <a:pt x="1270" y="1257"/>
                  </a:moveTo>
                  <a:lnTo>
                    <a:pt x="0" y="0"/>
                  </a:lnTo>
                  <a:lnTo>
                    <a:pt x="0" y="752271"/>
                  </a:lnTo>
                  <a:lnTo>
                    <a:pt x="1270" y="753554"/>
                  </a:lnTo>
                  <a:lnTo>
                    <a:pt x="1270" y="1257"/>
                  </a:lnTo>
                  <a:close/>
                </a:path>
                <a:path w="46989" h="798195">
                  <a:moveTo>
                    <a:pt x="46990" y="43624"/>
                  </a:moveTo>
                  <a:lnTo>
                    <a:pt x="44437" y="43624"/>
                  </a:lnTo>
                  <a:lnTo>
                    <a:pt x="44437" y="797991"/>
                  </a:lnTo>
                  <a:lnTo>
                    <a:pt x="46990" y="797991"/>
                  </a:lnTo>
                  <a:lnTo>
                    <a:pt x="46990" y="43624"/>
                  </a:lnTo>
                  <a:close/>
                </a:path>
              </a:pathLst>
            </a:custGeom>
            <a:solidFill>
              <a:srgbClr val="B5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5788660" y="5612954"/>
              <a:ext cx="43180" cy="794385"/>
            </a:xfrm>
            <a:custGeom>
              <a:avLst/>
              <a:gdLst/>
              <a:ahLst/>
              <a:cxnLst/>
              <a:rect l="l" t="t" r="r" b="b"/>
              <a:pathLst>
                <a:path w="43179" h="794385">
                  <a:moveTo>
                    <a:pt x="41910" y="41542"/>
                  </a:moveTo>
                  <a:lnTo>
                    <a:pt x="41910" y="792925"/>
                  </a:lnTo>
                  <a:lnTo>
                    <a:pt x="40639" y="792925"/>
                  </a:lnTo>
                  <a:lnTo>
                    <a:pt x="41910" y="794195"/>
                  </a:lnTo>
                  <a:lnTo>
                    <a:pt x="43179" y="794195"/>
                  </a:lnTo>
                  <a:lnTo>
                    <a:pt x="43179" y="42801"/>
                  </a:lnTo>
                  <a:lnTo>
                    <a:pt x="41910" y="41542"/>
                  </a:lnTo>
                  <a:close/>
                </a:path>
                <a:path w="43179" h="794385">
                  <a:moveTo>
                    <a:pt x="0" y="0"/>
                  </a:moveTo>
                  <a:lnTo>
                    <a:pt x="0" y="752285"/>
                  </a:lnTo>
                  <a:lnTo>
                    <a:pt x="2539" y="754825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5791200" y="5615472"/>
              <a:ext cx="39370" cy="790575"/>
            </a:xfrm>
            <a:custGeom>
              <a:avLst/>
              <a:gdLst/>
              <a:ahLst/>
              <a:cxnLst/>
              <a:rect l="l" t="t" r="r" b="b"/>
              <a:pathLst>
                <a:path w="39370" h="790575">
                  <a:moveTo>
                    <a:pt x="38100" y="37765"/>
                  </a:moveTo>
                  <a:lnTo>
                    <a:pt x="38100" y="789137"/>
                  </a:lnTo>
                  <a:lnTo>
                    <a:pt x="36829" y="789137"/>
                  </a:lnTo>
                  <a:lnTo>
                    <a:pt x="38100" y="790407"/>
                  </a:lnTo>
                  <a:lnTo>
                    <a:pt x="39370" y="790407"/>
                  </a:lnTo>
                  <a:lnTo>
                    <a:pt x="39370" y="39024"/>
                  </a:lnTo>
                  <a:lnTo>
                    <a:pt x="38100" y="37765"/>
                  </a:lnTo>
                  <a:close/>
                </a:path>
                <a:path w="39370" h="790575">
                  <a:moveTo>
                    <a:pt x="0" y="0"/>
                  </a:moveTo>
                  <a:lnTo>
                    <a:pt x="0" y="752307"/>
                  </a:lnTo>
                  <a:lnTo>
                    <a:pt x="1270" y="753577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E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5792470" y="5616731"/>
              <a:ext cx="36830" cy="788035"/>
            </a:xfrm>
            <a:custGeom>
              <a:avLst/>
              <a:gdLst/>
              <a:ahLst/>
              <a:cxnLst/>
              <a:rect l="l" t="t" r="r" b="b"/>
              <a:pathLst>
                <a:path w="36829" h="788035">
                  <a:moveTo>
                    <a:pt x="34289" y="33989"/>
                  </a:moveTo>
                  <a:lnTo>
                    <a:pt x="34289" y="785339"/>
                  </a:lnTo>
                  <a:lnTo>
                    <a:pt x="33019" y="785339"/>
                  </a:lnTo>
                  <a:lnTo>
                    <a:pt x="35559" y="787879"/>
                  </a:lnTo>
                  <a:lnTo>
                    <a:pt x="36829" y="787879"/>
                  </a:lnTo>
                  <a:lnTo>
                    <a:pt x="36829" y="36506"/>
                  </a:lnTo>
                  <a:lnTo>
                    <a:pt x="34289" y="33989"/>
                  </a:lnTo>
                  <a:close/>
                </a:path>
                <a:path w="36829" h="788035">
                  <a:moveTo>
                    <a:pt x="0" y="0"/>
                  </a:moveTo>
                  <a:lnTo>
                    <a:pt x="0" y="752319"/>
                  </a:lnTo>
                  <a:lnTo>
                    <a:pt x="2539" y="754859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5795010" y="5619248"/>
              <a:ext cx="31750" cy="782955"/>
            </a:xfrm>
            <a:custGeom>
              <a:avLst/>
              <a:gdLst/>
              <a:ahLst/>
              <a:cxnLst/>
              <a:rect l="l" t="t" r="r" b="b"/>
              <a:pathLst>
                <a:path w="31750" h="782954">
                  <a:moveTo>
                    <a:pt x="30479" y="30212"/>
                  </a:moveTo>
                  <a:lnTo>
                    <a:pt x="30479" y="781551"/>
                  </a:lnTo>
                  <a:lnTo>
                    <a:pt x="29209" y="781551"/>
                  </a:lnTo>
                  <a:lnTo>
                    <a:pt x="30479" y="782821"/>
                  </a:lnTo>
                  <a:lnTo>
                    <a:pt x="31750" y="782821"/>
                  </a:lnTo>
                  <a:lnTo>
                    <a:pt x="31750" y="31471"/>
                  </a:lnTo>
                  <a:lnTo>
                    <a:pt x="30479" y="30212"/>
                  </a:lnTo>
                  <a:close/>
                </a:path>
                <a:path w="31750" h="782954">
                  <a:moveTo>
                    <a:pt x="0" y="0"/>
                  </a:moveTo>
                  <a:lnTo>
                    <a:pt x="0" y="752341"/>
                  </a:lnTo>
                  <a:lnTo>
                    <a:pt x="1269" y="753611"/>
                  </a:lnTo>
                  <a:lnTo>
                    <a:pt x="1269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5796280" y="5620512"/>
              <a:ext cx="29209" cy="780415"/>
            </a:xfrm>
            <a:custGeom>
              <a:avLst/>
              <a:gdLst/>
              <a:ahLst/>
              <a:cxnLst/>
              <a:rect l="l" t="t" r="r" b="b"/>
              <a:pathLst>
                <a:path w="29210" h="780414">
                  <a:moveTo>
                    <a:pt x="1270" y="1257"/>
                  </a:moveTo>
                  <a:lnTo>
                    <a:pt x="0" y="0"/>
                  </a:lnTo>
                  <a:lnTo>
                    <a:pt x="0" y="752348"/>
                  </a:lnTo>
                  <a:lnTo>
                    <a:pt x="1270" y="753618"/>
                  </a:lnTo>
                  <a:lnTo>
                    <a:pt x="1270" y="1257"/>
                  </a:lnTo>
                  <a:close/>
                </a:path>
                <a:path w="29210" h="780414">
                  <a:moveTo>
                    <a:pt x="29210" y="25908"/>
                  </a:moveTo>
                  <a:lnTo>
                    <a:pt x="26670" y="25908"/>
                  </a:lnTo>
                  <a:lnTo>
                    <a:pt x="26670" y="780288"/>
                  </a:lnTo>
                  <a:lnTo>
                    <a:pt x="29210" y="780288"/>
                  </a:lnTo>
                  <a:lnTo>
                    <a:pt x="29210" y="25908"/>
                  </a:lnTo>
                  <a:close/>
                </a:path>
              </a:pathLst>
            </a:custGeom>
            <a:solidFill>
              <a:srgbClr val="D1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5797550" y="5621769"/>
              <a:ext cx="25400" cy="776605"/>
            </a:xfrm>
            <a:custGeom>
              <a:avLst/>
              <a:gdLst/>
              <a:ahLst/>
              <a:cxnLst/>
              <a:rect l="l" t="t" r="r" b="b"/>
              <a:pathLst>
                <a:path w="25400" h="776604">
                  <a:moveTo>
                    <a:pt x="2540" y="2527"/>
                  </a:moveTo>
                  <a:lnTo>
                    <a:pt x="0" y="0"/>
                  </a:lnTo>
                  <a:lnTo>
                    <a:pt x="0" y="752360"/>
                  </a:lnTo>
                  <a:lnTo>
                    <a:pt x="2540" y="754900"/>
                  </a:lnTo>
                  <a:lnTo>
                    <a:pt x="2540" y="2527"/>
                  </a:lnTo>
                  <a:close/>
                </a:path>
                <a:path w="25400" h="776604">
                  <a:moveTo>
                    <a:pt x="25400" y="23380"/>
                  </a:moveTo>
                  <a:lnTo>
                    <a:pt x="23482" y="23380"/>
                  </a:lnTo>
                  <a:lnTo>
                    <a:pt x="23482" y="776490"/>
                  </a:lnTo>
                  <a:lnTo>
                    <a:pt x="25400" y="776490"/>
                  </a:lnTo>
                  <a:lnTo>
                    <a:pt x="25400" y="23380"/>
                  </a:lnTo>
                  <a:close/>
                </a:path>
              </a:pathLst>
            </a:custGeom>
            <a:solidFill>
              <a:srgbClr val="D6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5800090" y="5624296"/>
              <a:ext cx="21590" cy="772795"/>
            </a:xfrm>
            <a:custGeom>
              <a:avLst/>
              <a:gdLst/>
              <a:ahLst/>
              <a:cxnLst/>
              <a:rect l="l" t="t" r="r" b="b"/>
              <a:pathLst>
                <a:path w="21589" h="772795">
                  <a:moveTo>
                    <a:pt x="1270" y="1257"/>
                  </a:moveTo>
                  <a:lnTo>
                    <a:pt x="0" y="0"/>
                  </a:lnTo>
                  <a:lnTo>
                    <a:pt x="0" y="752373"/>
                  </a:lnTo>
                  <a:lnTo>
                    <a:pt x="1270" y="753656"/>
                  </a:lnTo>
                  <a:lnTo>
                    <a:pt x="1270" y="1257"/>
                  </a:lnTo>
                  <a:close/>
                </a:path>
                <a:path w="21589" h="772795">
                  <a:moveTo>
                    <a:pt x="21590" y="18326"/>
                  </a:moveTo>
                  <a:lnTo>
                    <a:pt x="19037" y="18326"/>
                  </a:lnTo>
                  <a:lnTo>
                    <a:pt x="19037" y="772693"/>
                  </a:lnTo>
                  <a:lnTo>
                    <a:pt x="21590" y="772693"/>
                  </a:lnTo>
                  <a:lnTo>
                    <a:pt x="21590" y="18326"/>
                  </a:lnTo>
                  <a:close/>
                </a:path>
              </a:pathLst>
            </a:custGeom>
            <a:solidFill>
              <a:srgbClr val="DC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5801360" y="5625543"/>
              <a:ext cx="17780" cy="768985"/>
            </a:xfrm>
            <a:custGeom>
              <a:avLst/>
              <a:gdLst/>
              <a:ahLst/>
              <a:cxnLst/>
              <a:rect l="l" t="t" r="r" b="b"/>
              <a:pathLst>
                <a:path w="17779" h="768985">
                  <a:moveTo>
                    <a:pt x="16510" y="16365"/>
                  </a:moveTo>
                  <a:lnTo>
                    <a:pt x="16510" y="767637"/>
                  </a:lnTo>
                  <a:lnTo>
                    <a:pt x="15239" y="767637"/>
                  </a:lnTo>
                  <a:lnTo>
                    <a:pt x="16510" y="768907"/>
                  </a:lnTo>
                  <a:lnTo>
                    <a:pt x="17779" y="768907"/>
                  </a:lnTo>
                  <a:lnTo>
                    <a:pt x="17779" y="17624"/>
                  </a:lnTo>
                  <a:lnTo>
                    <a:pt x="16510" y="16365"/>
                  </a:lnTo>
                  <a:close/>
                </a:path>
                <a:path w="17779" h="768985">
                  <a:moveTo>
                    <a:pt x="0" y="0"/>
                  </a:moveTo>
                  <a:lnTo>
                    <a:pt x="0" y="752397"/>
                  </a:lnTo>
                  <a:lnTo>
                    <a:pt x="2539" y="754937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5803900" y="5628060"/>
              <a:ext cx="13970" cy="765175"/>
            </a:xfrm>
            <a:custGeom>
              <a:avLst/>
              <a:gdLst/>
              <a:ahLst/>
              <a:cxnLst/>
              <a:rect l="l" t="t" r="r" b="b"/>
              <a:pathLst>
                <a:path w="13970" h="765175">
                  <a:moveTo>
                    <a:pt x="12700" y="12588"/>
                  </a:moveTo>
                  <a:lnTo>
                    <a:pt x="12700" y="763849"/>
                  </a:lnTo>
                  <a:lnTo>
                    <a:pt x="11429" y="763849"/>
                  </a:lnTo>
                  <a:lnTo>
                    <a:pt x="12700" y="765119"/>
                  </a:lnTo>
                  <a:lnTo>
                    <a:pt x="13970" y="765119"/>
                  </a:lnTo>
                  <a:lnTo>
                    <a:pt x="13970" y="13847"/>
                  </a:lnTo>
                  <a:lnTo>
                    <a:pt x="12700" y="12588"/>
                  </a:lnTo>
                  <a:close/>
                </a:path>
                <a:path w="13970" h="765175">
                  <a:moveTo>
                    <a:pt x="0" y="0"/>
                  </a:moveTo>
                  <a:lnTo>
                    <a:pt x="0" y="752419"/>
                  </a:lnTo>
                  <a:lnTo>
                    <a:pt x="1270" y="753689"/>
                  </a:lnTo>
                  <a:lnTo>
                    <a:pt x="127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5805170" y="5629319"/>
              <a:ext cx="11430" cy="762635"/>
            </a:xfrm>
            <a:custGeom>
              <a:avLst/>
              <a:gdLst/>
              <a:ahLst/>
              <a:cxnLst/>
              <a:rect l="l" t="t" r="r" b="b"/>
              <a:pathLst>
                <a:path w="11429" h="762635">
                  <a:moveTo>
                    <a:pt x="8889" y="8812"/>
                  </a:moveTo>
                  <a:lnTo>
                    <a:pt x="8889" y="760050"/>
                  </a:lnTo>
                  <a:lnTo>
                    <a:pt x="7619" y="760050"/>
                  </a:lnTo>
                  <a:lnTo>
                    <a:pt x="10159" y="762590"/>
                  </a:lnTo>
                  <a:lnTo>
                    <a:pt x="11429" y="762590"/>
                  </a:lnTo>
                  <a:lnTo>
                    <a:pt x="11429" y="11329"/>
                  </a:lnTo>
                  <a:lnTo>
                    <a:pt x="8889" y="8812"/>
                  </a:lnTo>
                  <a:close/>
                </a:path>
                <a:path w="11429" h="762635">
                  <a:moveTo>
                    <a:pt x="0" y="0"/>
                  </a:moveTo>
                  <a:lnTo>
                    <a:pt x="0" y="752430"/>
                  </a:lnTo>
                  <a:lnTo>
                    <a:pt x="2539" y="754970"/>
                  </a:lnTo>
                  <a:lnTo>
                    <a:pt x="2539" y="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5807710" y="5631840"/>
              <a:ext cx="6350" cy="757555"/>
            </a:xfrm>
            <a:custGeom>
              <a:avLst/>
              <a:gdLst/>
              <a:ahLst/>
              <a:cxnLst/>
              <a:rect l="l" t="t" r="r" b="b"/>
              <a:pathLst>
                <a:path w="6350" h="757554">
                  <a:moveTo>
                    <a:pt x="1270" y="1257"/>
                  </a:moveTo>
                  <a:lnTo>
                    <a:pt x="0" y="0"/>
                  </a:lnTo>
                  <a:lnTo>
                    <a:pt x="0" y="752462"/>
                  </a:lnTo>
                  <a:lnTo>
                    <a:pt x="1270" y="753719"/>
                  </a:lnTo>
                  <a:lnTo>
                    <a:pt x="1270" y="1257"/>
                  </a:lnTo>
                  <a:close/>
                </a:path>
                <a:path w="6350" h="757554">
                  <a:moveTo>
                    <a:pt x="6350" y="4419"/>
                  </a:moveTo>
                  <a:lnTo>
                    <a:pt x="4445" y="4419"/>
                  </a:lnTo>
                  <a:lnTo>
                    <a:pt x="4445" y="757529"/>
                  </a:lnTo>
                  <a:lnTo>
                    <a:pt x="6350" y="757529"/>
                  </a:lnTo>
                  <a:lnTo>
                    <a:pt x="6350" y="4419"/>
                  </a:lnTo>
                  <a:close/>
                </a:path>
              </a:pathLst>
            </a:custGeom>
            <a:solidFill>
              <a:srgbClr val="F2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5808980" y="5633720"/>
              <a:ext cx="3810" cy="754380"/>
            </a:xfrm>
            <a:custGeom>
              <a:avLst/>
              <a:gdLst/>
              <a:ahLst/>
              <a:cxnLst/>
              <a:rect l="l" t="t" r="r" b="b"/>
              <a:pathLst>
                <a:path w="3810" h="754379">
                  <a:moveTo>
                    <a:pt x="0" y="754379"/>
                  </a:moveTo>
                  <a:lnTo>
                    <a:pt x="3810" y="754379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75437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5739130" y="5562600"/>
              <a:ext cx="143510" cy="895350"/>
            </a:xfrm>
            <a:custGeom>
              <a:avLst/>
              <a:gdLst/>
              <a:ahLst/>
              <a:cxnLst/>
              <a:rect l="l" t="t" r="r" b="b"/>
              <a:pathLst>
                <a:path w="143510" h="895350">
                  <a:moveTo>
                    <a:pt x="0" y="0"/>
                  </a:moveTo>
                  <a:lnTo>
                    <a:pt x="143510" y="143509"/>
                  </a:lnTo>
                  <a:lnTo>
                    <a:pt x="143510" y="895350"/>
                  </a:lnTo>
                  <a:lnTo>
                    <a:pt x="0" y="75184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3505822" y="6314440"/>
              <a:ext cx="2375535" cy="143510"/>
            </a:xfrm>
            <a:custGeom>
              <a:avLst/>
              <a:gdLst/>
              <a:ahLst/>
              <a:cxnLst/>
              <a:rect l="l" t="t" r="r" b="b"/>
              <a:pathLst>
                <a:path w="2375535" h="143510">
                  <a:moveTo>
                    <a:pt x="223267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672" y="1270"/>
                  </a:lnTo>
                  <a:lnTo>
                    <a:pt x="2232672" y="0"/>
                  </a:lnTo>
                  <a:close/>
                </a:path>
                <a:path w="2375535" h="143510">
                  <a:moveTo>
                    <a:pt x="2375535" y="143510"/>
                  </a:moveTo>
                  <a:lnTo>
                    <a:pt x="2374265" y="142240"/>
                  </a:lnTo>
                  <a:lnTo>
                    <a:pt x="139115" y="142240"/>
                  </a:lnTo>
                  <a:lnTo>
                    <a:pt x="140360" y="143510"/>
                  </a:lnTo>
                  <a:lnTo>
                    <a:pt x="2375535" y="14351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3507067" y="6315710"/>
              <a:ext cx="2373630" cy="140970"/>
            </a:xfrm>
            <a:custGeom>
              <a:avLst/>
              <a:gdLst/>
              <a:ahLst/>
              <a:cxnLst/>
              <a:rect l="l" t="t" r="r" b="b"/>
              <a:pathLst>
                <a:path w="2373629" h="140970">
                  <a:moveTo>
                    <a:pt x="223269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698" y="1270"/>
                  </a:lnTo>
                  <a:lnTo>
                    <a:pt x="2232698" y="0"/>
                  </a:lnTo>
                  <a:close/>
                </a:path>
                <a:path w="2373629" h="140970">
                  <a:moveTo>
                    <a:pt x="2373033" y="140970"/>
                  </a:moveTo>
                  <a:lnTo>
                    <a:pt x="2370493" y="138430"/>
                  </a:lnTo>
                  <a:lnTo>
                    <a:pt x="135382" y="138430"/>
                  </a:lnTo>
                  <a:lnTo>
                    <a:pt x="137871" y="140970"/>
                  </a:lnTo>
                  <a:lnTo>
                    <a:pt x="2373033" y="140970"/>
                  </a:lnTo>
                  <a:close/>
                </a:path>
              </a:pathLst>
            </a:custGeom>
            <a:solidFill>
              <a:srgbClr val="047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3508934" y="6316980"/>
              <a:ext cx="2369185" cy="137160"/>
            </a:xfrm>
            <a:custGeom>
              <a:avLst/>
              <a:gdLst/>
              <a:ahLst/>
              <a:cxnLst/>
              <a:rect l="l" t="t" r="r" b="b"/>
              <a:pathLst>
                <a:path w="2369185" h="137160">
                  <a:moveTo>
                    <a:pt x="22327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736" y="2540"/>
                  </a:lnTo>
                  <a:lnTo>
                    <a:pt x="2232736" y="0"/>
                  </a:lnTo>
                  <a:close/>
                </a:path>
                <a:path w="2369185" h="137160">
                  <a:moveTo>
                    <a:pt x="2368626" y="137160"/>
                  </a:moveTo>
                  <a:lnTo>
                    <a:pt x="2367356" y="135890"/>
                  </a:lnTo>
                  <a:lnTo>
                    <a:pt x="132257" y="135890"/>
                  </a:lnTo>
                  <a:lnTo>
                    <a:pt x="133515" y="137160"/>
                  </a:lnTo>
                  <a:lnTo>
                    <a:pt x="2368626" y="137160"/>
                  </a:lnTo>
                  <a:close/>
                </a:path>
              </a:pathLst>
            </a:custGeom>
            <a:solidFill>
              <a:srgbClr val="09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3510813" y="6319520"/>
              <a:ext cx="2366010" cy="133350"/>
            </a:xfrm>
            <a:custGeom>
              <a:avLst/>
              <a:gdLst/>
              <a:ahLst/>
              <a:cxnLst/>
              <a:rect l="l" t="t" r="r" b="b"/>
              <a:pathLst>
                <a:path w="2366010" h="133350">
                  <a:moveTo>
                    <a:pt x="223276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761" y="1270"/>
                  </a:lnTo>
                  <a:lnTo>
                    <a:pt x="2232761" y="0"/>
                  </a:lnTo>
                  <a:close/>
                </a:path>
                <a:path w="2366010" h="133350">
                  <a:moveTo>
                    <a:pt x="2365476" y="133350"/>
                  </a:moveTo>
                  <a:lnTo>
                    <a:pt x="2362936" y="130810"/>
                  </a:lnTo>
                  <a:lnTo>
                    <a:pt x="127889" y="130810"/>
                  </a:lnTo>
                  <a:lnTo>
                    <a:pt x="130378" y="133350"/>
                  </a:lnTo>
                  <a:lnTo>
                    <a:pt x="2365476" y="133350"/>
                  </a:lnTo>
                  <a:close/>
                </a:path>
              </a:pathLst>
            </a:custGeom>
            <a:solidFill>
              <a:srgbClr val="0E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3512058" y="6320790"/>
              <a:ext cx="2362200" cy="129539"/>
            </a:xfrm>
            <a:custGeom>
              <a:avLst/>
              <a:gdLst/>
              <a:ahLst/>
              <a:cxnLst/>
              <a:rect l="l" t="t" r="r" b="b"/>
              <a:pathLst>
                <a:path w="2362200" h="129539">
                  <a:moveTo>
                    <a:pt x="223278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787" y="1270"/>
                  </a:lnTo>
                  <a:lnTo>
                    <a:pt x="2232787" y="0"/>
                  </a:lnTo>
                  <a:close/>
                </a:path>
                <a:path w="2362200" h="129539">
                  <a:moveTo>
                    <a:pt x="2361692" y="129540"/>
                  </a:moveTo>
                  <a:lnTo>
                    <a:pt x="2360422" y="128270"/>
                  </a:lnTo>
                  <a:lnTo>
                    <a:pt x="125399" y="128270"/>
                  </a:lnTo>
                  <a:lnTo>
                    <a:pt x="126644" y="129540"/>
                  </a:lnTo>
                  <a:lnTo>
                    <a:pt x="2361692" y="129540"/>
                  </a:lnTo>
                  <a:close/>
                </a:path>
              </a:pathLst>
            </a:custGeom>
            <a:solidFill>
              <a:srgbClr val="137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3513925" y="6322060"/>
              <a:ext cx="2359025" cy="127000"/>
            </a:xfrm>
            <a:custGeom>
              <a:avLst/>
              <a:gdLst/>
              <a:ahLst/>
              <a:cxnLst/>
              <a:rect l="l" t="t" r="r" b="b"/>
              <a:pathLst>
                <a:path w="2359025" h="127000">
                  <a:moveTo>
                    <a:pt x="223282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825" y="2540"/>
                  </a:lnTo>
                  <a:lnTo>
                    <a:pt x="2232825" y="0"/>
                  </a:lnTo>
                  <a:close/>
                </a:path>
                <a:path w="2359025" h="127000">
                  <a:moveTo>
                    <a:pt x="2358555" y="127000"/>
                  </a:moveTo>
                  <a:lnTo>
                    <a:pt x="2357272" y="125742"/>
                  </a:lnTo>
                  <a:lnTo>
                    <a:pt x="122275" y="125742"/>
                  </a:lnTo>
                  <a:lnTo>
                    <a:pt x="123532" y="127000"/>
                  </a:lnTo>
                  <a:lnTo>
                    <a:pt x="2358555" y="127000"/>
                  </a:lnTo>
                  <a:close/>
                </a:path>
              </a:pathLst>
            </a:custGeom>
            <a:solidFill>
              <a:srgbClr val="188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3515804" y="6324600"/>
              <a:ext cx="2355850" cy="123825"/>
            </a:xfrm>
            <a:custGeom>
              <a:avLst/>
              <a:gdLst/>
              <a:ahLst/>
              <a:cxnLst/>
              <a:rect l="l" t="t" r="r" b="b"/>
              <a:pathLst>
                <a:path w="2355850" h="123825">
                  <a:moveTo>
                    <a:pt x="22328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850" y="1270"/>
                  </a:lnTo>
                  <a:lnTo>
                    <a:pt x="2232850" y="0"/>
                  </a:lnTo>
                  <a:close/>
                </a:path>
                <a:path w="2355850" h="123825">
                  <a:moveTo>
                    <a:pt x="2355405" y="123202"/>
                  </a:moveTo>
                  <a:lnTo>
                    <a:pt x="2352865" y="120650"/>
                  </a:lnTo>
                  <a:lnTo>
                    <a:pt x="117906" y="120650"/>
                  </a:lnTo>
                  <a:lnTo>
                    <a:pt x="120396" y="123202"/>
                  </a:lnTo>
                  <a:lnTo>
                    <a:pt x="2355405" y="123202"/>
                  </a:lnTo>
                  <a:close/>
                </a:path>
              </a:pathLst>
            </a:custGeom>
            <a:solidFill>
              <a:srgbClr val="1D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3517671" y="6325870"/>
              <a:ext cx="2351405" cy="119380"/>
            </a:xfrm>
            <a:custGeom>
              <a:avLst/>
              <a:gdLst/>
              <a:ahLst/>
              <a:cxnLst/>
              <a:rect l="l" t="t" r="r" b="b"/>
              <a:pathLst>
                <a:path w="2351404" h="119379">
                  <a:moveTo>
                    <a:pt x="223287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876" y="2540"/>
                  </a:lnTo>
                  <a:lnTo>
                    <a:pt x="2232876" y="0"/>
                  </a:lnTo>
                  <a:close/>
                </a:path>
                <a:path w="2351404" h="119379">
                  <a:moveTo>
                    <a:pt x="2350986" y="119380"/>
                  </a:moveTo>
                  <a:lnTo>
                    <a:pt x="2349716" y="118110"/>
                  </a:lnTo>
                  <a:lnTo>
                    <a:pt x="114795" y="118110"/>
                  </a:lnTo>
                  <a:lnTo>
                    <a:pt x="116039" y="119380"/>
                  </a:lnTo>
                  <a:lnTo>
                    <a:pt x="2350986" y="119380"/>
                  </a:lnTo>
                  <a:close/>
                </a:path>
              </a:pathLst>
            </a:custGeom>
            <a:solidFill>
              <a:srgbClr val="228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3519538" y="6328410"/>
              <a:ext cx="2348230" cy="115570"/>
            </a:xfrm>
            <a:custGeom>
              <a:avLst/>
              <a:gdLst/>
              <a:ahLst/>
              <a:cxnLst/>
              <a:rect l="l" t="t" r="r" b="b"/>
              <a:pathLst>
                <a:path w="2348229" h="115570">
                  <a:moveTo>
                    <a:pt x="223292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926" y="1270"/>
                  </a:lnTo>
                  <a:lnTo>
                    <a:pt x="2232926" y="0"/>
                  </a:lnTo>
                  <a:close/>
                </a:path>
                <a:path w="2348229" h="115570">
                  <a:moveTo>
                    <a:pt x="2347861" y="115570"/>
                  </a:moveTo>
                  <a:lnTo>
                    <a:pt x="2345321" y="113030"/>
                  </a:lnTo>
                  <a:lnTo>
                    <a:pt x="110426" y="113030"/>
                  </a:lnTo>
                  <a:lnTo>
                    <a:pt x="112928" y="115570"/>
                  </a:lnTo>
                  <a:lnTo>
                    <a:pt x="2347861" y="115570"/>
                  </a:lnTo>
                  <a:close/>
                </a:path>
              </a:pathLst>
            </a:custGeom>
            <a:solidFill>
              <a:srgbClr val="278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3521418" y="6329680"/>
              <a:ext cx="2343785" cy="111760"/>
            </a:xfrm>
            <a:custGeom>
              <a:avLst/>
              <a:gdLst/>
              <a:ahLst/>
              <a:cxnLst/>
              <a:rect l="l" t="t" r="r" b="b"/>
              <a:pathLst>
                <a:path w="2343785" h="111760">
                  <a:moveTo>
                    <a:pt x="2232952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2952" y="2540"/>
                  </a:lnTo>
                  <a:lnTo>
                    <a:pt x="2232952" y="0"/>
                  </a:lnTo>
                  <a:close/>
                </a:path>
                <a:path w="2343785" h="111760">
                  <a:moveTo>
                    <a:pt x="2343442" y="111760"/>
                  </a:moveTo>
                  <a:lnTo>
                    <a:pt x="2342172" y="110490"/>
                  </a:lnTo>
                  <a:lnTo>
                    <a:pt x="107302" y="110490"/>
                  </a:lnTo>
                  <a:lnTo>
                    <a:pt x="108546" y="111760"/>
                  </a:lnTo>
                  <a:lnTo>
                    <a:pt x="2343442" y="111760"/>
                  </a:lnTo>
                  <a:close/>
                </a:path>
              </a:pathLst>
            </a:custGeom>
            <a:solidFill>
              <a:srgbClr val="2C8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3523285" y="6332220"/>
              <a:ext cx="2340610" cy="107950"/>
            </a:xfrm>
            <a:custGeom>
              <a:avLst/>
              <a:gdLst/>
              <a:ahLst/>
              <a:cxnLst/>
              <a:rect l="l" t="t" r="r" b="b"/>
              <a:pathLst>
                <a:path w="2340610" h="107950">
                  <a:moveTo>
                    <a:pt x="22329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2990" y="1270"/>
                  </a:lnTo>
                  <a:lnTo>
                    <a:pt x="2232990" y="0"/>
                  </a:lnTo>
                  <a:close/>
                </a:path>
                <a:path w="2340610" h="107950">
                  <a:moveTo>
                    <a:pt x="2340305" y="107950"/>
                  </a:moveTo>
                  <a:lnTo>
                    <a:pt x="2337765" y="105410"/>
                  </a:lnTo>
                  <a:lnTo>
                    <a:pt x="102933" y="105410"/>
                  </a:lnTo>
                  <a:lnTo>
                    <a:pt x="105435" y="107950"/>
                  </a:lnTo>
                  <a:lnTo>
                    <a:pt x="2340305" y="107950"/>
                  </a:lnTo>
                  <a:close/>
                </a:path>
              </a:pathLst>
            </a:custGeom>
            <a:solidFill>
              <a:srgbClr val="31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3524529" y="6333490"/>
              <a:ext cx="2336800" cy="104139"/>
            </a:xfrm>
            <a:custGeom>
              <a:avLst/>
              <a:gdLst/>
              <a:ahLst/>
              <a:cxnLst/>
              <a:rect l="l" t="t" r="r" b="b"/>
              <a:pathLst>
                <a:path w="2336800" h="104139">
                  <a:moveTo>
                    <a:pt x="223301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015" y="1270"/>
                  </a:lnTo>
                  <a:lnTo>
                    <a:pt x="2233015" y="0"/>
                  </a:lnTo>
                  <a:close/>
                </a:path>
                <a:path w="2336800" h="104139">
                  <a:moveTo>
                    <a:pt x="2336520" y="104140"/>
                  </a:moveTo>
                  <a:lnTo>
                    <a:pt x="2335250" y="102870"/>
                  </a:lnTo>
                  <a:lnTo>
                    <a:pt x="100444" y="102870"/>
                  </a:lnTo>
                  <a:lnTo>
                    <a:pt x="101688" y="104140"/>
                  </a:lnTo>
                  <a:lnTo>
                    <a:pt x="2336520" y="104140"/>
                  </a:lnTo>
                  <a:close/>
                </a:path>
              </a:pathLst>
            </a:custGeom>
            <a:solidFill>
              <a:srgbClr val="36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3526409" y="6334760"/>
              <a:ext cx="2333625" cy="101600"/>
            </a:xfrm>
            <a:custGeom>
              <a:avLst/>
              <a:gdLst/>
              <a:ahLst/>
              <a:cxnLst/>
              <a:rect l="l" t="t" r="r" b="b"/>
              <a:pathLst>
                <a:path w="2333625" h="101600">
                  <a:moveTo>
                    <a:pt x="223304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041" y="2540"/>
                  </a:lnTo>
                  <a:lnTo>
                    <a:pt x="2233041" y="0"/>
                  </a:lnTo>
                  <a:close/>
                </a:path>
                <a:path w="2333625" h="101600">
                  <a:moveTo>
                    <a:pt x="2333371" y="101600"/>
                  </a:moveTo>
                  <a:lnTo>
                    <a:pt x="2332088" y="100330"/>
                  </a:lnTo>
                  <a:lnTo>
                    <a:pt x="97320" y="100330"/>
                  </a:lnTo>
                  <a:lnTo>
                    <a:pt x="98564" y="101600"/>
                  </a:lnTo>
                  <a:lnTo>
                    <a:pt x="2333371" y="101600"/>
                  </a:lnTo>
                  <a:close/>
                </a:path>
              </a:pathLst>
            </a:custGeom>
            <a:solidFill>
              <a:srgbClr val="3B8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3528276" y="6337300"/>
              <a:ext cx="2330450" cy="97790"/>
            </a:xfrm>
            <a:custGeom>
              <a:avLst/>
              <a:gdLst/>
              <a:ahLst/>
              <a:cxnLst/>
              <a:rect l="l" t="t" r="r" b="b"/>
              <a:pathLst>
                <a:path w="2330450" h="97789">
                  <a:moveTo>
                    <a:pt x="22330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079" y="1270"/>
                  </a:lnTo>
                  <a:lnTo>
                    <a:pt x="2233079" y="0"/>
                  </a:lnTo>
                  <a:close/>
                </a:path>
                <a:path w="2330450" h="97789">
                  <a:moveTo>
                    <a:pt x="2330234" y="97790"/>
                  </a:moveTo>
                  <a:lnTo>
                    <a:pt x="2327694" y="95250"/>
                  </a:lnTo>
                  <a:lnTo>
                    <a:pt x="92951" y="95250"/>
                  </a:lnTo>
                  <a:lnTo>
                    <a:pt x="95453" y="97790"/>
                  </a:lnTo>
                  <a:lnTo>
                    <a:pt x="2330234" y="97790"/>
                  </a:lnTo>
                  <a:close/>
                </a:path>
              </a:pathLst>
            </a:custGeom>
            <a:solidFill>
              <a:srgbClr val="4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3530143" y="6338570"/>
              <a:ext cx="2326005" cy="93980"/>
            </a:xfrm>
            <a:custGeom>
              <a:avLst/>
              <a:gdLst/>
              <a:ahLst/>
              <a:cxnLst/>
              <a:rect l="l" t="t" r="r" b="b"/>
              <a:pathLst>
                <a:path w="2326004" h="93979">
                  <a:moveTo>
                    <a:pt x="223311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117" y="2540"/>
                  </a:lnTo>
                  <a:lnTo>
                    <a:pt x="2233117" y="0"/>
                  </a:lnTo>
                  <a:close/>
                </a:path>
                <a:path w="2326004" h="93979">
                  <a:moveTo>
                    <a:pt x="2325814" y="93980"/>
                  </a:moveTo>
                  <a:lnTo>
                    <a:pt x="2324544" y="92710"/>
                  </a:lnTo>
                  <a:lnTo>
                    <a:pt x="89839" y="92710"/>
                  </a:lnTo>
                  <a:lnTo>
                    <a:pt x="91084" y="93980"/>
                  </a:lnTo>
                  <a:lnTo>
                    <a:pt x="2325814" y="93980"/>
                  </a:lnTo>
                  <a:close/>
                </a:path>
              </a:pathLst>
            </a:custGeom>
            <a:solidFill>
              <a:srgbClr val="469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3532022" y="6341110"/>
              <a:ext cx="2322830" cy="90170"/>
            </a:xfrm>
            <a:custGeom>
              <a:avLst/>
              <a:gdLst/>
              <a:ahLst/>
              <a:cxnLst/>
              <a:rect l="l" t="t" r="r" b="b"/>
              <a:pathLst>
                <a:path w="2322829" h="90170">
                  <a:moveTo>
                    <a:pt x="223314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142" y="1270"/>
                  </a:lnTo>
                  <a:lnTo>
                    <a:pt x="2233142" y="0"/>
                  </a:lnTo>
                  <a:close/>
                </a:path>
                <a:path w="2322829" h="90170">
                  <a:moveTo>
                    <a:pt x="2322677" y="90170"/>
                  </a:moveTo>
                  <a:lnTo>
                    <a:pt x="2320137" y="87630"/>
                  </a:lnTo>
                  <a:lnTo>
                    <a:pt x="85471" y="87630"/>
                  </a:lnTo>
                  <a:lnTo>
                    <a:pt x="87960" y="90170"/>
                  </a:lnTo>
                  <a:lnTo>
                    <a:pt x="2322677" y="90170"/>
                  </a:lnTo>
                  <a:close/>
                </a:path>
              </a:pathLst>
            </a:custGeom>
            <a:solidFill>
              <a:srgbClr val="4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3533267" y="6342380"/>
              <a:ext cx="2319020" cy="86360"/>
            </a:xfrm>
            <a:custGeom>
              <a:avLst/>
              <a:gdLst/>
              <a:ahLst/>
              <a:cxnLst/>
              <a:rect l="l" t="t" r="r" b="b"/>
              <a:pathLst>
                <a:path w="2319020" h="86360">
                  <a:moveTo>
                    <a:pt x="223316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168" y="1270"/>
                  </a:lnTo>
                  <a:lnTo>
                    <a:pt x="2233168" y="0"/>
                  </a:lnTo>
                  <a:close/>
                </a:path>
                <a:path w="2319020" h="86360">
                  <a:moveTo>
                    <a:pt x="2318893" y="86360"/>
                  </a:moveTo>
                  <a:lnTo>
                    <a:pt x="2317623" y="85090"/>
                  </a:lnTo>
                  <a:lnTo>
                    <a:pt x="82969" y="85090"/>
                  </a:lnTo>
                  <a:lnTo>
                    <a:pt x="84226" y="86360"/>
                  </a:lnTo>
                  <a:lnTo>
                    <a:pt x="2318893" y="86360"/>
                  </a:lnTo>
                  <a:close/>
                </a:path>
              </a:pathLst>
            </a:custGeom>
            <a:solidFill>
              <a:srgbClr val="509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3535134" y="6343650"/>
              <a:ext cx="2315845" cy="83820"/>
            </a:xfrm>
            <a:custGeom>
              <a:avLst/>
              <a:gdLst/>
              <a:ahLst/>
              <a:cxnLst/>
              <a:rect l="l" t="t" r="r" b="b"/>
              <a:pathLst>
                <a:path w="2315845" h="83820">
                  <a:moveTo>
                    <a:pt x="223320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206" y="2540"/>
                  </a:lnTo>
                  <a:lnTo>
                    <a:pt x="2233206" y="0"/>
                  </a:lnTo>
                  <a:close/>
                </a:path>
                <a:path w="2315845" h="83820">
                  <a:moveTo>
                    <a:pt x="2315756" y="83820"/>
                  </a:moveTo>
                  <a:lnTo>
                    <a:pt x="2314473" y="82550"/>
                  </a:lnTo>
                  <a:lnTo>
                    <a:pt x="79857" y="82550"/>
                  </a:lnTo>
                  <a:lnTo>
                    <a:pt x="81102" y="83820"/>
                  </a:lnTo>
                  <a:lnTo>
                    <a:pt x="2315756" y="83820"/>
                  </a:lnTo>
                  <a:close/>
                </a:path>
              </a:pathLst>
            </a:custGeom>
            <a:solidFill>
              <a:srgbClr val="559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3537013" y="6346190"/>
              <a:ext cx="2312670" cy="80010"/>
            </a:xfrm>
            <a:custGeom>
              <a:avLst/>
              <a:gdLst/>
              <a:ahLst/>
              <a:cxnLst/>
              <a:rect l="l" t="t" r="r" b="b"/>
              <a:pathLst>
                <a:path w="2312670" h="80010">
                  <a:moveTo>
                    <a:pt x="223323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33231" y="1270"/>
                  </a:lnTo>
                  <a:lnTo>
                    <a:pt x="2233231" y="0"/>
                  </a:lnTo>
                  <a:close/>
                </a:path>
                <a:path w="2312670" h="80010">
                  <a:moveTo>
                    <a:pt x="2312593" y="80010"/>
                  </a:moveTo>
                  <a:lnTo>
                    <a:pt x="2310066" y="77470"/>
                  </a:lnTo>
                  <a:lnTo>
                    <a:pt x="75488" y="77470"/>
                  </a:lnTo>
                  <a:lnTo>
                    <a:pt x="77978" y="80010"/>
                  </a:lnTo>
                  <a:lnTo>
                    <a:pt x="2312593" y="8001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3538880" y="6347460"/>
              <a:ext cx="2308225" cy="76200"/>
            </a:xfrm>
            <a:custGeom>
              <a:avLst/>
              <a:gdLst/>
              <a:ahLst/>
              <a:cxnLst/>
              <a:rect l="l" t="t" r="r" b="b"/>
              <a:pathLst>
                <a:path w="2308225" h="76200">
                  <a:moveTo>
                    <a:pt x="223326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33269" y="2540"/>
                  </a:lnTo>
                  <a:lnTo>
                    <a:pt x="2233269" y="0"/>
                  </a:lnTo>
                  <a:close/>
                </a:path>
                <a:path w="2308225" h="76200">
                  <a:moveTo>
                    <a:pt x="2308199" y="76200"/>
                  </a:moveTo>
                  <a:lnTo>
                    <a:pt x="2306929" y="74930"/>
                  </a:lnTo>
                  <a:lnTo>
                    <a:pt x="72364" y="74930"/>
                  </a:lnTo>
                  <a:lnTo>
                    <a:pt x="73621" y="76200"/>
                  </a:lnTo>
                  <a:lnTo>
                    <a:pt x="2308199" y="7620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3540760" y="6350000"/>
              <a:ext cx="2305050" cy="72390"/>
            </a:xfrm>
            <a:custGeom>
              <a:avLst/>
              <a:gdLst/>
              <a:ahLst/>
              <a:cxnLst/>
              <a:rect l="l" t="t" r="r" b="b"/>
              <a:pathLst>
                <a:path w="2305050" h="72389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" y="1270"/>
                  </a:lnTo>
                  <a:lnTo>
                    <a:pt x="1244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305050" h="72389">
                  <a:moveTo>
                    <a:pt x="2305050" y="72390"/>
                  </a:moveTo>
                  <a:lnTo>
                    <a:pt x="2302510" y="69850"/>
                  </a:lnTo>
                  <a:lnTo>
                    <a:pt x="67995" y="69850"/>
                  </a:lnTo>
                  <a:lnTo>
                    <a:pt x="70485" y="72390"/>
                  </a:lnTo>
                  <a:lnTo>
                    <a:pt x="2305050" y="7239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3542030" y="6351270"/>
              <a:ext cx="2301240" cy="68580"/>
            </a:xfrm>
            <a:custGeom>
              <a:avLst/>
              <a:gdLst/>
              <a:ahLst/>
              <a:cxnLst/>
              <a:rect l="l" t="t" r="r" b="b"/>
              <a:pathLst>
                <a:path w="2301240" h="68579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19" y="1270"/>
                  </a:lnTo>
                  <a:lnTo>
                    <a:pt x="1219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  <a:path w="2301240" h="68579">
                  <a:moveTo>
                    <a:pt x="2301227" y="68580"/>
                  </a:moveTo>
                  <a:lnTo>
                    <a:pt x="2299957" y="67310"/>
                  </a:lnTo>
                  <a:lnTo>
                    <a:pt x="65481" y="67310"/>
                  </a:lnTo>
                  <a:lnTo>
                    <a:pt x="66725" y="68580"/>
                  </a:lnTo>
                  <a:lnTo>
                    <a:pt x="2301227" y="6858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3544494" y="6353810"/>
              <a:ext cx="2298065" cy="64769"/>
            </a:xfrm>
            <a:custGeom>
              <a:avLst/>
              <a:gdLst/>
              <a:ahLst/>
              <a:cxnLst/>
              <a:rect l="l" t="t" r="r" b="b"/>
              <a:pathLst>
                <a:path w="2298065" h="64770">
                  <a:moveTo>
                    <a:pt x="223337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" y="1270"/>
                  </a:lnTo>
                  <a:lnTo>
                    <a:pt x="1244" y="2540"/>
                  </a:lnTo>
                  <a:lnTo>
                    <a:pt x="1346" y="1270"/>
                  </a:lnTo>
                  <a:lnTo>
                    <a:pt x="2233371" y="1270"/>
                  </a:lnTo>
                  <a:lnTo>
                    <a:pt x="2233371" y="0"/>
                  </a:lnTo>
                  <a:close/>
                </a:path>
                <a:path w="2298065" h="64770">
                  <a:moveTo>
                    <a:pt x="2297506" y="64770"/>
                  </a:moveTo>
                  <a:lnTo>
                    <a:pt x="2294966" y="62230"/>
                  </a:lnTo>
                  <a:lnTo>
                    <a:pt x="60515" y="62230"/>
                  </a:lnTo>
                  <a:lnTo>
                    <a:pt x="63017" y="64770"/>
                  </a:lnTo>
                  <a:lnTo>
                    <a:pt x="2297506" y="6477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3545840" y="6355080"/>
              <a:ext cx="2293620" cy="60960"/>
            </a:xfrm>
            <a:custGeom>
              <a:avLst/>
              <a:gdLst/>
              <a:ahLst/>
              <a:cxnLst/>
              <a:rect l="l" t="t" r="r" b="b"/>
              <a:pathLst>
                <a:path w="2293620" h="60960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55" y="1270"/>
                  </a:lnTo>
                  <a:lnTo>
                    <a:pt x="1155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293620" h="60960">
                  <a:moveTo>
                    <a:pt x="2293620" y="60960"/>
                  </a:moveTo>
                  <a:lnTo>
                    <a:pt x="2292350" y="59690"/>
                  </a:lnTo>
                  <a:lnTo>
                    <a:pt x="57924" y="59690"/>
                  </a:lnTo>
                  <a:lnTo>
                    <a:pt x="59169" y="60960"/>
                  </a:lnTo>
                  <a:lnTo>
                    <a:pt x="2293620" y="60960"/>
                  </a:lnTo>
                  <a:close/>
                </a:path>
              </a:pathLst>
            </a:custGeom>
            <a:solidFill>
              <a:srgbClr val="73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3547110" y="6356350"/>
              <a:ext cx="2291080" cy="58419"/>
            </a:xfrm>
            <a:custGeom>
              <a:avLst/>
              <a:gdLst/>
              <a:ahLst/>
              <a:cxnLst/>
              <a:rect l="l" t="t" r="r" b="b"/>
              <a:pathLst>
                <a:path w="2291079" h="58420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130" y="1270"/>
                  </a:lnTo>
                  <a:lnTo>
                    <a:pt x="1130" y="2540"/>
                  </a:lnTo>
                  <a:lnTo>
                    <a:pt x="2374" y="2540"/>
                  </a:lnTo>
                  <a:lnTo>
                    <a:pt x="2374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  <a:path w="2291079" h="58420">
                  <a:moveTo>
                    <a:pt x="2291080" y="58420"/>
                  </a:moveTo>
                  <a:lnTo>
                    <a:pt x="2289797" y="57150"/>
                  </a:lnTo>
                  <a:lnTo>
                    <a:pt x="55410" y="57150"/>
                  </a:lnTo>
                  <a:lnTo>
                    <a:pt x="56654" y="58420"/>
                  </a:lnTo>
                  <a:lnTo>
                    <a:pt x="2291080" y="58420"/>
                  </a:lnTo>
                  <a:close/>
                </a:path>
              </a:pathLst>
            </a:custGeom>
            <a:solidFill>
              <a:srgbClr val="78A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3549650" y="6358890"/>
              <a:ext cx="2287270" cy="54610"/>
            </a:xfrm>
            <a:custGeom>
              <a:avLst/>
              <a:gdLst/>
              <a:ahLst/>
              <a:cxnLst/>
              <a:rect l="l" t="t" r="r" b="b"/>
              <a:pathLst>
                <a:path w="2287270" h="54610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79" y="1270"/>
                  </a:lnTo>
                  <a:lnTo>
                    <a:pt x="1079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287270" h="54610">
                  <a:moveTo>
                    <a:pt x="2287257" y="54610"/>
                  </a:moveTo>
                  <a:lnTo>
                    <a:pt x="2284730" y="52070"/>
                  </a:lnTo>
                  <a:lnTo>
                    <a:pt x="50368" y="52070"/>
                  </a:lnTo>
                  <a:lnTo>
                    <a:pt x="52870" y="54610"/>
                  </a:lnTo>
                  <a:lnTo>
                    <a:pt x="2287257" y="54610"/>
                  </a:lnTo>
                  <a:close/>
                </a:path>
              </a:pathLst>
            </a:custGeom>
            <a:solidFill>
              <a:srgbClr val="7D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3550920" y="6360160"/>
              <a:ext cx="2283460" cy="50800"/>
            </a:xfrm>
            <a:custGeom>
              <a:avLst/>
              <a:gdLst/>
              <a:ahLst/>
              <a:cxnLst/>
              <a:rect l="l" t="t" r="r" b="b"/>
              <a:pathLst>
                <a:path w="2283460" h="50800">
                  <a:moveTo>
                    <a:pt x="2234552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066" y="1270"/>
                  </a:lnTo>
                  <a:lnTo>
                    <a:pt x="1066" y="2540"/>
                  </a:lnTo>
                  <a:lnTo>
                    <a:pt x="2311" y="2540"/>
                  </a:lnTo>
                  <a:lnTo>
                    <a:pt x="2311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2234552" y="2540"/>
                  </a:lnTo>
                  <a:lnTo>
                    <a:pt x="2234552" y="1270"/>
                  </a:lnTo>
                  <a:close/>
                </a:path>
                <a:path w="2283460" h="50800">
                  <a:moveTo>
                    <a:pt x="2283460" y="50800"/>
                  </a:moveTo>
                  <a:lnTo>
                    <a:pt x="2282177" y="49530"/>
                  </a:lnTo>
                  <a:lnTo>
                    <a:pt x="47853" y="49530"/>
                  </a:lnTo>
                  <a:lnTo>
                    <a:pt x="49098" y="50800"/>
                  </a:lnTo>
                  <a:lnTo>
                    <a:pt x="2283460" y="50800"/>
                  </a:lnTo>
                  <a:close/>
                </a:path>
              </a:pathLst>
            </a:custGeom>
            <a:solidFill>
              <a:srgbClr val="82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3553460" y="6362700"/>
              <a:ext cx="2279650" cy="46990"/>
            </a:xfrm>
            <a:custGeom>
              <a:avLst/>
              <a:gdLst/>
              <a:ahLst/>
              <a:cxnLst/>
              <a:rect l="l" t="t" r="r" b="b"/>
              <a:pathLst>
                <a:path w="2279650" h="46989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16" y="1270"/>
                  </a:lnTo>
                  <a:lnTo>
                    <a:pt x="1016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279650" h="46989">
                  <a:moveTo>
                    <a:pt x="2279650" y="46990"/>
                  </a:moveTo>
                  <a:lnTo>
                    <a:pt x="2277110" y="44450"/>
                  </a:lnTo>
                  <a:lnTo>
                    <a:pt x="42811" y="44450"/>
                  </a:lnTo>
                  <a:lnTo>
                    <a:pt x="45313" y="46990"/>
                  </a:lnTo>
                  <a:lnTo>
                    <a:pt x="2279650" y="46990"/>
                  </a:lnTo>
                  <a:close/>
                </a:path>
              </a:pathLst>
            </a:custGeom>
            <a:solidFill>
              <a:srgbClr val="88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3554730" y="6363970"/>
              <a:ext cx="2275840" cy="43180"/>
            </a:xfrm>
            <a:custGeom>
              <a:avLst/>
              <a:gdLst/>
              <a:ahLst/>
              <a:cxnLst/>
              <a:rect l="l" t="t" r="r" b="b"/>
              <a:pathLst>
                <a:path w="2275840" h="43179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990" y="1270"/>
                  </a:lnTo>
                  <a:lnTo>
                    <a:pt x="990" y="2540"/>
                  </a:lnTo>
                  <a:lnTo>
                    <a:pt x="2247" y="2540"/>
                  </a:lnTo>
                  <a:lnTo>
                    <a:pt x="2247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  <a:path w="2275840" h="43179">
                  <a:moveTo>
                    <a:pt x="2275840" y="43180"/>
                  </a:moveTo>
                  <a:lnTo>
                    <a:pt x="2274570" y="41910"/>
                  </a:lnTo>
                  <a:lnTo>
                    <a:pt x="40297" y="41910"/>
                  </a:lnTo>
                  <a:lnTo>
                    <a:pt x="41541" y="43180"/>
                  </a:lnTo>
                  <a:lnTo>
                    <a:pt x="2275840" y="43180"/>
                  </a:lnTo>
                  <a:close/>
                </a:path>
              </a:pathLst>
            </a:custGeom>
            <a:solidFill>
              <a:srgbClr val="8DB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3557270" y="6366510"/>
              <a:ext cx="2272030" cy="39370"/>
            </a:xfrm>
            <a:custGeom>
              <a:avLst/>
              <a:gdLst/>
              <a:ahLst/>
              <a:cxnLst/>
              <a:rect l="l" t="t" r="r" b="b"/>
              <a:pathLst>
                <a:path w="2272029" h="39370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52" y="1270"/>
                  </a:lnTo>
                  <a:lnTo>
                    <a:pt x="952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272029" h="39370">
                  <a:moveTo>
                    <a:pt x="2272030" y="39370"/>
                  </a:moveTo>
                  <a:lnTo>
                    <a:pt x="2269490" y="36830"/>
                  </a:lnTo>
                  <a:lnTo>
                    <a:pt x="35267" y="36830"/>
                  </a:lnTo>
                  <a:lnTo>
                    <a:pt x="37757" y="39370"/>
                  </a:lnTo>
                  <a:lnTo>
                    <a:pt x="2272030" y="39370"/>
                  </a:lnTo>
                  <a:close/>
                </a:path>
              </a:pathLst>
            </a:custGeom>
            <a:solidFill>
              <a:srgbClr val="92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3558540" y="6367780"/>
              <a:ext cx="2268220" cy="35560"/>
            </a:xfrm>
            <a:custGeom>
              <a:avLst/>
              <a:gdLst/>
              <a:ahLst/>
              <a:cxnLst/>
              <a:rect l="l" t="t" r="r" b="b"/>
              <a:pathLst>
                <a:path w="2268220" h="35560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927" y="1270"/>
                  </a:lnTo>
                  <a:lnTo>
                    <a:pt x="927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  <a:path w="2268220" h="35560">
                  <a:moveTo>
                    <a:pt x="2268220" y="35560"/>
                  </a:moveTo>
                  <a:lnTo>
                    <a:pt x="2266950" y="34290"/>
                  </a:lnTo>
                  <a:lnTo>
                    <a:pt x="32740" y="34290"/>
                  </a:lnTo>
                  <a:lnTo>
                    <a:pt x="33997" y="35560"/>
                  </a:lnTo>
                  <a:lnTo>
                    <a:pt x="2268220" y="35560"/>
                  </a:lnTo>
                  <a:close/>
                </a:path>
              </a:pathLst>
            </a:custGeom>
            <a:solidFill>
              <a:srgbClr val="97B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3560712" y="6370320"/>
              <a:ext cx="2265045" cy="31750"/>
            </a:xfrm>
            <a:custGeom>
              <a:avLst/>
              <a:gdLst/>
              <a:ahLst/>
              <a:cxnLst/>
              <a:rect l="l" t="t" r="r" b="b"/>
              <a:pathLst>
                <a:path w="2265045" h="31750">
                  <a:moveTo>
                    <a:pt x="223366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1638" y="2540"/>
                  </a:lnTo>
                  <a:lnTo>
                    <a:pt x="1638" y="1270"/>
                  </a:lnTo>
                  <a:lnTo>
                    <a:pt x="2233663" y="1270"/>
                  </a:lnTo>
                  <a:lnTo>
                    <a:pt x="2233663" y="0"/>
                  </a:lnTo>
                  <a:close/>
                </a:path>
                <a:path w="2265045" h="31750">
                  <a:moveTo>
                    <a:pt x="2264778" y="31750"/>
                  </a:moveTo>
                  <a:lnTo>
                    <a:pt x="2262238" y="29210"/>
                  </a:lnTo>
                  <a:lnTo>
                    <a:pt x="28079" y="29210"/>
                  </a:lnTo>
                  <a:lnTo>
                    <a:pt x="30568" y="31750"/>
                  </a:lnTo>
                  <a:lnTo>
                    <a:pt x="2264778" y="31750"/>
                  </a:lnTo>
                  <a:close/>
                </a:path>
              </a:pathLst>
            </a:custGeom>
            <a:solidFill>
              <a:srgbClr val="9CB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3562350" y="6371590"/>
              <a:ext cx="2260600" cy="27940"/>
            </a:xfrm>
            <a:custGeom>
              <a:avLst/>
              <a:gdLst/>
              <a:ahLst/>
              <a:cxnLst/>
              <a:rect l="l" t="t" r="r" b="b"/>
              <a:pathLst>
                <a:path w="2260600" h="27939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63" y="1270"/>
                  </a:lnTo>
                  <a:lnTo>
                    <a:pt x="863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260600" h="27939">
                  <a:moveTo>
                    <a:pt x="2260600" y="27940"/>
                  </a:moveTo>
                  <a:lnTo>
                    <a:pt x="2259330" y="26670"/>
                  </a:lnTo>
                  <a:lnTo>
                    <a:pt x="25196" y="26670"/>
                  </a:lnTo>
                  <a:lnTo>
                    <a:pt x="26441" y="27940"/>
                  </a:lnTo>
                  <a:lnTo>
                    <a:pt x="2260600" y="27940"/>
                  </a:lnTo>
                  <a:close/>
                </a:path>
              </a:pathLst>
            </a:custGeom>
            <a:solidFill>
              <a:srgbClr val="A1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3563620" y="6372860"/>
              <a:ext cx="2258060" cy="25400"/>
            </a:xfrm>
            <a:custGeom>
              <a:avLst/>
              <a:gdLst/>
              <a:ahLst/>
              <a:cxnLst/>
              <a:rect l="l" t="t" r="r" b="b"/>
              <a:pathLst>
                <a:path w="2258060" h="25400">
                  <a:moveTo>
                    <a:pt x="2234552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838" y="1270"/>
                  </a:lnTo>
                  <a:lnTo>
                    <a:pt x="838" y="2540"/>
                  </a:lnTo>
                  <a:lnTo>
                    <a:pt x="2082" y="2540"/>
                  </a:lnTo>
                  <a:lnTo>
                    <a:pt x="2082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2234552" y="2540"/>
                  </a:lnTo>
                  <a:lnTo>
                    <a:pt x="2234552" y="1270"/>
                  </a:lnTo>
                  <a:close/>
                </a:path>
                <a:path w="2258060" h="25400">
                  <a:moveTo>
                    <a:pt x="2258060" y="25400"/>
                  </a:moveTo>
                  <a:lnTo>
                    <a:pt x="2256777" y="24130"/>
                  </a:lnTo>
                  <a:lnTo>
                    <a:pt x="22669" y="24130"/>
                  </a:lnTo>
                  <a:lnTo>
                    <a:pt x="23926" y="25400"/>
                  </a:lnTo>
                  <a:lnTo>
                    <a:pt x="2258060" y="25400"/>
                  </a:lnTo>
                  <a:close/>
                </a:path>
              </a:pathLst>
            </a:custGeom>
            <a:solidFill>
              <a:srgbClr val="A6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3566160" y="6375400"/>
              <a:ext cx="2254250" cy="21590"/>
            </a:xfrm>
            <a:custGeom>
              <a:avLst/>
              <a:gdLst/>
              <a:ahLst/>
              <a:cxnLst/>
              <a:rect l="l" t="t" r="r" b="b"/>
              <a:pathLst>
                <a:path w="2254250" h="21589">
                  <a:moveTo>
                    <a:pt x="223329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00" y="1270"/>
                  </a:lnTo>
                  <a:lnTo>
                    <a:pt x="80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2233295" y="1270"/>
                  </a:lnTo>
                  <a:lnTo>
                    <a:pt x="2233295" y="0"/>
                  </a:lnTo>
                  <a:close/>
                </a:path>
                <a:path w="2254250" h="21589">
                  <a:moveTo>
                    <a:pt x="2254250" y="21590"/>
                  </a:moveTo>
                  <a:lnTo>
                    <a:pt x="2251710" y="19050"/>
                  </a:lnTo>
                  <a:lnTo>
                    <a:pt x="17640" y="19050"/>
                  </a:lnTo>
                  <a:lnTo>
                    <a:pt x="20129" y="21590"/>
                  </a:lnTo>
                  <a:lnTo>
                    <a:pt x="2254250" y="21590"/>
                  </a:lnTo>
                  <a:close/>
                </a:path>
              </a:pathLst>
            </a:custGeom>
            <a:solidFill>
              <a:srgbClr val="ABB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3567430" y="6376670"/>
              <a:ext cx="2250440" cy="17780"/>
            </a:xfrm>
            <a:custGeom>
              <a:avLst/>
              <a:gdLst/>
              <a:ahLst/>
              <a:cxnLst/>
              <a:rect l="l" t="t" r="r" b="b"/>
              <a:pathLst>
                <a:path w="2250440" h="17779">
                  <a:moveTo>
                    <a:pt x="2234552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774" y="1270"/>
                  </a:lnTo>
                  <a:lnTo>
                    <a:pt x="774" y="2540"/>
                  </a:lnTo>
                  <a:lnTo>
                    <a:pt x="2019" y="2540"/>
                  </a:lnTo>
                  <a:lnTo>
                    <a:pt x="2019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2234552" y="2540"/>
                  </a:lnTo>
                  <a:lnTo>
                    <a:pt x="2234552" y="1270"/>
                  </a:lnTo>
                  <a:close/>
                </a:path>
                <a:path w="2250440" h="17779">
                  <a:moveTo>
                    <a:pt x="2250440" y="17780"/>
                  </a:moveTo>
                  <a:lnTo>
                    <a:pt x="2249170" y="16510"/>
                  </a:lnTo>
                  <a:lnTo>
                    <a:pt x="15125" y="16510"/>
                  </a:lnTo>
                  <a:lnTo>
                    <a:pt x="16370" y="17780"/>
                  </a:lnTo>
                  <a:lnTo>
                    <a:pt x="2250440" y="17780"/>
                  </a:lnTo>
                  <a:close/>
                </a:path>
              </a:pathLst>
            </a:custGeom>
            <a:solidFill>
              <a:srgbClr val="B0B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3570021" y="6379210"/>
              <a:ext cx="2246630" cy="13970"/>
            </a:xfrm>
            <a:custGeom>
              <a:avLst/>
              <a:gdLst/>
              <a:ahLst/>
              <a:cxnLst/>
              <a:rect l="l" t="t" r="r" b="b"/>
              <a:pathLst>
                <a:path w="2246629" h="13970">
                  <a:moveTo>
                    <a:pt x="223324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73" y="1270"/>
                  </a:lnTo>
                  <a:lnTo>
                    <a:pt x="673" y="2540"/>
                  </a:lnTo>
                  <a:lnTo>
                    <a:pt x="1219" y="2540"/>
                  </a:lnTo>
                  <a:lnTo>
                    <a:pt x="1219" y="1270"/>
                  </a:lnTo>
                  <a:lnTo>
                    <a:pt x="2233244" y="1270"/>
                  </a:lnTo>
                  <a:lnTo>
                    <a:pt x="2233244" y="0"/>
                  </a:lnTo>
                  <a:close/>
                </a:path>
                <a:path w="2246629" h="13970">
                  <a:moveTo>
                    <a:pt x="2246579" y="13970"/>
                  </a:moveTo>
                  <a:lnTo>
                    <a:pt x="2244039" y="11430"/>
                  </a:lnTo>
                  <a:lnTo>
                    <a:pt x="10033" y="11430"/>
                  </a:lnTo>
                  <a:lnTo>
                    <a:pt x="12534" y="13970"/>
                  </a:lnTo>
                  <a:lnTo>
                    <a:pt x="2246579" y="13970"/>
                  </a:lnTo>
                  <a:close/>
                </a:path>
              </a:pathLst>
            </a:custGeom>
            <a:solidFill>
              <a:srgbClr val="B5C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3571240" y="6380480"/>
              <a:ext cx="2242820" cy="10160"/>
            </a:xfrm>
            <a:custGeom>
              <a:avLst/>
              <a:gdLst/>
              <a:ahLst/>
              <a:cxnLst/>
              <a:rect l="l" t="t" r="r" b="b"/>
              <a:pathLst>
                <a:path w="2242820" h="10160">
                  <a:moveTo>
                    <a:pt x="2234565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711" y="1270"/>
                  </a:lnTo>
                  <a:lnTo>
                    <a:pt x="711" y="2540"/>
                  </a:lnTo>
                  <a:lnTo>
                    <a:pt x="2234565" y="2540"/>
                  </a:lnTo>
                  <a:lnTo>
                    <a:pt x="2234565" y="1270"/>
                  </a:lnTo>
                  <a:close/>
                </a:path>
                <a:path w="2242820" h="10160">
                  <a:moveTo>
                    <a:pt x="2242820" y="10160"/>
                  </a:moveTo>
                  <a:lnTo>
                    <a:pt x="2241550" y="8890"/>
                  </a:lnTo>
                  <a:lnTo>
                    <a:pt x="7569" y="8890"/>
                  </a:lnTo>
                  <a:lnTo>
                    <a:pt x="8813" y="10160"/>
                  </a:lnTo>
                  <a:lnTo>
                    <a:pt x="2242820" y="10160"/>
                  </a:lnTo>
                  <a:close/>
                </a:path>
              </a:pathLst>
            </a:custGeom>
            <a:solidFill>
              <a:srgbClr val="BA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3573196" y="6383020"/>
              <a:ext cx="2239645" cy="6350"/>
            </a:xfrm>
            <a:custGeom>
              <a:avLst/>
              <a:gdLst/>
              <a:ahLst/>
              <a:cxnLst/>
              <a:rect l="l" t="t" r="r" b="b"/>
              <a:pathLst>
                <a:path w="2239645" h="6350">
                  <a:moveTo>
                    <a:pt x="22338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" y="1270"/>
                  </a:lnTo>
                  <a:lnTo>
                    <a:pt x="1244" y="2540"/>
                  </a:lnTo>
                  <a:lnTo>
                    <a:pt x="1854" y="2540"/>
                  </a:lnTo>
                  <a:lnTo>
                    <a:pt x="1854" y="1270"/>
                  </a:lnTo>
                  <a:lnTo>
                    <a:pt x="2233879" y="1270"/>
                  </a:lnTo>
                  <a:lnTo>
                    <a:pt x="2233879" y="0"/>
                  </a:lnTo>
                  <a:close/>
                </a:path>
                <a:path w="2239645" h="6350">
                  <a:moveTo>
                    <a:pt x="2239594" y="6350"/>
                  </a:moveTo>
                  <a:lnTo>
                    <a:pt x="2238311" y="5080"/>
                  </a:lnTo>
                  <a:lnTo>
                    <a:pt x="4368" y="5080"/>
                  </a:lnTo>
                  <a:lnTo>
                    <a:pt x="5613" y="6350"/>
                  </a:lnTo>
                  <a:lnTo>
                    <a:pt x="2239594" y="6350"/>
                  </a:lnTo>
                  <a:close/>
                </a:path>
              </a:pathLst>
            </a:custGeom>
            <a:solidFill>
              <a:srgbClr val="B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3575050" y="6384290"/>
              <a:ext cx="2235200" cy="3810"/>
            </a:xfrm>
            <a:custGeom>
              <a:avLst/>
              <a:gdLst/>
              <a:ahLst/>
              <a:cxnLst/>
              <a:rect l="l" t="t" r="r" b="b"/>
              <a:pathLst>
                <a:path w="2235200" h="3810">
                  <a:moveTo>
                    <a:pt x="2235200" y="1270"/>
                  </a:moveTo>
                  <a:lnTo>
                    <a:pt x="2233295" y="1270"/>
                  </a:lnTo>
                  <a:lnTo>
                    <a:pt x="22332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3810"/>
                  </a:lnTo>
                  <a:lnTo>
                    <a:pt x="2235200" y="3810"/>
                  </a:lnTo>
                  <a:lnTo>
                    <a:pt x="2235200" y="127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3505200" y="6314440"/>
              <a:ext cx="2377440" cy="143510"/>
            </a:xfrm>
            <a:custGeom>
              <a:avLst/>
              <a:gdLst/>
              <a:ahLst/>
              <a:cxnLst/>
              <a:rect l="l" t="t" r="r" b="b"/>
              <a:pathLst>
                <a:path w="2377440" h="143510">
                  <a:moveTo>
                    <a:pt x="0" y="0"/>
                  </a:moveTo>
                  <a:lnTo>
                    <a:pt x="2233929" y="0"/>
                  </a:lnTo>
                  <a:lnTo>
                    <a:pt x="2377440" y="143510"/>
                  </a:lnTo>
                  <a:lnTo>
                    <a:pt x="143510" y="14351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7" name="object 2777"/>
          <p:cNvSpPr txBox="1"/>
          <p:nvPr/>
        </p:nvSpPr>
        <p:spPr>
          <a:xfrm>
            <a:off x="3596640" y="5621020"/>
            <a:ext cx="20504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Direct-Response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78" name="object 2778"/>
          <p:cNvSpPr txBox="1"/>
          <p:nvPr/>
        </p:nvSpPr>
        <p:spPr>
          <a:xfrm>
            <a:off x="3910329" y="5925820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trike="sngStrike" spc="-5" dirty="0">
                <a:latin typeface="Arial"/>
                <a:cs typeface="Arial"/>
              </a:rPr>
              <a:t>Adverti</a:t>
            </a:r>
            <a:r>
              <a:rPr sz="2000" b="1" strike="noStrike" spc="-5" dirty="0">
                <a:latin typeface="Arial"/>
                <a:cs typeface="Arial"/>
              </a:rPr>
              <a:t>sing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79" name="object 2779"/>
          <p:cNvGrpSpPr/>
          <p:nvPr/>
        </p:nvGrpSpPr>
        <p:grpSpPr>
          <a:xfrm>
            <a:off x="6013510" y="5022910"/>
            <a:ext cx="2453640" cy="1023619"/>
            <a:chOff x="6013510" y="5022910"/>
            <a:chExt cx="2453640" cy="1023619"/>
          </a:xfrm>
        </p:grpSpPr>
        <p:sp>
          <p:nvSpPr>
            <p:cNvPr id="2780" name="object 2780"/>
            <p:cNvSpPr/>
            <p:nvPr/>
          </p:nvSpPr>
          <p:spPr>
            <a:xfrm>
              <a:off x="6083300" y="5092700"/>
              <a:ext cx="2376170" cy="948690"/>
            </a:xfrm>
            <a:custGeom>
              <a:avLst/>
              <a:gdLst/>
              <a:ahLst/>
              <a:cxnLst/>
              <a:rect l="l" t="t" r="r" b="b"/>
              <a:pathLst>
                <a:path w="2376170" h="948689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52400" y="948690"/>
                  </a:lnTo>
                  <a:lnTo>
                    <a:pt x="2376170" y="948690"/>
                  </a:lnTo>
                  <a:lnTo>
                    <a:pt x="2376170" y="15240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082030" y="5092700"/>
              <a:ext cx="2378710" cy="947419"/>
            </a:xfrm>
            <a:custGeom>
              <a:avLst/>
              <a:gdLst/>
              <a:ahLst/>
              <a:cxnLst/>
              <a:rect l="l" t="t" r="r" b="b"/>
              <a:pathLst>
                <a:path w="2378709" h="947420">
                  <a:moveTo>
                    <a:pt x="0" y="0"/>
                  </a:moveTo>
                  <a:lnTo>
                    <a:pt x="2226310" y="0"/>
                  </a:lnTo>
                  <a:lnTo>
                    <a:pt x="2378710" y="152400"/>
                  </a:lnTo>
                  <a:lnTo>
                    <a:pt x="2378710" y="947419"/>
                  </a:lnTo>
                  <a:lnTo>
                    <a:pt x="153670" y="947419"/>
                  </a:lnTo>
                  <a:lnTo>
                    <a:pt x="0" y="79501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8308340" y="5092700"/>
              <a:ext cx="151130" cy="948690"/>
            </a:xfrm>
            <a:custGeom>
              <a:avLst/>
              <a:gdLst/>
              <a:ahLst/>
              <a:cxnLst/>
              <a:rect l="l" t="t" r="r" b="b"/>
              <a:pathLst>
                <a:path w="151129" h="948689">
                  <a:moveTo>
                    <a:pt x="0" y="0"/>
                  </a:moveTo>
                  <a:lnTo>
                    <a:pt x="0" y="796290"/>
                  </a:lnTo>
                  <a:lnTo>
                    <a:pt x="151129" y="948690"/>
                  </a:lnTo>
                  <a:lnTo>
                    <a:pt x="151129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8308340" y="5092700"/>
              <a:ext cx="152400" cy="947419"/>
            </a:xfrm>
            <a:custGeom>
              <a:avLst/>
              <a:gdLst/>
              <a:ahLst/>
              <a:cxnLst/>
              <a:rect l="l" t="t" r="r" b="b"/>
              <a:pathLst>
                <a:path w="152400" h="947420">
                  <a:moveTo>
                    <a:pt x="0" y="0"/>
                  </a:moveTo>
                  <a:lnTo>
                    <a:pt x="152400" y="152400"/>
                  </a:lnTo>
                  <a:lnTo>
                    <a:pt x="152400" y="947419"/>
                  </a:lnTo>
                  <a:lnTo>
                    <a:pt x="0" y="79501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083300" y="5888990"/>
              <a:ext cx="2376170" cy="152400"/>
            </a:xfrm>
            <a:custGeom>
              <a:avLst/>
              <a:gdLst/>
              <a:ahLst/>
              <a:cxnLst/>
              <a:rect l="l" t="t" r="r" b="b"/>
              <a:pathLst>
                <a:path w="2376170" h="152400">
                  <a:moveTo>
                    <a:pt x="2225040" y="0"/>
                  </a:moveTo>
                  <a:lnTo>
                    <a:pt x="0" y="0"/>
                  </a:lnTo>
                  <a:lnTo>
                    <a:pt x="152400" y="152400"/>
                  </a:lnTo>
                  <a:lnTo>
                    <a:pt x="2376170" y="15240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082030" y="5887720"/>
              <a:ext cx="2378710" cy="152400"/>
            </a:xfrm>
            <a:custGeom>
              <a:avLst/>
              <a:gdLst/>
              <a:ahLst/>
              <a:cxnLst/>
              <a:rect l="l" t="t" r="r" b="b"/>
              <a:pathLst>
                <a:path w="2378709" h="152400">
                  <a:moveTo>
                    <a:pt x="0" y="0"/>
                  </a:moveTo>
                  <a:lnTo>
                    <a:pt x="2226310" y="0"/>
                  </a:lnTo>
                  <a:lnTo>
                    <a:pt x="2378710" y="152399"/>
                  </a:lnTo>
                  <a:lnTo>
                    <a:pt x="153670" y="15239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909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019800" y="5029200"/>
              <a:ext cx="2377440" cy="948690"/>
            </a:xfrm>
            <a:custGeom>
              <a:avLst/>
              <a:gdLst/>
              <a:ahLst/>
              <a:cxnLst/>
              <a:rect l="l" t="t" r="r" b="b"/>
              <a:pathLst>
                <a:path w="2377440" h="948689">
                  <a:moveTo>
                    <a:pt x="2231390" y="6350"/>
                  </a:moveTo>
                  <a:lnTo>
                    <a:pt x="2227580" y="2540"/>
                  </a:lnTo>
                  <a:lnTo>
                    <a:pt x="2225040" y="0"/>
                  </a:ln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6350" y="802640"/>
                  </a:lnTo>
                  <a:lnTo>
                    <a:pt x="6350" y="6350"/>
                  </a:lnTo>
                  <a:lnTo>
                    <a:pt x="2231390" y="6350"/>
                  </a:lnTo>
                  <a:close/>
                </a:path>
                <a:path w="2377440" h="948689">
                  <a:moveTo>
                    <a:pt x="2377440" y="152400"/>
                  </a:moveTo>
                  <a:lnTo>
                    <a:pt x="2373630" y="148590"/>
                  </a:lnTo>
                  <a:lnTo>
                    <a:pt x="2369820" y="144780"/>
                  </a:lnTo>
                  <a:lnTo>
                    <a:pt x="2369820" y="941070"/>
                  </a:lnTo>
                  <a:lnTo>
                    <a:pt x="144780" y="941070"/>
                  </a:lnTo>
                  <a:lnTo>
                    <a:pt x="148590" y="944880"/>
                  </a:lnTo>
                  <a:lnTo>
                    <a:pt x="152400" y="948690"/>
                  </a:lnTo>
                  <a:lnTo>
                    <a:pt x="2377440" y="948690"/>
                  </a:lnTo>
                  <a:lnTo>
                    <a:pt x="2377440" y="15240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026150" y="5035550"/>
              <a:ext cx="2363470" cy="934719"/>
            </a:xfrm>
            <a:custGeom>
              <a:avLst/>
              <a:gdLst/>
              <a:ahLst/>
              <a:cxnLst/>
              <a:rect l="l" t="t" r="r" b="b"/>
              <a:pathLst>
                <a:path w="2363470" h="934720">
                  <a:moveTo>
                    <a:pt x="2360929" y="135889"/>
                  </a:moveTo>
                  <a:lnTo>
                    <a:pt x="2360929" y="930910"/>
                  </a:lnTo>
                  <a:lnTo>
                    <a:pt x="134619" y="930910"/>
                  </a:lnTo>
                  <a:lnTo>
                    <a:pt x="138429" y="934719"/>
                  </a:lnTo>
                  <a:lnTo>
                    <a:pt x="2363470" y="934719"/>
                  </a:lnTo>
                  <a:lnTo>
                    <a:pt x="2363470" y="138429"/>
                  </a:lnTo>
                  <a:lnTo>
                    <a:pt x="2360929" y="135889"/>
                  </a:lnTo>
                  <a:close/>
                </a:path>
                <a:path w="2363470" h="93472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2228850" y="381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02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029960" y="5039360"/>
              <a:ext cx="2357120" cy="927100"/>
            </a:xfrm>
            <a:custGeom>
              <a:avLst/>
              <a:gdLst/>
              <a:ahLst/>
              <a:cxnLst/>
              <a:rect l="l" t="t" r="r" b="b"/>
              <a:pathLst>
                <a:path w="2357120" h="927100">
                  <a:moveTo>
                    <a:pt x="2353310" y="128269"/>
                  </a:moveTo>
                  <a:lnTo>
                    <a:pt x="2353310" y="923289"/>
                  </a:lnTo>
                  <a:lnTo>
                    <a:pt x="127000" y="923289"/>
                  </a:lnTo>
                  <a:lnTo>
                    <a:pt x="130810" y="927099"/>
                  </a:lnTo>
                  <a:lnTo>
                    <a:pt x="2357119" y="927099"/>
                  </a:lnTo>
                  <a:lnTo>
                    <a:pt x="2357119" y="132079"/>
                  </a:lnTo>
                  <a:lnTo>
                    <a:pt x="2353310" y="128269"/>
                  </a:lnTo>
                  <a:close/>
                </a:path>
                <a:path w="2357120" h="92710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09"/>
                  </a:lnTo>
                  <a:lnTo>
                    <a:pt x="2228849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049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033770" y="5043170"/>
              <a:ext cx="2349500" cy="919480"/>
            </a:xfrm>
            <a:custGeom>
              <a:avLst/>
              <a:gdLst/>
              <a:ahLst/>
              <a:cxnLst/>
              <a:rect l="l" t="t" r="r" b="b"/>
              <a:pathLst>
                <a:path w="2349500" h="919479">
                  <a:moveTo>
                    <a:pt x="2345689" y="120649"/>
                  </a:moveTo>
                  <a:lnTo>
                    <a:pt x="2345689" y="915669"/>
                  </a:lnTo>
                  <a:lnTo>
                    <a:pt x="119379" y="915669"/>
                  </a:lnTo>
                  <a:lnTo>
                    <a:pt x="123189" y="919479"/>
                  </a:lnTo>
                  <a:lnTo>
                    <a:pt x="2349500" y="919479"/>
                  </a:lnTo>
                  <a:lnTo>
                    <a:pt x="2349500" y="124459"/>
                  </a:lnTo>
                  <a:lnTo>
                    <a:pt x="2345689" y="120649"/>
                  </a:lnTo>
                  <a:close/>
                </a:path>
                <a:path w="2349500" h="919479">
                  <a:moveTo>
                    <a:pt x="2225039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39" y="798829"/>
                  </a:lnTo>
                  <a:lnTo>
                    <a:pt x="2539" y="3809"/>
                  </a:lnTo>
                  <a:lnTo>
                    <a:pt x="2228850" y="3809"/>
                  </a:lnTo>
                  <a:lnTo>
                    <a:pt x="2225039" y="0"/>
                  </a:lnTo>
                  <a:close/>
                </a:path>
              </a:pathLst>
            </a:custGeom>
            <a:solidFill>
              <a:srgbClr val="069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036310" y="5046980"/>
              <a:ext cx="2343150" cy="911860"/>
            </a:xfrm>
            <a:custGeom>
              <a:avLst/>
              <a:gdLst/>
              <a:ahLst/>
              <a:cxnLst/>
              <a:rect l="l" t="t" r="r" b="b"/>
              <a:pathLst>
                <a:path w="2343150" h="911860">
                  <a:moveTo>
                    <a:pt x="2339340" y="113029"/>
                  </a:moveTo>
                  <a:lnTo>
                    <a:pt x="2339340" y="908050"/>
                  </a:lnTo>
                  <a:lnTo>
                    <a:pt x="113029" y="908050"/>
                  </a:lnTo>
                  <a:lnTo>
                    <a:pt x="116839" y="911860"/>
                  </a:lnTo>
                  <a:lnTo>
                    <a:pt x="2343149" y="911860"/>
                  </a:lnTo>
                  <a:lnTo>
                    <a:pt x="2343149" y="116839"/>
                  </a:lnTo>
                  <a:lnTo>
                    <a:pt x="2339340" y="113029"/>
                  </a:lnTo>
                  <a:close/>
                </a:path>
                <a:path w="2343150" h="911860">
                  <a:moveTo>
                    <a:pt x="2226310" y="0"/>
                  </a:moveTo>
                  <a:lnTo>
                    <a:pt x="0" y="0"/>
                  </a:lnTo>
                  <a:lnTo>
                    <a:pt x="0" y="795020"/>
                  </a:lnTo>
                  <a:lnTo>
                    <a:pt x="3810" y="798830"/>
                  </a:lnTo>
                  <a:lnTo>
                    <a:pt x="3810" y="2540"/>
                  </a:lnTo>
                  <a:lnTo>
                    <a:pt x="2228850" y="2540"/>
                  </a:lnTo>
                  <a:lnTo>
                    <a:pt x="2226310" y="0"/>
                  </a:lnTo>
                  <a:close/>
                </a:path>
              </a:pathLst>
            </a:custGeom>
            <a:solidFill>
              <a:srgbClr val="089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040120" y="5049520"/>
              <a:ext cx="2335530" cy="905510"/>
            </a:xfrm>
            <a:custGeom>
              <a:avLst/>
              <a:gdLst/>
              <a:ahLst/>
              <a:cxnLst/>
              <a:rect l="l" t="t" r="r" b="b"/>
              <a:pathLst>
                <a:path w="2335529" h="905510">
                  <a:moveTo>
                    <a:pt x="2331720" y="106679"/>
                  </a:moveTo>
                  <a:lnTo>
                    <a:pt x="2331720" y="902969"/>
                  </a:lnTo>
                  <a:lnTo>
                    <a:pt x="106680" y="902969"/>
                  </a:lnTo>
                  <a:lnTo>
                    <a:pt x="109220" y="905509"/>
                  </a:lnTo>
                  <a:lnTo>
                    <a:pt x="2335529" y="905509"/>
                  </a:lnTo>
                  <a:lnTo>
                    <a:pt x="2335529" y="110489"/>
                  </a:lnTo>
                  <a:lnTo>
                    <a:pt x="2331720" y="106679"/>
                  </a:lnTo>
                  <a:close/>
                </a:path>
                <a:path w="2335529" h="90551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09" y="800099"/>
                  </a:lnTo>
                  <a:lnTo>
                    <a:pt x="3809" y="3809"/>
                  </a:lnTo>
                  <a:lnTo>
                    <a:pt x="2228850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0A9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043930" y="5053330"/>
              <a:ext cx="2327910" cy="899160"/>
            </a:xfrm>
            <a:custGeom>
              <a:avLst/>
              <a:gdLst/>
              <a:ahLst/>
              <a:cxnLst/>
              <a:rect l="l" t="t" r="r" b="b"/>
              <a:pathLst>
                <a:path w="2327909" h="899160">
                  <a:moveTo>
                    <a:pt x="2324100" y="99059"/>
                  </a:moveTo>
                  <a:lnTo>
                    <a:pt x="2324100" y="895350"/>
                  </a:lnTo>
                  <a:lnTo>
                    <a:pt x="99060" y="895350"/>
                  </a:lnTo>
                  <a:lnTo>
                    <a:pt x="102870" y="899160"/>
                  </a:lnTo>
                  <a:lnTo>
                    <a:pt x="2327910" y="899160"/>
                  </a:lnTo>
                  <a:lnTo>
                    <a:pt x="2327910" y="102870"/>
                  </a:lnTo>
                  <a:lnTo>
                    <a:pt x="2324100" y="99059"/>
                  </a:lnTo>
                  <a:close/>
                </a:path>
                <a:path w="2327909" h="89916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2228850" y="381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0C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047740" y="5057140"/>
              <a:ext cx="2320290" cy="891540"/>
            </a:xfrm>
            <a:custGeom>
              <a:avLst/>
              <a:gdLst/>
              <a:ahLst/>
              <a:cxnLst/>
              <a:rect l="l" t="t" r="r" b="b"/>
              <a:pathLst>
                <a:path w="2320290" h="891539">
                  <a:moveTo>
                    <a:pt x="2317750" y="92710"/>
                  </a:moveTo>
                  <a:lnTo>
                    <a:pt x="2317750" y="887730"/>
                  </a:lnTo>
                  <a:lnTo>
                    <a:pt x="91439" y="887730"/>
                  </a:lnTo>
                  <a:lnTo>
                    <a:pt x="95250" y="891540"/>
                  </a:lnTo>
                  <a:lnTo>
                    <a:pt x="2320290" y="891540"/>
                  </a:lnTo>
                  <a:lnTo>
                    <a:pt x="2320290" y="95249"/>
                  </a:lnTo>
                  <a:lnTo>
                    <a:pt x="2317750" y="92710"/>
                  </a:lnTo>
                  <a:close/>
                </a:path>
                <a:path w="2320290" h="891539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2228850" y="381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0E9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051550" y="5060950"/>
              <a:ext cx="2313940" cy="883919"/>
            </a:xfrm>
            <a:custGeom>
              <a:avLst/>
              <a:gdLst/>
              <a:ahLst/>
              <a:cxnLst/>
              <a:rect l="l" t="t" r="r" b="b"/>
              <a:pathLst>
                <a:path w="2313940" h="883920">
                  <a:moveTo>
                    <a:pt x="2310129" y="85089"/>
                  </a:moveTo>
                  <a:lnTo>
                    <a:pt x="2310129" y="880110"/>
                  </a:lnTo>
                  <a:lnTo>
                    <a:pt x="83819" y="880110"/>
                  </a:lnTo>
                  <a:lnTo>
                    <a:pt x="87629" y="883919"/>
                  </a:lnTo>
                  <a:lnTo>
                    <a:pt x="2313940" y="883919"/>
                  </a:lnTo>
                  <a:lnTo>
                    <a:pt x="2313940" y="88900"/>
                  </a:lnTo>
                  <a:lnTo>
                    <a:pt x="2310129" y="85089"/>
                  </a:lnTo>
                  <a:close/>
                </a:path>
                <a:path w="2313940" h="88392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2228850" y="381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0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055360" y="5064760"/>
              <a:ext cx="2306320" cy="876300"/>
            </a:xfrm>
            <a:custGeom>
              <a:avLst/>
              <a:gdLst/>
              <a:ahLst/>
              <a:cxnLst/>
              <a:rect l="l" t="t" r="r" b="b"/>
              <a:pathLst>
                <a:path w="2306320" h="876300">
                  <a:moveTo>
                    <a:pt x="2302510" y="77469"/>
                  </a:moveTo>
                  <a:lnTo>
                    <a:pt x="2302510" y="872489"/>
                  </a:lnTo>
                  <a:lnTo>
                    <a:pt x="76200" y="872489"/>
                  </a:lnTo>
                  <a:lnTo>
                    <a:pt x="80010" y="876299"/>
                  </a:lnTo>
                  <a:lnTo>
                    <a:pt x="2306319" y="876299"/>
                  </a:lnTo>
                  <a:lnTo>
                    <a:pt x="2306319" y="81279"/>
                  </a:lnTo>
                  <a:lnTo>
                    <a:pt x="2302510" y="77469"/>
                  </a:lnTo>
                  <a:close/>
                </a:path>
                <a:path w="2306320" h="87630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39" y="798829"/>
                  </a:lnTo>
                  <a:lnTo>
                    <a:pt x="2539" y="3809"/>
                  </a:lnTo>
                  <a:lnTo>
                    <a:pt x="2228849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2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057900" y="5068570"/>
              <a:ext cx="2299970" cy="868680"/>
            </a:xfrm>
            <a:custGeom>
              <a:avLst/>
              <a:gdLst/>
              <a:ahLst/>
              <a:cxnLst/>
              <a:rect l="l" t="t" r="r" b="b"/>
              <a:pathLst>
                <a:path w="2299970" h="868679">
                  <a:moveTo>
                    <a:pt x="2296159" y="69849"/>
                  </a:moveTo>
                  <a:lnTo>
                    <a:pt x="2296159" y="864869"/>
                  </a:lnTo>
                  <a:lnTo>
                    <a:pt x="69849" y="864869"/>
                  </a:lnTo>
                  <a:lnTo>
                    <a:pt x="73659" y="868679"/>
                  </a:lnTo>
                  <a:lnTo>
                    <a:pt x="2299970" y="868679"/>
                  </a:lnTo>
                  <a:lnTo>
                    <a:pt x="2299970" y="73659"/>
                  </a:lnTo>
                  <a:lnTo>
                    <a:pt x="2296159" y="69849"/>
                  </a:lnTo>
                  <a:close/>
                </a:path>
                <a:path w="2299970" h="868679">
                  <a:moveTo>
                    <a:pt x="2226310" y="0"/>
                  </a:moveTo>
                  <a:lnTo>
                    <a:pt x="0" y="0"/>
                  </a:lnTo>
                  <a:lnTo>
                    <a:pt x="0" y="795019"/>
                  </a:lnTo>
                  <a:lnTo>
                    <a:pt x="3810" y="798829"/>
                  </a:lnTo>
                  <a:lnTo>
                    <a:pt x="3810" y="2539"/>
                  </a:lnTo>
                  <a:lnTo>
                    <a:pt x="2228850" y="2539"/>
                  </a:lnTo>
                  <a:lnTo>
                    <a:pt x="2226310" y="0"/>
                  </a:lnTo>
                  <a:close/>
                </a:path>
              </a:pathLst>
            </a:custGeom>
            <a:solidFill>
              <a:srgbClr val="14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061710" y="5071110"/>
              <a:ext cx="2292350" cy="862330"/>
            </a:xfrm>
            <a:custGeom>
              <a:avLst/>
              <a:gdLst/>
              <a:ahLst/>
              <a:cxnLst/>
              <a:rect l="l" t="t" r="r" b="b"/>
              <a:pathLst>
                <a:path w="2292350" h="862329">
                  <a:moveTo>
                    <a:pt x="2288540" y="63499"/>
                  </a:moveTo>
                  <a:lnTo>
                    <a:pt x="2288540" y="859789"/>
                  </a:lnTo>
                  <a:lnTo>
                    <a:pt x="63500" y="859789"/>
                  </a:lnTo>
                  <a:lnTo>
                    <a:pt x="66039" y="862329"/>
                  </a:lnTo>
                  <a:lnTo>
                    <a:pt x="2292349" y="862329"/>
                  </a:lnTo>
                  <a:lnTo>
                    <a:pt x="2292349" y="67309"/>
                  </a:lnTo>
                  <a:lnTo>
                    <a:pt x="2288540" y="63499"/>
                  </a:lnTo>
                  <a:close/>
                </a:path>
                <a:path w="2292350" h="862329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09"/>
                  </a:lnTo>
                  <a:lnTo>
                    <a:pt x="2228850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6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065520" y="5074920"/>
              <a:ext cx="2284730" cy="855980"/>
            </a:xfrm>
            <a:custGeom>
              <a:avLst/>
              <a:gdLst/>
              <a:ahLst/>
              <a:cxnLst/>
              <a:rect l="l" t="t" r="r" b="b"/>
              <a:pathLst>
                <a:path w="2284729" h="855979">
                  <a:moveTo>
                    <a:pt x="2280920" y="55879"/>
                  </a:moveTo>
                  <a:lnTo>
                    <a:pt x="2280920" y="852169"/>
                  </a:lnTo>
                  <a:lnTo>
                    <a:pt x="55879" y="852169"/>
                  </a:lnTo>
                  <a:lnTo>
                    <a:pt x="59689" y="855979"/>
                  </a:lnTo>
                  <a:lnTo>
                    <a:pt x="2284729" y="855979"/>
                  </a:lnTo>
                  <a:lnTo>
                    <a:pt x="2284729" y="59689"/>
                  </a:lnTo>
                  <a:lnTo>
                    <a:pt x="2280920" y="55879"/>
                  </a:lnTo>
                  <a:close/>
                </a:path>
                <a:path w="2284729" h="855979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09" y="800099"/>
                  </a:lnTo>
                  <a:lnTo>
                    <a:pt x="3809" y="3809"/>
                  </a:lnTo>
                  <a:lnTo>
                    <a:pt x="2228850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89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069330" y="5078730"/>
              <a:ext cx="2277110" cy="848360"/>
            </a:xfrm>
            <a:custGeom>
              <a:avLst/>
              <a:gdLst/>
              <a:ahLst/>
              <a:cxnLst/>
              <a:rect l="l" t="t" r="r" b="b"/>
              <a:pathLst>
                <a:path w="2277109" h="848360">
                  <a:moveTo>
                    <a:pt x="2274570" y="49529"/>
                  </a:moveTo>
                  <a:lnTo>
                    <a:pt x="2274570" y="844550"/>
                  </a:lnTo>
                  <a:lnTo>
                    <a:pt x="48260" y="844550"/>
                  </a:lnTo>
                  <a:lnTo>
                    <a:pt x="52070" y="848360"/>
                  </a:lnTo>
                  <a:lnTo>
                    <a:pt x="2277110" y="848360"/>
                  </a:lnTo>
                  <a:lnTo>
                    <a:pt x="2277110" y="52070"/>
                  </a:lnTo>
                  <a:lnTo>
                    <a:pt x="2274570" y="49529"/>
                  </a:lnTo>
                  <a:close/>
                </a:path>
                <a:path w="2277109" h="84836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2228850" y="381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AA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073140" y="5082540"/>
              <a:ext cx="2270760" cy="840740"/>
            </a:xfrm>
            <a:custGeom>
              <a:avLst/>
              <a:gdLst/>
              <a:ahLst/>
              <a:cxnLst/>
              <a:rect l="l" t="t" r="r" b="b"/>
              <a:pathLst>
                <a:path w="2270759" h="840739">
                  <a:moveTo>
                    <a:pt x="2265680" y="40639"/>
                  </a:moveTo>
                  <a:lnTo>
                    <a:pt x="2265680" y="836930"/>
                  </a:lnTo>
                  <a:lnTo>
                    <a:pt x="40640" y="836930"/>
                  </a:lnTo>
                  <a:lnTo>
                    <a:pt x="44450" y="840740"/>
                  </a:lnTo>
                  <a:lnTo>
                    <a:pt x="2270760" y="840740"/>
                  </a:lnTo>
                  <a:lnTo>
                    <a:pt x="2270760" y="45719"/>
                  </a:lnTo>
                  <a:lnTo>
                    <a:pt x="2265680" y="40639"/>
                  </a:lnTo>
                  <a:close/>
                </a:path>
                <a:path w="2270759" h="840739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2228850" y="381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CA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076950" y="5086350"/>
              <a:ext cx="2261870" cy="833119"/>
            </a:xfrm>
            <a:custGeom>
              <a:avLst/>
              <a:gdLst/>
              <a:ahLst/>
              <a:cxnLst/>
              <a:rect l="l" t="t" r="r" b="b"/>
              <a:pathLst>
                <a:path w="2261870" h="833120">
                  <a:moveTo>
                    <a:pt x="2259329" y="34289"/>
                  </a:moveTo>
                  <a:lnTo>
                    <a:pt x="2259329" y="829310"/>
                  </a:lnTo>
                  <a:lnTo>
                    <a:pt x="33019" y="829310"/>
                  </a:lnTo>
                  <a:lnTo>
                    <a:pt x="36829" y="833119"/>
                  </a:lnTo>
                  <a:lnTo>
                    <a:pt x="2261870" y="833119"/>
                  </a:lnTo>
                  <a:lnTo>
                    <a:pt x="2261870" y="36829"/>
                  </a:lnTo>
                  <a:lnTo>
                    <a:pt x="2259329" y="34289"/>
                  </a:lnTo>
                  <a:close/>
                </a:path>
                <a:path w="2261870" h="83312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2228850" y="381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EA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080760" y="5090160"/>
              <a:ext cx="2255520" cy="825500"/>
            </a:xfrm>
            <a:custGeom>
              <a:avLst/>
              <a:gdLst/>
              <a:ahLst/>
              <a:cxnLst/>
              <a:rect l="l" t="t" r="r" b="b"/>
              <a:pathLst>
                <a:path w="2255520" h="825500">
                  <a:moveTo>
                    <a:pt x="2251710" y="26669"/>
                  </a:moveTo>
                  <a:lnTo>
                    <a:pt x="2251710" y="821689"/>
                  </a:lnTo>
                  <a:lnTo>
                    <a:pt x="25400" y="821689"/>
                  </a:lnTo>
                  <a:lnTo>
                    <a:pt x="29210" y="825499"/>
                  </a:lnTo>
                  <a:lnTo>
                    <a:pt x="2255519" y="825499"/>
                  </a:lnTo>
                  <a:lnTo>
                    <a:pt x="2255519" y="30479"/>
                  </a:lnTo>
                  <a:lnTo>
                    <a:pt x="2251710" y="26669"/>
                  </a:lnTo>
                  <a:close/>
                </a:path>
                <a:path w="2255520" h="82550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10" y="800100"/>
                  </a:lnTo>
                  <a:lnTo>
                    <a:pt x="3810" y="3809"/>
                  </a:lnTo>
                  <a:lnTo>
                    <a:pt x="2228849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1FA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6084570" y="5093970"/>
              <a:ext cx="2247900" cy="817880"/>
            </a:xfrm>
            <a:custGeom>
              <a:avLst/>
              <a:gdLst/>
              <a:ahLst/>
              <a:cxnLst/>
              <a:rect l="l" t="t" r="r" b="b"/>
              <a:pathLst>
                <a:path w="2247900" h="817879">
                  <a:moveTo>
                    <a:pt x="2244089" y="19049"/>
                  </a:moveTo>
                  <a:lnTo>
                    <a:pt x="2244089" y="814069"/>
                  </a:lnTo>
                  <a:lnTo>
                    <a:pt x="17779" y="814069"/>
                  </a:lnTo>
                  <a:lnTo>
                    <a:pt x="21589" y="817879"/>
                  </a:lnTo>
                  <a:lnTo>
                    <a:pt x="2247900" y="817879"/>
                  </a:lnTo>
                  <a:lnTo>
                    <a:pt x="2247900" y="22859"/>
                  </a:lnTo>
                  <a:lnTo>
                    <a:pt x="2244089" y="19049"/>
                  </a:lnTo>
                  <a:close/>
                </a:path>
                <a:path w="2247900" h="817879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39" y="798829"/>
                  </a:lnTo>
                  <a:lnTo>
                    <a:pt x="2539" y="3809"/>
                  </a:lnTo>
                  <a:lnTo>
                    <a:pt x="2228850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21A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6087110" y="5097780"/>
              <a:ext cx="2241550" cy="810260"/>
            </a:xfrm>
            <a:custGeom>
              <a:avLst/>
              <a:gdLst/>
              <a:ahLst/>
              <a:cxnLst/>
              <a:rect l="l" t="t" r="r" b="b"/>
              <a:pathLst>
                <a:path w="2241550" h="810260">
                  <a:moveTo>
                    <a:pt x="2237740" y="11429"/>
                  </a:moveTo>
                  <a:lnTo>
                    <a:pt x="2237740" y="806450"/>
                  </a:lnTo>
                  <a:lnTo>
                    <a:pt x="11429" y="806450"/>
                  </a:lnTo>
                  <a:lnTo>
                    <a:pt x="15239" y="810260"/>
                  </a:lnTo>
                  <a:lnTo>
                    <a:pt x="2241549" y="810260"/>
                  </a:lnTo>
                  <a:lnTo>
                    <a:pt x="2241549" y="15239"/>
                  </a:lnTo>
                  <a:lnTo>
                    <a:pt x="2237740" y="11429"/>
                  </a:lnTo>
                  <a:close/>
                </a:path>
                <a:path w="2241550" h="810260">
                  <a:moveTo>
                    <a:pt x="2226310" y="0"/>
                  </a:moveTo>
                  <a:lnTo>
                    <a:pt x="0" y="0"/>
                  </a:lnTo>
                  <a:lnTo>
                    <a:pt x="0" y="795020"/>
                  </a:lnTo>
                  <a:lnTo>
                    <a:pt x="3810" y="798830"/>
                  </a:lnTo>
                  <a:lnTo>
                    <a:pt x="3810" y="2540"/>
                  </a:lnTo>
                  <a:lnTo>
                    <a:pt x="2228850" y="2540"/>
                  </a:lnTo>
                  <a:lnTo>
                    <a:pt x="2226310" y="0"/>
                  </a:lnTo>
                  <a:close/>
                </a:path>
              </a:pathLst>
            </a:custGeom>
            <a:solidFill>
              <a:srgbClr val="23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6090920" y="5100320"/>
              <a:ext cx="2233930" cy="803910"/>
            </a:xfrm>
            <a:custGeom>
              <a:avLst/>
              <a:gdLst/>
              <a:ahLst/>
              <a:cxnLst/>
              <a:rect l="l" t="t" r="r" b="b"/>
              <a:pathLst>
                <a:path w="2233929" h="803910">
                  <a:moveTo>
                    <a:pt x="2230120" y="5079"/>
                  </a:moveTo>
                  <a:lnTo>
                    <a:pt x="2230120" y="801369"/>
                  </a:lnTo>
                  <a:lnTo>
                    <a:pt x="5080" y="801369"/>
                  </a:lnTo>
                  <a:lnTo>
                    <a:pt x="7620" y="803909"/>
                  </a:lnTo>
                  <a:lnTo>
                    <a:pt x="2233929" y="803909"/>
                  </a:lnTo>
                  <a:lnTo>
                    <a:pt x="2233929" y="8889"/>
                  </a:lnTo>
                  <a:lnTo>
                    <a:pt x="2230120" y="5079"/>
                  </a:lnTo>
                  <a:close/>
                </a:path>
                <a:path w="2233929" h="80391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3809" y="800099"/>
                  </a:lnTo>
                  <a:lnTo>
                    <a:pt x="3809" y="3809"/>
                  </a:lnTo>
                  <a:lnTo>
                    <a:pt x="2228850" y="3809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25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6094730" y="5104130"/>
              <a:ext cx="2226310" cy="797560"/>
            </a:xfrm>
            <a:custGeom>
              <a:avLst/>
              <a:gdLst/>
              <a:ahLst/>
              <a:cxnLst/>
              <a:rect l="l" t="t" r="r" b="b"/>
              <a:pathLst>
                <a:path w="2226309" h="797560">
                  <a:moveTo>
                    <a:pt x="2225040" y="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2226310" y="797560"/>
                  </a:lnTo>
                  <a:lnTo>
                    <a:pt x="2226310" y="793750"/>
                  </a:lnTo>
                  <a:lnTo>
                    <a:pt x="3810" y="793750"/>
                  </a:lnTo>
                  <a:lnTo>
                    <a:pt x="3810" y="3810"/>
                  </a:lnTo>
                  <a:lnTo>
                    <a:pt x="2226310" y="3810"/>
                  </a:lnTo>
                  <a:lnTo>
                    <a:pt x="2226310" y="1270"/>
                  </a:lnTo>
                  <a:lnTo>
                    <a:pt x="2225040" y="0"/>
                  </a:lnTo>
                  <a:close/>
                </a:path>
                <a:path w="2226309" h="797560">
                  <a:moveTo>
                    <a:pt x="2226310" y="3810"/>
                  </a:moveTo>
                  <a:lnTo>
                    <a:pt x="2222500" y="3810"/>
                  </a:lnTo>
                  <a:lnTo>
                    <a:pt x="2222500" y="793750"/>
                  </a:lnTo>
                  <a:lnTo>
                    <a:pt x="2226310" y="793750"/>
                  </a:lnTo>
                  <a:lnTo>
                    <a:pt x="2226310" y="3810"/>
                  </a:lnTo>
                  <a:close/>
                </a:path>
              </a:pathLst>
            </a:custGeom>
            <a:solidFill>
              <a:srgbClr val="27A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6098540" y="5107940"/>
              <a:ext cx="2218690" cy="789940"/>
            </a:xfrm>
            <a:custGeom>
              <a:avLst/>
              <a:gdLst/>
              <a:ahLst/>
              <a:cxnLst/>
              <a:rect l="l" t="t" r="r" b="b"/>
              <a:pathLst>
                <a:path w="2218690" h="789939">
                  <a:moveTo>
                    <a:pt x="2218690" y="0"/>
                  </a:moveTo>
                  <a:lnTo>
                    <a:pt x="2216150" y="0"/>
                  </a:lnTo>
                  <a:lnTo>
                    <a:pt x="2216150" y="3810"/>
                  </a:lnTo>
                  <a:lnTo>
                    <a:pt x="2216150" y="786130"/>
                  </a:lnTo>
                  <a:lnTo>
                    <a:pt x="3810" y="786130"/>
                  </a:lnTo>
                  <a:lnTo>
                    <a:pt x="3810" y="3810"/>
                  </a:lnTo>
                  <a:lnTo>
                    <a:pt x="2216150" y="3810"/>
                  </a:lnTo>
                  <a:lnTo>
                    <a:pt x="2216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86130"/>
                  </a:lnTo>
                  <a:lnTo>
                    <a:pt x="0" y="789940"/>
                  </a:lnTo>
                  <a:lnTo>
                    <a:pt x="2218690" y="789940"/>
                  </a:lnTo>
                  <a:lnTo>
                    <a:pt x="2218690" y="786130"/>
                  </a:lnTo>
                  <a:lnTo>
                    <a:pt x="2218690" y="3810"/>
                  </a:lnTo>
                  <a:lnTo>
                    <a:pt x="2218690" y="0"/>
                  </a:lnTo>
                  <a:close/>
                </a:path>
              </a:pathLst>
            </a:custGeom>
            <a:solidFill>
              <a:srgbClr val="29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6102350" y="5111750"/>
              <a:ext cx="2212340" cy="782320"/>
            </a:xfrm>
            <a:custGeom>
              <a:avLst/>
              <a:gdLst/>
              <a:ahLst/>
              <a:cxnLst/>
              <a:rect l="l" t="t" r="r" b="b"/>
              <a:pathLst>
                <a:path w="2212340" h="782320">
                  <a:moveTo>
                    <a:pt x="2212340" y="0"/>
                  </a:moveTo>
                  <a:lnTo>
                    <a:pt x="2208530" y="0"/>
                  </a:lnTo>
                  <a:lnTo>
                    <a:pt x="2208530" y="3810"/>
                  </a:lnTo>
                  <a:lnTo>
                    <a:pt x="2208530" y="778510"/>
                  </a:lnTo>
                  <a:lnTo>
                    <a:pt x="3810" y="778510"/>
                  </a:lnTo>
                  <a:lnTo>
                    <a:pt x="3810" y="3810"/>
                  </a:lnTo>
                  <a:lnTo>
                    <a:pt x="2208530" y="3810"/>
                  </a:lnTo>
                  <a:lnTo>
                    <a:pt x="2208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78510"/>
                  </a:lnTo>
                  <a:lnTo>
                    <a:pt x="0" y="782320"/>
                  </a:lnTo>
                  <a:lnTo>
                    <a:pt x="2212340" y="782320"/>
                  </a:lnTo>
                  <a:lnTo>
                    <a:pt x="2212340" y="778510"/>
                  </a:lnTo>
                  <a:lnTo>
                    <a:pt x="2212340" y="3810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2BA7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6106160" y="5115560"/>
              <a:ext cx="2204720" cy="774700"/>
            </a:xfrm>
            <a:custGeom>
              <a:avLst/>
              <a:gdLst/>
              <a:ahLst/>
              <a:cxnLst/>
              <a:rect l="l" t="t" r="r" b="b"/>
              <a:pathLst>
                <a:path w="2204720" h="774700">
                  <a:moveTo>
                    <a:pt x="2204720" y="0"/>
                  </a:moveTo>
                  <a:lnTo>
                    <a:pt x="2200910" y="0"/>
                  </a:lnTo>
                  <a:lnTo>
                    <a:pt x="2200910" y="3810"/>
                  </a:lnTo>
                  <a:lnTo>
                    <a:pt x="2200910" y="770890"/>
                  </a:lnTo>
                  <a:lnTo>
                    <a:pt x="2540" y="770890"/>
                  </a:lnTo>
                  <a:lnTo>
                    <a:pt x="2540" y="3810"/>
                  </a:lnTo>
                  <a:lnTo>
                    <a:pt x="2200910" y="3810"/>
                  </a:lnTo>
                  <a:lnTo>
                    <a:pt x="220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70890"/>
                  </a:lnTo>
                  <a:lnTo>
                    <a:pt x="0" y="774700"/>
                  </a:lnTo>
                  <a:lnTo>
                    <a:pt x="2204720" y="774700"/>
                  </a:lnTo>
                  <a:lnTo>
                    <a:pt x="2204720" y="770890"/>
                  </a:lnTo>
                  <a:lnTo>
                    <a:pt x="2204720" y="381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2D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6108700" y="5119370"/>
              <a:ext cx="2198370" cy="767080"/>
            </a:xfrm>
            <a:custGeom>
              <a:avLst/>
              <a:gdLst/>
              <a:ahLst/>
              <a:cxnLst/>
              <a:rect l="l" t="t" r="r" b="b"/>
              <a:pathLst>
                <a:path w="2198370" h="767079">
                  <a:moveTo>
                    <a:pt x="2198370" y="0"/>
                  </a:moveTo>
                  <a:lnTo>
                    <a:pt x="2194560" y="0"/>
                  </a:lnTo>
                  <a:lnTo>
                    <a:pt x="2194560" y="2540"/>
                  </a:lnTo>
                  <a:lnTo>
                    <a:pt x="2194560" y="763270"/>
                  </a:lnTo>
                  <a:lnTo>
                    <a:pt x="3810" y="763270"/>
                  </a:lnTo>
                  <a:lnTo>
                    <a:pt x="3810" y="2540"/>
                  </a:lnTo>
                  <a:lnTo>
                    <a:pt x="2194560" y="2540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63270"/>
                  </a:lnTo>
                  <a:lnTo>
                    <a:pt x="0" y="767080"/>
                  </a:lnTo>
                  <a:lnTo>
                    <a:pt x="2198370" y="767080"/>
                  </a:lnTo>
                  <a:lnTo>
                    <a:pt x="2198370" y="763270"/>
                  </a:lnTo>
                  <a:lnTo>
                    <a:pt x="2198370" y="2540"/>
                  </a:lnTo>
                  <a:lnTo>
                    <a:pt x="2198370" y="0"/>
                  </a:lnTo>
                  <a:close/>
                </a:path>
              </a:pathLst>
            </a:custGeom>
            <a:solidFill>
              <a:srgbClr val="2FA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6112510" y="5121910"/>
              <a:ext cx="2190750" cy="760730"/>
            </a:xfrm>
            <a:custGeom>
              <a:avLst/>
              <a:gdLst/>
              <a:ahLst/>
              <a:cxnLst/>
              <a:rect l="l" t="t" r="r" b="b"/>
              <a:pathLst>
                <a:path w="2190750" h="760729">
                  <a:moveTo>
                    <a:pt x="2190750" y="0"/>
                  </a:moveTo>
                  <a:lnTo>
                    <a:pt x="2186940" y="0"/>
                  </a:lnTo>
                  <a:lnTo>
                    <a:pt x="2186940" y="3810"/>
                  </a:lnTo>
                  <a:lnTo>
                    <a:pt x="2186940" y="758190"/>
                  </a:lnTo>
                  <a:lnTo>
                    <a:pt x="3810" y="758190"/>
                  </a:lnTo>
                  <a:lnTo>
                    <a:pt x="3810" y="3810"/>
                  </a:lnTo>
                  <a:lnTo>
                    <a:pt x="2186940" y="3810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58190"/>
                  </a:lnTo>
                  <a:lnTo>
                    <a:pt x="0" y="760730"/>
                  </a:lnTo>
                  <a:lnTo>
                    <a:pt x="2190750" y="760730"/>
                  </a:lnTo>
                  <a:lnTo>
                    <a:pt x="2190750" y="758190"/>
                  </a:lnTo>
                  <a:lnTo>
                    <a:pt x="2190750" y="381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rgbClr val="31A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6116320" y="5125720"/>
              <a:ext cx="2183130" cy="754380"/>
            </a:xfrm>
            <a:custGeom>
              <a:avLst/>
              <a:gdLst/>
              <a:ahLst/>
              <a:cxnLst/>
              <a:rect l="l" t="t" r="r" b="b"/>
              <a:pathLst>
                <a:path w="2183129" h="754379">
                  <a:moveTo>
                    <a:pt x="2183130" y="0"/>
                  </a:moveTo>
                  <a:lnTo>
                    <a:pt x="2179320" y="0"/>
                  </a:lnTo>
                  <a:lnTo>
                    <a:pt x="2179320" y="3810"/>
                  </a:lnTo>
                  <a:lnTo>
                    <a:pt x="2179320" y="750570"/>
                  </a:lnTo>
                  <a:lnTo>
                    <a:pt x="3810" y="750570"/>
                  </a:lnTo>
                  <a:lnTo>
                    <a:pt x="3810" y="3810"/>
                  </a:lnTo>
                  <a:lnTo>
                    <a:pt x="2179320" y="3810"/>
                  </a:lnTo>
                  <a:lnTo>
                    <a:pt x="2179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50570"/>
                  </a:lnTo>
                  <a:lnTo>
                    <a:pt x="0" y="754380"/>
                  </a:lnTo>
                  <a:lnTo>
                    <a:pt x="2183130" y="754380"/>
                  </a:lnTo>
                  <a:lnTo>
                    <a:pt x="2183130" y="750570"/>
                  </a:lnTo>
                  <a:lnTo>
                    <a:pt x="2183130" y="3810"/>
                  </a:lnTo>
                  <a:lnTo>
                    <a:pt x="2183130" y="0"/>
                  </a:lnTo>
                  <a:close/>
                </a:path>
              </a:pathLst>
            </a:custGeom>
            <a:solidFill>
              <a:srgbClr val="33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6120130" y="5129530"/>
              <a:ext cx="2175510" cy="746760"/>
            </a:xfrm>
            <a:custGeom>
              <a:avLst/>
              <a:gdLst/>
              <a:ahLst/>
              <a:cxnLst/>
              <a:rect l="l" t="t" r="r" b="b"/>
              <a:pathLst>
                <a:path w="2175509" h="746760">
                  <a:moveTo>
                    <a:pt x="2175510" y="0"/>
                  </a:moveTo>
                  <a:lnTo>
                    <a:pt x="2172970" y="0"/>
                  </a:lnTo>
                  <a:lnTo>
                    <a:pt x="2172970" y="3810"/>
                  </a:lnTo>
                  <a:lnTo>
                    <a:pt x="2172970" y="742950"/>
                  </a:lnTo>
                  <a:lnTo>
                    <a:pt x="3810" y="742950"/>
                  </a:lnTo>
                  <a:lnTo>
                    <a:pt x="3810" y="3810"/>
                  </a:lnTo>
                  <a:lnTo>
                    <a:pt x="2172970" y="3810"/>
                  </a:lnTo>
                  <a:lnTo>
                    <a:pt x="2172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2950"/>
                  </a:lnTo>
                  <a:lnTo>
                    <a:pt x="0" y="746760"/>
                  </a:lnTo>
                  <a:lnTo>
                    <a:pt x="2175510" y="746760"/>
                  </a:lnTo>
                  <a:lnTo>
                    <a:pt x="2175510" y="742950"/>
                  </a:lnTo>
                  <a:lnTo>
                    <a:pt x="2175510" y="3810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35A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6123940" y="5133340"/>
              <a:ext cx="2169160" cy="739140"/>
            </a:xfrm>
            <a:custGeom>
              <a:avLst/>
              <a:gdLst/>
              <a:ahLst/>
              <a:cxnLst/>
              <a:rect l="l" t="t" r="r" b="b"/>
              <a:pathLst>
                <a:path w="2169159" h="739139">
                  <a:moveTo>
                    <a:pt x="2169160" y="0"/>
                  </a:moveTo>
                  <a:lnTo>
                    <a:pt x="2165350" y="0"/>
                  </a:lnTo>
                  <a:lnTo>
                    <a:pt x="2165350" y="3810"/>
                  </a:lnTo>
                  <a:lnTo>
                    <a:pt x="2165350" y="735330"/>
                  </a:lnTo>
                  <a:lnTo>
                    <a:pt x="3810" y="735330"/>
                  </a:lnTo>
                  <a:lnTo>
                    <a:pt x="3810" y="3810"/>
                  </a:lnTo>
                  <a:lnTo>
                    <a:pt x="2165350" y="381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35330"/>
                  </a:lnTo>
                  <a:lnTo>
                    <a:pt x="0" y="739140"/>
                  </a:lnTo>
                  <a:lnTo>
                    <a:pt x="2169160" y="739140"/>
                  </a:lnTo>
                  <a:lnTo>
                    <a:pt x="2169160" y="735330"/>
                  </a:lnTo>
                  <a:lnTo>
                    <a:pt x="2169160" y="381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6127750" y="5137150"/>
              <a:ext cx="2161540" cy="731520"/>
            </a:xfrm>
            <a:custGeom>
              <a:avLst/>
              <a:gdLst/>
              <a:ahLst/>
              <a:cxnLst/>
              <a:rect l="l" t="t" r="r" b="b"/>
              <a:pathLst>
                <a:path w="2161540" h="73152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727710"/>
                  </a:lnTo>
                  <a:lnTo>
                    <a:pt x="3810" y="72771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7710"/>
                  </a:lnTo>
                  <a:lnTo>
                    <a:pt x="0" y="731520"/>
                  </a:lnTo>
                  <a:lnTo>
                    <a:pt x="2161540" y="731520"/>
                  </a:lnTo>
                  <a:lnTo>
                    <a:pt x="2161540" y="72771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9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6131560" y="5140960"/>
              <a:ext cx="2153920" cy="723900"/>
            </a:xfrm>
            <a:custGeom>
              <a:avLst/>
              <a:gdLst/>
              <a:ahLst/>
              <a:cxnLst/>
              <a:rect l="l" t="t" r="r" b="b"/>
              <a:pathLst>
                <a:path w="2153920" h="723900">
                  <a:moveTo>
                    <a:pt x="2153920" y="0"/>
                  </a:moveTo>
                  <a:lnTo>
                    <a:pt x="2150110" y="0"/>
                  </a:lnTo>
                  <a:lnTo>
                    <a:pt x="2150110" y="3810"/>
                  </a:lnTo>
                  <a:lnTo>
                    <a:pt x="2150110" y="720090"/>
                  </a:lnTo>
                  <a:lnTo>
                    <a:pt x="3810" y="720090"/>
                  </a:lnTo>
                  <a:lnTo>
                    <a:pt x="3810" y="3810"/>
                  </a:lnTo>
                  <a:lnTo>
                    <a:pt x="2150110" y="3810"/>
                  </a:lnTo>
                  <a:lnTo>
                    <a:pt x="215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0090"/>
                  </a:lnTo>
                  <a:lnTo>
                    <a:pt x="0" y="723900"/>
                  </a:lnTo>
                  <a:lnTo>
                    <a:pt x="2153920" y="723900"/>
                  </a:lnTo>
                  <a:lnTo>
                    <a:pt x="2153920" y="72009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B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6135370" y="5144770"/>
              <a:ext cx="2146300" cy="716280"/>
            </a:xfrm>
            <a:custGeom>
              <a:avLst/>
              <a:gdLst/>
              <a:ahLst/>
              <a:cxnLst/>
              <a:rect l="l" t="t" r="r" b="b"/>
              <a:pathLst>
                <a:path w="2146300" h="716279">
                  <a:moveTo>
                    <a:pt x="2146300" y="0"/>
                  </a:moveTo>
                  <a:lnTo>
                    <a:pt x="2142490" y="0"/>
                  </a:lnTo>
                  <a:lnTo>
                    <a:pt x="2142490" y="3810"/>
                  </a:lnTo>
                  <a:lnTo>
                    <a:pt x="2142490" y="712470"/>
                  </a:lnTo>
                  <a:lnTo>
                    <a:pt x="2540" y="712470"/>
                  </a:lnTo>
                  <a:lnTo>
                    <a:pt x="2540" y="3810"/>
                  </a:lnTo>
                  <a:lnTo>
                    <a:pt x="2142490" y="3810"/>
                  </a:lnTo>
                  <a:lnTo>
                    <a:pt x="214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2470"/>
                  </a:lnTo>
                  <a:lnTo>
                    <a:pt x="0" y="716280"/>
                  </a:lnTo>
                  <a:lnTo>
                    <a:pt x="2146300" y="716280"/>
                  </a:lnTo>
                  <a:lnTo>
                    <a:pt x="2146300" y="712470"/>
                  </a:lnTo>
                  <a:lnTo>
                    <a:pt x="2146300" y="3810"/>
                  </a:lnTo>
                  <a:lnTo>
                    <a:pt x="2146300" y="0"/>
                  </a:lnTo>
                  <a:close/>
                </a:path>
              </a:pathLst>
            </a:custGeom>
            <a:solidFill>
              <a:srgbClr val="3DA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6137910" y="5148580"/>
              <a:ext cx="2139950" cy="708660"/>
            </a:xfrm>
            <a:custGeom>
              <a:avLst/>
              <a:gdLst/>
              <a:ahLst/>
              <a:cxnLst/>
              <a:rect l="l" t="t" r="r" b="b"/>
              <a:pathLst>
                <a:path w="2139950" h="708660">
                  <a:moveTo>
                    <a:pt x="2139950" y="0"/>
                  </a:moveTo>
                  <a:lnTo>
                    <a:pt x="2136140" y="0"/>
                  </a:lnTo>
                  <a:lnTo>
                    <a:pt x="2136140" y="2540"/>
                  </a:lnTo>
                  <a:lnTo>
                    <a:pt x="2136140" y="704850"/>
                  </a:lnTo>
                  <a:lnTo>
                    <a:pt x="3810" y="704850"/>
                  </a:lnTo>
                  <a:lnTo>
                    <a:pt x="3810" y="2540"/>
                  </a:lnTo>
                  <a:lnTo>
                    <a:pt x="2136140" y="254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04850"/>
                  </a:lnTo>
                  <a:lnTo>
                    <a:pt x="0" y="708660"/>
                  </a:lnTo>
                  <a:lnTo>
                    <a:pt x="2139950" y="708660"/>
                  </a:lnTo>
                  <a:lnTo>
                    <a:pt x="2139950" y="704850"/>
                  </a:lnTo>
                  <a:lnTo>
                    <a:pt x="2139950" y="254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3E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6141720" y="5151120"/>
              <a:ext cx="2132330" cy="702310"/>
            </a:xfrm>
            <a:custGeom>
              <a:avLst/>
              <a:gdLst/>
              <a:ahLst/>
              <a:cxnLst/>
              <a:rect l="l" t="t" r="r" b="b"/>
              <a:pathLst>
                <a:path w="2132329" h="702310">
                  <a:moveTo>
                    <a:pt x="2132330" y="0"/>
                  </a:moveTo>
                  <a:lnTo>
                    <a:pt x="2128520" y="0"/>
                  </a:lnTo>
                  <a:lnTo>
                    <a:pt x="2128520" y="3810"/>
                  </a:lnTo>
                  <a:lnTo>
                    <a:pt x="2128520" y="699770"/>
                  </a:lnTo>
                  <a:lnTo>
                    <a:pt x="3810" y="699770"/>
                  </a:lnTo>
                  <a:lnTo>
                    <a:pt x="3810" y="3810"/>
                  </a:lnTo>
                  <a:lnTo>
                    <a:pt x="2128520" y="3810"/>
                  </a:lnTo>
                  <a:lnTo>
                    <a:pt x="2128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9770"/>
                  </a:lnTo>
                  <a:lnTo>
                    <a:pt x="0" y="702310"/>
                  </a:lnTo>
                  <a:lnTo>
                    <a:pt x="2132330" y="702310"/>
                  </a:lnTo>
                  <a:lnTo>
                    <a:pt x="2132330" y="699782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40A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6145530" y="5154930"/>
              <a:ext cx="2124710" cy="695960"/>
            </a:xfrm>
            <a:custGeom>
              <a:avLst/>
              <a:gdLst/>
              <a:ahLst/>
              <a:cxnLst/>
              <a:rect l="l" t="t" r="r" b="b"/>
              <a:pathLst>
                <a:path w="2124709" h="695960">
                  <a:moveTo>
                    <a:pt x="2124710" y="0"/>
                  </a:moveTo>
                  <a:lnTo>
                    <a:pt x="2120900" y="0"/>
                  </a:lnTo>
                  <a:lnTo>
                    <a:pt x="2120900" y="3810"/>
                  </a:lnTo>
                  <a:lnTo>
                    <a:pt x="2120900" y="692150"/>
                  </a:lnTo>
                  <a:lnTo>
                    <a:pt x="3810" y="692150"/>
                  </a:lnTo>
                  <a:lnTo>
                    <a:pt x="3810" y="3810"/>
                  </a:lnTo>
                  <a:lnTo>
                    <a:pt x="2120900" y="3810"/>
                  </a:lnTo>
                  <a:lnTo>
                    <a:pt x="2120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2150"/>
                  </a:lnTo>
                  <a:lnTo>
                    <a:pt x="0" y="695960"/>
                  </a:lnTo>
                  <a:lnTo>
                    <a:pt x="2124710" y="695960"/>
                  </a:lnTo>
                  <a:lnTo>
                    <a:pt x="2124710" y="692150"/>
                  </a:lnTo>
                  <a:lnTo>
                    <a:pt x="2124710" y="3810"/>
                  </a:lnTo>
                  <a:lnTo>
                    <a:pt x="2124710" y="0"/>
                  </a:lnTo>
                  <a:close/>
                </a:path>
              </a:pathLst>
            </a:custGeom>
            <a:solidFill>
              <a:srgbClr val="42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6149340" y="5158740"/>
              <a:ext cx="2117090" cy="688340"/>
            </a:xfrm>
            <a:custGeom>
              <a:avLst/>
              <a:gdLst/>
              <a:ahLst/>
              <a:cxnLst/>
              <a:rect l="l" t="t" r="r" b="b"/>
              <a:pathLst>
                <a:path w="2117090" h="688339">
                  <a:moveTo>
                    <a:pt x="211709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84530"/>
                  </a:lnTo>
                  <a:lnTo>
                    <a:pt x="3810" y="68453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4530"/>
                  </a:lnTo>
                  <a:lnTo>
                    <a:pt x="0" y="688340"/>
                  </a:lnTo>
                  <a:lnTo>
                    <a:pt x="2117090" y="688340"/>
                  </a:lnTo>
                  <a:lnTo>
                    <a:pt x="2117090" y="684530"/>
                  </a:lnTo>
                  <a:lnTo>
                    <a:pt x="2117090" y="3810"/>
                  </a:lnTo>
                  <a:lnTo>
                    <a:pt x="2117090" y="0"/>
                  </a:lnTo>
                  <a:close/>
                </a:path>
              </a:pathLst>
            </a:custGeom>
            <a:solidFill>
              <a:srgbClr val="44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6153150" y="5162550"/>
              <a:ext cx="2110740" cy="680720"/>
            </a:xfrm>
            <a:custGeom>
              <a:avLst/>
              <a:gdLst/>
              <a:ahLst/>
              <a:cxnLst/>
              <a:rect l="l" t="t" r="r" b="b"/>
              <a:pathLst>
                <a:path w="2110740" h="680720">
                  <a:moveTo>
                    <a:pt x="2110740" y="0"/>
                  </a:moveTo>
                  <a:lnTo>
                    <a:pt x="2106930" y="0"/>
                  </a:lnTo>
                  <a:lnTo>
                    <a:pt x="2106930" y="3810"/>
                  </a:lnTo>
                  <a:lnTo>
                    <a:pt x="2106930" y="676910"/>
                  </a:lnTo>
                  <a:lnTo>
                    <a:pt x="3810" y="676910"/>
                  </a:lnTo>
                  <a:lnTo>
                    <a:pt x="3810" y="3810"/>
                  </a:lnTo>
                  <a:lnTo>
                    <a:pt x="2106930" y="3810"/>
                  </a:lnTo>
                  <a:lnTo>
                    <a:pt x="210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6910"/>
                  </a:lnTo>
                  <a:lnTo>
                    <a:pt x="0" y="680720"/>
                  </a:lnTo>
                  <a:lnTo>
                    <a:pt x="2110740" y="680720"/>
                  </a:lnTo>
                  <a:lnTo>
                    <a:pt x="2110740" y="67691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46B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6156960" y="5166360"/>
              <a:ext cx="2103120" cy="673100"/>
            </a:xfrm>
            <a:custGeom>
              <a:avLst/>
              <a:gdLst/>
              <a:ahLst/>
              <a:cxnLst/>
              <a:rect l="l" t="t" r="r" b="b"/>
              <a:pathLst>
                <a:path w="2103120" h="673100">
                  <a:moveTo>
                    <a:pt x="2103120" y="0"/>
                  </a:moveTo>
                  <a:lnTo>
                    <a:pt x="2099310" y="0"/>
                  </a:lnTo>
                  <a:lnTo>
                    <a:pt x="2099310" y="3810"/>
                  </a:lnTo>
                  <a:lnTo>
                    <a:pt x="2099310" y="669290"/>
                  </a:lnTo>
                  <a:lnTo>
                    <a:pt x="2540" y="669290"/>
                  </a:lnTo>
                  <a:lnTo>
                    <a:pt x="2540" y="3810"/>
                  </a:lnTo>
                  <a:lnTo>
                    <a:pt x="2099310" y="3810"/>
                  </a:lnTo>
                  <a:lnTo>
                    <a:pt x="2099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9290"/>
                  </a:lnTo>
                  <a:lnTo>
                    <a:pt x="0" y="673100"/>
                  </a:lnTo>
                  <a:lnTo>
                    <a:pt x="2103120" y="673100"/>
                  </a:lnTo>
                  <a:lnTo>
                    <a:pt x="2103120" y="669290"/>
                  </a:lnTo>
                  <a:lnTo>
                    <a:pt x="2103120" y="3810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48B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6159500" y="5170170"/>
              <a:ext cx="2096770" cy="665480"/>
            </a:xfrm>
            <a:custGeom>
              <a:avLst/>
              <a:gdLst/>
              <a:ahLst/>
              <a:cxnLst/>
              <a:rect l="l" t="t" r="r" b="b"/>
              <a:pathLst>
                <a:path w="2096770" h="665479">
                  <a:moveTo>
                    <a:pt x="2096770" y="0"/>
                  </a:moveTo>
                  <a:lnTo>
                    <a:pt x="2092960" y="0"/>
                  </a:lnTo>
                  <a:lnTo>
                    <a:pt x="2092960" y="2540"/>
                  </a:lnTo>
                  <a:lnTo>
                    <a:pt x="2092960" y="661670"/>
                  </a:lnTo>
                  <a:lnTo>
                    <a:pt x="3810" y="661670"/>
                  </a:lnTo>
                  <a:lnTo>
                    <a:pt x="3810" y="2540"/>
                  </a:lnTo>
                  <a:lnTo>
                    <a:pt x="2092960" y="254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61670"/>
                  </a:lnTo>
                  <a:lnTo>
                    <a:pt x="0" y="665480"/>
                  </a:lnTo>
                  <a:lnTo>
                    <a:pt x="2096770" y="665480"/>
                  </a:lnTo>
                  <a:lnTo>
                    <a:pt x="2096770" y="661670"/>
                  </a:lnTo>
                  <a:lnTo>
                    <a:pt x="2096770" y="254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4AB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6163310" y="5172710"/>
              <a:ext cx="2089150" cy="659130"/>
            </a:xfrm>
            <a:custGeom>
              <a:avLst/>
              <a:gdLst/>
              <a:ahLst/>
              <a:cxnLst/>
              <a:rect l="l" t="t" r="r" b="b"/>
              <a:pathLst>
                <a:path w="2089150" h="659129">
                  <a:moveTo>
                    <a:pt x="2089150" y="0"/>
                  </a:moveTo>
                  <a:lnTo>
                    <a:pt x="2085340" y="0"/>
                  </a:lnTo>
                  <a:lnTo>
                    <a:pt x="2085340" y="3810"/>
                  </a:lnTo>
                  <a:lnTo>
                    <a:pt x="2085340" y="656590"/>
                  </a:lnTo>
                  <a:lnTo>
                    <a:pt x="3810" y="656590"/>
                  </a:lnTo>
                  <a:lnTo>
                    <a:pt x="3810" y="3810"/>
                  </a:lnTo>
                  <a:lnTo>
                    <a:pt x="2085340" y="3810"/>
                  </a:lnTo>
                  <a:lnTo>
                    <a:pt x="2085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6590"/>
                  </a:lnTo>
                  <a:lnTo>
                    <a:pt x="0" y="659130"/>
                  </a:lnTo>
                  <a:lnTo>
                    <a:pt x="2089150" y="659130"/>
                  </a:lnTo>
                  <a:lnTo>
                    <a:pt x="2089150" y="65659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4CB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6167120" y="5176520"/>
              <a:ext cx="2081530" cy="652780"/>
            </a:xfrm>
            <a:custGeom>
              <a:avLst/>
              <a:gdLst/>
              <a:ahLst/>
              <a:cxnLst/>
              <a:rect l="l" t="t" r="r" b="b"/>
              <a:pathLst>
                <a:path w="2081529" h="652779">
                  <a:moveTo>
                    <a:pt x="2081530" y="0"/>
                  </a:moveTo>
                  <a:lnTo>
                    <a:pt x="2077720" y="0"/>
                  </a:lnTo>
                  <a:lnTo>
                    <a:pt x="2077720" y="3810"/>
                  </a:lnTo>
                  <a:lnTo>
                    <a:pt x="2077720" y="648970"/>
                  </a:lnTo>
                  <a:lnTo>
                    <a:pt x="3810" y="648970"/>
                  </a:lnTo>
                  <a:lnTo>
                    <a:pt x="3810" y="3810"/>
                  </a:lnTo>
                  <a:lnTo>
                    <a:pt x="2077720" y="3810"/>
                  </a:lnTo>
                  <a:lnTo>
                    <a:pt x="2077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8970"/>
                  </a:lnTo>
                  <a:lnTo>
                    <a:pt x="0" y="652780"/>
                  </a:lnTo>
                  <a:lnTo>
                    <a:pt x="2081530" y="652780"/>
                  </a:lnTo>
                  <a:lnTo>
                    <a:pt x="2081530" y="648970"/>
                  </a:lnTo>
                  <a:lnTo>
                    <a:pt x="2081530" y="3810"/>
                  </a:lnTo>
                  <a:lnTo>
                    <a:pt x="2081530" y="0"/>
                  </a:lnTo>
                  <a:close/>
                </a:path>
              </a:pathLst>
            </a:custGeom>
            <a:solidFill>
              <a:srgbClr val="4EB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6170930" y="5180330"/>
              <a:ext cx="2073910" cy="645160"/>
            </a:xfrm>
            <a:custGeom>
              <a:avLst/>
              <a:gdLst/>
              <a:ahLst/>
              <a:cxnLst/>
              <a:rect l="l" t="t" r="r" b="b"/>
              <a:pathLst>
                <a:path w="2073909" h="645160">
                  <a:moveTo>
                    <a:pt x="207391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641350"/>
                  </a:lnTo>
                  <a:lnTo>
                    <a:pt x="3810" y="64135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1350"/>
                  </a:lnTo>
                  <a:lnTo>
                    <a:pt x="0" y="645160"/>
                  </a:lnTo>
                  <a:lnTo>
                    <a:pt x="2073910" y="645160"/>
                  </a:lnTo>
                  <a:lnTo>
                    <a:pt x="2073910" y="641350"/>
                  </a:lnTo>
                  <a:lnTo>
                    <a:pt x="2073910" y="3810"/>
                  </a:lnTo>
                  <a:lnTo>
                    <a:pt x="2073910" y="0"/>
                  </a:lnTo>
                  <a:close/>
                </a:path>
              </a:pathLst>
            </a:custGeom>
            <a:solidFill>
              <a:srgbClr val="50B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6174740" y="5184140"/>
              <a:ext cx="2067560" cy="637540"/>
            </a:xfrm>
            <a:custGeom>
              <a:avLst/>
              <a:gdLst/>
              <a:ahLst/>
              <a:cxnLst/>
              <a:rect l="l" t="t" r="r" b="b"/>
              <a:pathLst>
                <a:path w="2067559" h="637539">
                  <a:moveTo>
                    <a:pt x="2067560" y="0"/>
                  </a:moveTo>
                  <a:lnTo>
                    <a:pt x="2063750" y="0"/>
                  </a:lnTo>
                  <a:lnTo>
                    <a:pt x="2063750" y="3810"/>
                  </a:lnTo>
                  <a:lnTo>
                    <a:pt x="2063750" y="633730"/>
                  </a:lnTo>
                  <a:lnTo>
                    <a:pt x="3810" y="633730"/>
                  </a:lnTo>
                  <a:lnTo>
                    <a:pt x="3810" y="3810"/>
                  </a:lnTo>
                  <a:lnTo>
                    <a:pt x="2063750" y="3810"/>
                  </a:lnTo>
                  <a:lnTo>
                    <a:pt x="206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3730"/>
                  </a:lnTo>
                  <a:lnTo>
                    <a:pt x="0" y="637540"/>
                  </a:lnTo>
                  <a:lnTo>
                    <a:pt x="2067560" y="637540"/>
                  </a:lnTo>
                  <a:lnTo>
                    <a:pt x="2067560" y="63373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52B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6178550" y="5187950"/>
              <a:ext cx="2059939" cy="629920"/>
            </a:xfrm>
            <a:custGeom>
              <a:avLst/>
              <a:gdLst/>
              <a:ahLst/>
              <a:cxnLst/>
              <a:rect l="l" t="t" r="r" b="b"/>
              <a:pathLst>
                <a:path w="2059940" h="629920">
                  <a:moveTo>
                    <a:pt x="2059940" y="0"/>
                  </a:moveTo>
                  <a:lnTo>
                    <a:pt x="2056130" y="0"/>
                  </a:lnTo>
                  <a:lnTo>
                    <a:pt x="2056130" y="3810"/>
                  </a:lnTo>
                  <a:lnTo>
                    <a:pt x="2056130" y="626110"/>
                  </a:lnTo>
                  <a:lnTo>
                    <a:pt x="2540" y="626110"/>
                  </a:lnTo>
                  <a:lnTo>
                    <a:pt x="2540" y="3810"/>
                  </a:lnTo>
                  <a:lnTo>
                    <a:pt x="2056130" y="3810"/>
                  </a:lnTo>
                  <a:lnTo>
                    <a:pt x="2056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6110"/>
                  </a:lnTo>
                  <a:lnTo>
                    <a:pt x="0" y="629920"/>
                  </a:lnTo>
                  <a:lnTo>
                    <a:pt x="2059940" y="629920"/>
                  </a:lnTo>
                  <a:lnTo>
                    <a:pt x="2059940" y="626110"/>
                  </a:lnTo>
                  <a:lnTo>
                    <a:pt x="2059940" y="3810"/>
                  </a:lnTo>
                  <a:lnTo>
                    <a:pt x="2059940" y="0"/>
                  </a:lnTo>
                  <a:close/>
                </a:path>
              </a:pathLst>
            </a:custGeom>
            <a:solidFill>
              <a:srgbClr val="54B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6181090" y="5191760"/>
              <a:ext cx="2053589" cy="622300"/>
            </a:xfrm>
            <a:custGeom>
              <a:avLst/>
              <a:gdLst/>
              <a:ahLst/>
              <a:cxnLst/>
              <a:rect l="l" t="t" r="r" b="b"/>
              <a:pathLst>
                <a:path w="2053590" h="622300">
                  <a:moveTo>
                    <a:pt x="2053590" y="0"/>
                  </a:moveTo>
                  <a:lnTo>
                    <a:pt x="2049780" y="0"/>
                  </a:lnTo>
                  <a:lnTo>
                    <a:pt x="2049780" y="2540"/>
                  </a:lnTo>
                  <a:lnTo>
                    <a:pt x="2049780" y="618490"/>
                  </a:lnTo>
                  <a:lnTo>
                    <a:pt x="3810" y="618490"/>
                  </a:lnTo>
                  <a:lnTo>
                    <a:pt x="3810" y="2540"/>
                  </a:lnTo>
                  <a:lnTo>
                    <a:pt x="2049780" y="2540"/>
                  </a:lnTo>
                  <a:lnTo>
                    <a:pt x="2049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18490"/>
                  </a:lnTo>
                  <a:lnTo>
                    <a:pt x="0" y="622300"/>
                  </a:lnTo>
                  <a:lnTo>
                    <a:pt x="2053590" y="622300"/>
                  </a:lnTo>
                  <a:lnTo>
                    <a:pt x="2053590" y="618490"/>
                  </a:lnTo>
                  <a:lnTo>
                    <a:pt x="2053590" y="254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56B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6184900" y="5194300"/>
              <a:ext cx="2045970" cy="615950"/>
            </a:xfrm>
            <a:custGeom>
              <a:avLst/>
              <a:gdLst/>
              <a:ahLst/>
              <a:cxnLst/>
              <a:rect l="l" t="t" r="r" b="b"/>
              <a:pathLst>
                <a:path w="2045970" h="615950">
                  <a:moveTo>
                    <a:pt x="2045970" y="0"/>
                  </a:moveTo>
                  <a:lnTo>
                    <a:pt x="2042160" y="0"/>
                  </a:lnTo>
                  <a:lnTo>
                    <a:pt x="2042160" y="5080"/>
                  </a:lnTo>
                  <a:lnTo>
                    <a:pt x="2042160" y="612140"/>
                  </a:lnTo>
                  <a:lnTo>
                    <a:pt x="3810" y="612140"/>
                  </a:lnTo>
                  <a:lnTo>
                    <a:pt x="3810" y="5080"/>
                  </a:lnTo>
                  <a:lnTo>
                    <a:pt x="2042160" y="5080"/>
                  </a:lnTo>
                  <a:lnTo>
                    <a:pt x="20421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612140"/>
                  </a:lnTo>
                  <a:lnTo>
                    <a:pt x="0" y="615950"/>
                  </a:lnTo>
                  <a:lnTo>
                    <a:pt x="2045970" y="615950"/>
                  </a:lnTo>
                  <a:lnTo>
                    <a:pt x="2045970" y="612140"/>
                  </a:lnTo>
                  <a:lnTo>
                    <a:pt x="2045970" y="5080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58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6188710" y="5199380"/>
              <a:ext cx="2038350" cy="607060"/>
            </a:xfrm>
            <a:custGeom>
              <a:avLst/>
              <a:gdLst/>
              <a:ahLst/>
              <a:cxnLst/>
              <a:rect l="l" t="t" r="r" b="b"/>
              <a:pathLst>
                <a:path w="2038350" h="607060">
                  <a:moveTo>
                    <a:pt x="2038350" y="0"/>
                  </a:moveTo>
                  <a:lnTo>
                    <a:pt x="2034540" y="0"/>
                  </a:lnTo>
                  <a:lnTo>
                    <a:pt x="2034540" y="2540"/>
                  </a:lnTo>
                  <a:lnTo>
                    <a:pt x="2034540" y="603250"/>
                  </a:lnTo>
                  <a:lnTo>
                    <a:pt x="3810" y="603250"/>
                  </a:lnTo>
                  <a:lnTo>
                    <a:pt x="3810" y="2540"/>
                  </a:lnTo>
                  <a:lnTo>
                    <a:pt x="2034540" y="2540"/>
                  </a:lnTo>
                  <a:lnTo>
                    <a:pt x="2034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03250"/>
                  </a:lnTo>
                  <a:lnTo>
                    <a:pt x="0" y="607060"/>
                  </a:lnTo>
                  <a:lnTo>
                    <a:pt x="2038350" y="607060"/>
                  </a:lnTo>
                  <a:lnTo>
                    <a:pt x="2038350" y="603250"/>
                  </a:lnTo>
                  <a:lnTo>
                    <a:pt x="2038350" y="254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5A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6192520" y="5201920"/>
              <a:ext cx="2030730" cy="600710"/>
            </a:xfrm>
            <a:custGeom>
              <a:avLst/>
              <a:gdLst/>
              <a:ahLst/>
              <a:cxnLst/>
              <a:rect l="l" t="t" r="r" b="b"/>
              <a:pathLst>
                <a:path w="2030729" h="600710">
                  <a:moveTo>
                    <a:pt x="2030730" y="0"/>
                  </a:moveTo>
                  <a:lnTo>
                    <a:pt x="2026920" y="0"/>
                  </a:lnTo>
                  <a:lnTo>
                    <a:pt x="2026920" y="3810"/>
                  </a:lnTo>
                  <a:lnTo>
                    <a:pt x="2026920" y="598170"/>
                  </a:lnTo>
                  <a:lnTo>
                    <a:pt x="3810" y="598170"/>
                  </a:lnTo>
                  <a:lnTo>
                    <a:pt x="3810" y="3810"/>
                  </a:lnTo>
                  <a:lnTo>
                    <a:pt x="2026920" y="3810"/>
                  </a:lnTo>
                  <a:lnTo>
                    <a:pt x="2026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8170"/>
                  </a:lnTo>
                  <a:lnTo>
                    <a:pt x="0" y="600710"/>
                  </a:lnTo>
                  <a:lnTo>
                    <a:pt x="2030730" y="600710"/>
                  </a:lnTo>
                  <a:lnTo>
                    <a:pt x="2030730" y="598170"/>
                  </a:lnTo>
                  <a:lnTo>
                    <a:pt x="2030730" y="3810"/>
                  </a:lnTo>
                  <a:lnTo>
                    <a:pt x="2030730" y="0"/>
                  </a:lnTo>
                  <a:close/>
                </a:path>
              </a:pathLst>
            </a:custGeom>
            <a:solidFill>
              <a:srgbClr val="5CB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6196330" y="5205730"/>
              <a:ext cx="2023110" cy="594360"/>
            </a:xfrm>
            <a:custGeom>
              <a:avLst/>
              <a:gdLst/>
              <a:ahLst/>
              <a:cxnLst/>
              <a:rect l="l" t="t" r="r" b="b"/>
              <a:pathLst>
                <a:path w="2023109" h="594360">
                  <a:moveTo>
                    <a:pt x="202311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90550"/>
                  </a:lnTo>
                  <a:lnTo>
                    <a:pt x="3810" y="590550"/>
                  </a:lnTo>
                  <a:lnTo>
                    <a:pt x="381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0550"/>
                  </a:lnTo>
                  <a:lnTo>
                    <a:pt x="0" y="594360"/>
                  </a:lnTo>
                  <a:lnTo>
                    <a:pt x="2023110" y="594360"/>
                  </a:lnTo>
                  <a:lnTo>
                    <a:pt x="2023110" y="590550"/>
                  </a:lnTo>
                  <a:lnTo>
                    <a:pt x="2023110" y="3810"/>
                  </a:lnTo>
                  <a:lnTo>
                    <a:pt x="2023110" y="0"/>
                  </a:lnTo>
                  <a:close/>
                </a:path>
              </a:pathLst>
            </a:custGeom>
            <a:solidFill>
              <a:srgbClr val="5E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6200140" y="5209540"/>
              <a:ext cx="2016760" cy="586740"/>
            </a:xfrm>
            <a:custGeom>
              <a:avLst/>
              <a:gdLst/>
              <a:ahLst/>
              <a:cxnLst/>
              <a:rect l="l" t="t" r="r" b="b"/>
              <a:pathLst>
                <a:path w="2016759" h="586739">
                  <a:moveTo>
                    <a:pt x="2016760" y="0"/>
                  </a:moveTo>
                  <a:lnTo>
                    <a:pt x="2012950" y="0"/>
                  </a:lnTo>
                  <a:lnTo>
                    <a:pt x="2012950" y="3810"/>
                  </a:lnTo>
                  <a:lnTo>
                    <a:pt x="2012950" y="582930"/>
                  </a:lnTo>
                  <a:lnTo>
                    <a:pt x="3810" y="582930"/>
                  </a:lnTo>
                  <a:lnTo>
                    <a:pt x="3810" y="3810"/>
                  </a:lnTo>
                  <a:lnTo>
                    <a:pt x="2012950" y="3810"/>
                  </a:lnTo>
                  <a:lnTo>
                    <a:pt x="201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2930"/>
                  </a:lnTo>
                  <a:lnTo>
                    <a:pt x="0" y="586740"/>
                  </a:lnTo>
                  <a:lnTo>
                    <a:pt x="2016760" y="586740"/>
                  </a:lnTo>
                  <a:lnTo>
                    <a:pt x="2016760" y="58293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5FB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6203950" y="5213350"/>
              <a:ext cx="2009139" cy="579120"/>
            </a:xfrm>
            <a:custGeom>
              <a:avLst/>
              <a:gdLst/>
              <a:ahLst/>
              <a:cxnLst/>
              <a:rect l="l" t="t" r="r" b="b"/>
              <a:pathLst>
                <a:path w="2009140" h="579120">
                  <a:moveTo>
                    <a:pt x="20091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75310"/>
                  </a:lnTo>
                  <a:lnTo>
                    <a:pt x="0" y="579120"/>
                  </a:lnTo>
                  <a:lnTo>
                    <a:pt x="2009140" y="579120"/>
                  </a:lnTo>
                  <a:lnTo>
                    <a:pt x="2009140" y="575310"/>
                  </a:lnTo>
                  <a:lnTo>
                    <a:pt x="2009140" y="3822"/>
                  </a:lnTo>
                  <a:lnTo>
                    <a:pt x="2005330" y="3822"/>
                  </a:lnTo>
                  <a:lnTo>
                    <a:pt x="2005330" y="575310"/>
                  </a:lnTo>
                  <a:lnTo>
                    <a:pt x="2540" y="575310"/>
                  </a:lnTo>
                  <a:lnTo>
                    <a:pt x="2540" y="3810"/>
                  </a:lnTo>
                  <a:lnTo>
                    <a:pt x="2009140" y="3810"/>
                  </a:lnTo>
                  <a:lnTo>
                    <a:pt x="2009140" y="0"/>
                  </a:lnTo>
                  <a:close/>
                </a:path>
              </a:pathLst>
            </a:custGeom>
            <a:solidFill>
              <a:srgbClr val="61B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6206490" y="5217160"/>
              <a:ext cx="2002789" cy="571500"/>
            </a:xfrm>
            <a:custGeom>
              <a:avLst/>
              <a:gdLst/>
              <a:ahLst/>
              <a:cxnLst/>
              <a:rect l="l" t="t" r="r" b="b"/>
              <a:pathLst>
                <a:path w="2002790" h="571500">
                  <a:moveTo>
                    <a:pt x="2002790" y="0"/>
                  </a:moveTo>
                  <a:lnTo>
                    <a:pt x="1998980" y="0"/>
                  </a:lnTo>
                  <a:lnTo>
                    <a:pt x="1998980" y="3810"/>
                  </a:lnTo>
                  <a:lnTo>
                    <a:pt x="1998980" y="567690"/>
                  </a:lnTo>
                  <a:lnTo>
                    <a:pt x="3810" y="567690"/>
                  </a:lnTo>
                  <a:lnTo>
                    <a:pt x="3810" y="3810"/>
                  </a:lnTo>
                  <a:lnTo>
                    <a:pt x="1998980" y="3810"/>
                  </a:lnTo>
                  <a:lnTo>
                    <a:pt x="1998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2002790" y="571500"/>
                  </a:lnTo>
                  <a:lnTo>
                    <a:pt x="2002790" y="56769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63B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6210300" y="5220970"/>
              <a:ext cx="1995170" cy="563880"/>
            </a:xfrm>
            <a:custGeom>
              <a:avLst/>
              <a:gdLst/>
              <a:ahLst/>
              <a:cxnLst/>
              <a:rect l="l" t="t" r="r" b="b"/>
              <a:pathLst>
                <a:path w="1995170" h="563879">
                  <a:moveTo>
                    <a:pt x="19951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60070"/>
                  </a:lnTo>
                  <a:lnTo>
                    <a:pt x="0" y="563880"/>
                  </a:lnTo>
                  <a:lnTo>
                    <a:pt x="1995170" y="563880"/>
                  </a:lnTo>
                  <a:lnTo>
                    <a:pt x="1995170" y="560082"/>
                  </a:lnTo>
                  <a:lnTo>
                    <a:pt x="1995170" y="2552"/>
                  </a:lnTo>
                  <a:lnTo>
                    <a:pt x="1991360" y="2552"/>
                  </a:lnTo>
                  <a:lnTo>
                    <a:pt x="1991360" y="560070"/>
                  </a:lnTo>
                  <a:lnTo>
                    <a:pt x="3810" y="560070"/>
                  </a:lnTo>
                  <a:lnTo>
                    <a:pt x="3810" y="2540"/>
                  </a:lnTo>
                  <a:lnTo>
                    <a:pt x="1995170" y="254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66B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6214110" y="5223510"/>
              <a:ext cx="1987550" cy="557530"/>
            </a:xfrm>
            <a:custGeom>
              <a:avLst/>
              <a:gdLst/>
              <a:ahLst/>
              <a:cxnLst/>
              <a:rect l="l" t="t" r="r" b="b"/>
              <a:pathLst>
                <a:path w="1987550" h="557529">
                  <a:moveTo>
                    <a:pt x="1987550" y="0"/>
                  </a:moveTo>
                  <a:lnTo>
                    <a:pt x="1983740" y="0"/>
                  </a:lnTo>
                  <a:lnTo>
                    <a:pt x="1983740" y="3810"/>
                  </a:lnTo>
                  <a:lnTo>
                    <a:pt x="1983740" y="554990"/>
                  </a:lnTo>
                  <a:lnTo>
                    <a:pt x="3810" y="554990"/>
                  </a:lnTo>
                  <a:lnTo>
                    <a:pt x="3810" y="3810"/>
                  </a:lnTo>
                  <a:lnTo>
                    <a:pt x="1983740" y="3810"/>
                  </a:lnTo>
                  <a:lnTo>
                    <a:pt x="1983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4990"/>
                  </a:lnTo>
                  <a:lnTo>
                    <a:pt x="0" y="557530"/>
                  </a:lnTo>
                  <a:lnTo>
                    <a:pt x="1987550" y="557530"/>
                  </a:lnTo>
                  <a:lnTo>
                    <a:pt x="1987550" y="554990"/>
                  </a:lnTo>
                  <a:lnTo>
                    <a:pt x="1987550" y="381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67B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6217920" y="5227320"/>
              <a:ext cx="1979930" cy="551180"/>
            </a:xfrm>
            <a:custGeom>
              <a:avLst/>
              <a:gdLst/>
              <a:ahLst/>
              <a:cxnLst/>
              <a:rect l="l" t="t" r="r" b="b"/>
              <a:pathLst>
                <a:path w="1979929" h="551179">
                  <a:moveTo>
                    <a:pt x="197993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547370"/>
                  </a:lnTo>
                  <a:lnTo>
                    <a:pt x="3810" y="547370"/>
                  </a:lnTo>
                  <a:lnTo>
                    <a:pt x="381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7370"/>
                  </a:lnTo>
                  <a:lnTo>
                    <a:pt x="0" y="551180"/>
                  </a:lnTo>
                  <a:lnTo>
                    <a:pt x="1979930" y="551180"/>
                  </a:lnTo>
                  <a:lnTo>
                    <a:pt x="1979930" y="547370"/>
                  </a:lnTo>
                  <a:lnTo>
                    <a:pt x="1979930" y="3810"/>
                  </a:lnTo>
                  <a:lnTo>
                    <a:pt x="1979930" y="0"/>
                  </a:lnTo>
                  <a:close/>
                </a:path>
              </a:pathLst>
            </a:custGeom>
            <a:solidFill>
              <a:srgbClr val="69C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6221730" y="5231130"/>
              <a:ext cx="1973580" cy="543560"/>
            </a:xfrm>
            <a:custGeom>
              <a:avLst/>
              <a:gdLst/>
              <a:ahLst/>
              <a:cxnLst/>
              <a:rect l="l" t="t" r="r" b="b"/>
              <a:pathLst>
                <a:path w="1973579" h="543560">
                  <a:moveTo>
                    <a:pt x="1973580" y="0"/>
                  </a:moveTo>
                  <a:lnTo>
                    <a:pt x="1969770" y="0"/>
                  </a:lnTo>
                  <a:lnTo>
                    <a:pt x="1969770" y="3810"/>
                  </a:lnTo>
                  <a:lnTo>
                    <a:pt x="1969770" y="539750"/>
                  </a:lnTo>
                  <a:lnTo>
                    <a:pt x="3810" y="539750"/>
                  </a:lnTo>
                  <a:lnTo>
                    <a:pt x="3810" y="3810"/>
                  </a:lnTo>
                  <a:lnTo>
                    <a:pt x="1969770" y="3810"/>
                  </a:lnTo>
                  <a:lnTo>
                    <a:pt x="196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9750"/>
                  </a:lnTo>
                  <a:lnTo>
                    <a:pt x="0" y="543560"/>
                  </a:lnTo>
                  <a:lnTo>
                    <a:pt x="1973580" y="543560"/>
                  </a:lnTo>
                  <a:lnTo>
                    <a:pt x="1973580" y="53975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6BC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6225540" y="5234940"/>
              <a:ext cx="1965960" cy="535940"/>
            </a:xfrm>
            <a:custGeom>
              <a:avLst/>
              <a:gdLst/>
              <a:ahLst/>
              <a:cxnLst/>
              <a:rect l="l" t="t" r="r" b="b"/>
              <a:pathLst>
                <a:path w="1965959" h="535939">
                  <a:moveTo>
                    <a:pt x="1965960" y="0"/>
                  </a:moveTo>
                  <a:lnTo>
                    <a:pt x="1962150" y="0"/>
                  </a:lnTo>
                  <a:lnTo>
                    <a:pt x="1962150" y="3810"/>
                  </a:lnTo>
                  <a:lnTo>
                    <a:pt x="1962150" y="532130"/>
                  </a:lnTo>
                  <a:lnTo>
                    <a:pt x="3810" y="532130"/>
                  </a:lnTo>
                  <a:lnTo>
                    <a:pt x="3810" y="3810"/>
                  </a:lnTo>
                  <a:lnTo>
                    <a:pt x="1962150" y="3810"/>
                  </a:lnTo>
                  <a:lnTo>
                    <a:pt x="1962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2130"/>
                  </a:lnTo>
                  <a:lnTo>
                    <a:pt x="0" y="535940"/>
                  </a:lnTo>
                  <a:lnTo>
                    <a:pt x="1965960" y="535940"/>
                  </a:lnTo>
                  <a:lnTo>
                    <a:pt x="1965960" y="532130"/>
                  </a:lnTo>
                  <a:lnTo>
                    <a:pt x="1965960" y="3810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6D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6229350" y="5238750"/>
              <a:ext cx="1958339" cy="528320"/>
            </a:xfrm>
            <a:custGeom>
              <a:avLst/>
              <a:gdLst/>
              <a:ahLst/>
              <a:cxnLst/>
              <a:rect l="l" t="t" r="r" b="b"/>
              <a:pathLst>
                <a:path w="1958340" h="528320">
                  <a:moveTo>
                    <a:pt x="1958340" y="0"/>
                  </a:moveTo>
                  <a:lnTo>
                    <a:pt x="1954530" y="0"/>
                  </a:lnTo>
                  <a:lnTo>
                    <a:pt x="1954530" y="3810"/>
                  </a:lnTo>
                  <a:lnTo>
                    <a:pt x="1954530" y="524510"/>
                  </a:lnTo>
                  <a:lnTo>
                    <a:pt x="2540" y="524510"/>
                  </a:lnTo>
                  <a:lnTo>
                    <a:pt x="2540" y="3810"/>
                  </a:lnTo>
                  <a:lnTo>
                    <a:pt x="1954530" y="3810"/>
                  </a:lnTo>
                  <a:lnTo>
                    <a:pt x="1954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4510"/>
                  </a:lnTo>
                  <a:lnTo>
                    <a:pt x="0" y="528320"/>
                  </a:lnTo>
                  <a:lnTo>
                    <a:pt x="1958340" y="528320"/>
                  </a:lnTo>
                  <a:lnTo>
                    <a:pt x="1958340" y="524510"/>
                  </a:lnTo>
                  <a:lnTo>
                    <a:pt x="1958340" y="3810"/>
                  </a:lnTo>
                  <a:lnTo>
                    <a:pt x="1958340" y="0"/>
                  </a:lnTo>
                  <a:close/>
                </a:path>
              </a:pathLst>
            </a:custGeom>
            <a:solidFill>
              <a:srgbClr val="6F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6231890" y="5242560"/>
              <a:ext cx="1951989" cy="520700"/>
            </a:xfrm>
            <a:custGeom>
              <a:avLst/>
              <a:gdLst/>
              <a:ahLst/>
              <a:cxnLst/>
              <a:rect l="l" t="t" r="r" b="b"/>
              <a:pathLst>
                <a:path w="1951990" h="520700">
                  <a:moveTo>
                    <a:pt x="1951990" y="0"/>
                  </a:moveTo>
                  <a:lnTo>
                    <a:pt x="1948180" y="0"/>
                  </a:lnTo>
                  <a:lnTo>
                    <a:pt x="1948180" y="2540"/>
                  </a:lnTo>
                  <a:lnTo>
                    <a:pt x="1948180" y="516890"/>
                  </a:lnTo>
                  <a:lnTo>
                    <a:pt x="3810" y="516890"/>
                  </a:lnTo>
                  <a:lnTo>
                    <a:pt x="3810" y="2540"/>
                  </a:lnTo>
                  <a:lnTo>
                    <a:pt x="1948180" y="2540"/>
                  </a:lnTo>
                  <a:lnTo>
                    <a:pt x="19481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16890"/>
                  </a:lnTo>
                  <a:lnTo>
                    <a:pt x="0" y="520700"/>
                  </a:lnTo>
                  <a:lnTo>
                    <a:pt x="1951990" y="520700"/>
                  </a:lnTo>
                  <a:lnTo>
                    <a:pt x="1951990" y="516890"/>
                  </a:lnTo>
                  <a:lnTo>
                    <a:pt x="1951990" y="254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1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6235700" y="5245100"/>
              <a:ext cx="1944370" cy="514350"/>
            </a:xfrm>
            <a:custGeom>
              <a:avLst/>
              <a:gdLst/>
              <a:ahLst/>
              <a:cxnLst/>
              <a:rect l="l" t="t" r="r" b="b"/>
              <a:pathLst>
                <a:path w="1944370" h="514350">
                  <a:moveTo>
                    <a:pt x="1944370" y="0"/>
                  </a:moveTo>
                  <a:lnTo>
                    <a:pt x="1940560" y="0"/>
                  </a:lnTo>
                  <a:lnTo>
                    <a:pt x="1940560" y="3810"/>
                  </a:lnTo>
                  <a:lnTo>
                    <a:pt x="1940560" y="511810"/>
                  </a:lnTo>
                  <a:lnTo>
                    <a:pt x="3810" y="511810"/>
                  </a:lnTo>
                  <a:lnTo>
                    <a:pt x="3810" y="3810"/>
                  </a:lnTo>
                  <a:lnTo>
                    <a:pt x="1940560" y="3810"/>
                  </a:lnTo>
                  <a:lnTo>
                    <a:pt x="1940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1810"/>
                  </a:lnTo>
                  <a:lnTo>
                    <a:pt x="0" y="514350"/>
                  </a:lnTo>
                  <a:lnTo>
                    <a:pt x="1944370" y="514350"/>
                  </a:lnTo>
                  <a:lnTo>
                    <a:pt x="1944370" y="511810"/>
                  </a:lnTo>
                  <a:lnTo>
                    <a:pt x="1944370" y="3810"/>
                  </a:lnTo>
                  <a:lnTo>
                    <a:pt x="1944370" y="0"/>
                  </a:lnTo>
                  <a:close/>
                </a:path>
              </a:pathLst>
            </a:custGeom>
            <a:solidFill>
              <a:srgbClr val="73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6239510" y="5248910"/>
              <a:ext cx="1936750" cy="508000"/>
            </a:xfrm>
            <a:custGeom>
              <a:avLst/>
              <a:gdLst/>
              <a:ahLst/>
              <a:cxnLst/>
              <a:rect l="l" t="t" r="r" b="b"/>
              <a:pathLst>
                <a:path w="1936750" h="508000">
                  <a:moveTo>
                    <a:pt x="1936750" y="0"/>
                  </a:moveTo>
                  <a:lnTo>
                    <a:pt x="1932940" y="0"/>
                  </a:lnTo>
                  <a:lnTo>
                    <a:pt x="1932940" y="3810"/>
                  </a:lnTo>
                  <a:lnTo>
                    <a:pt x="193294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1932940" y="3810"/>
                  </a:lnTo>
                  <a:lnTo>
                    <a:pt x="1932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0" y="508000"/>
                  </a:lnTo>
                  <a:lnTo>
                    <a:pt x="1936750" y="508000"/>
                  </a:lnTo>
                  <a:lnTo>
                    <a:pt x="1936750" y="502920"/>
                  </a:lnTo>
                  <a:lnTo>
                    <a:pt x="1936750" y="3810"/>
                  </a:lnTo>
                  <a:lnTo>
                    <a:pt x="1936750" y="0"/>
                  </a:lnTo>
                  <a:close/>
                </a:path>
              </a:pathLst>
            </a:custGeom>
            <a:solidFill>
              <a:srgbClr val="75C5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6243320" y="5252720"/>
              <a:ext cx="1929130" cy="499109"/>
            </a:xfrm>
            <a:custGeom>
              <a:avLst/>
              <a:gdLst/>
              <a:ahLst/>
              <a:cxnLst/>
              <a:rect l="l" t="t" r="r" b="b"/>
              <a:pathLst>
                <a:path w="1929129" h="499110">
                  <a:moveTo>
                    <a:pt x="1929130" y="0"/>
                  </a:moveTo>
                  <a:lnTo>
                    <a:pt x="1925320" y="0"/>
                  </a:lnTo>
                  <a:lnTo>
                    <a:pt x="1925320" y="3810"/>
                  </a:lnTo>
                  <a:lnTo>
                    <a:pt x="1925320" y="496570"/>
                  </a:lnTo>
                  <a:lnTo>
                    <a:pt x="3810" y="496570"/>
                  </a:lnTo>
                  <a:lnTo>
                    <a:pt x="3810" y="3810"/>
                  </a:lnTo>
                  <a:lnTo>
                    <a:pt x="1925320" y="3810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6570"/>
                  </a:lnTo>
                  <a:lnTo>
                    <a:pt x="0" y="499110"/>
                  </a:lnTo>
                  <a:lnTo>
                    <a:pt x="1929130" y="499110"/>
                  </a:lnTo>
                  <a:lnTo>
                    <a:pt x="1929130" y="496570"/>
                  </a:lnTo>
                  <a:lnTo>
                    <a:pt x="1929130" y="3810"/>
                  </a:lnTo>
                  <a:lnTo>
                    <a:pt x="1929130" y="0"/>
                  </a:lnTo>
                  <a:close/>
                </a:path>
              </a:pathLst>
            </a:custGeom>
            <a:solidFill>
              <a:srgbClr val="77C6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6247130" y="5256530"/>
              <a:ext cx="1921510" cy="492759"/>
            </a:xfrm>
            <a:custGeom>
              <a:avLst/>
              <a:gdLst/>
              <a:ahLst/>
              <a:cxnLst/>
              <a:rect l="l" t="t" r="r" b="b"/>
              <a:pathLst>
                <a:path w="1921509" h="492760">
                  <a:moveTo>
                    <a:pt x="1921510" y="0"/>
                  </a:moveTo>
                  <a:lnTo>
                    <a:pt x="1918970" y="0"/>
                  </a:lnTo>
                  <a:lnTo>
                    <a:pt x="1918970" y="3810"/>
                  </a:lnTo>
                  <a:lnTo>
                    <a:pt x="1918970" y="488950"/>
                  </a:lnTo>
                  <a:lnTo>
                    <a:pt x="3810" y="488950"/>
                  </a:lnTo>
                  <a:lnTo>
                    <a:pt x="3810" y="3810"/>
                  </a:lnTo>
                  <a:lnTo>
                    <a:pt x="1918970" y="3810"/>
                  </a:lnTo>
                  <a:lnTo>
                    <a:pt x="191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8950"/>
                  </a:lnTo>
                  <a:lnTo>
                    <a:pt x="0" y="492760"/>
                  </a:lnTo>
                  <a:lnTo>
                    <a:pt x="1921510" y="492760"/>
                  </a:lnTo>
                  <a:lnTo>
                    <a:pt x="1921510" y="488950"/>
                  </a:lnTo>
                  <a:lnTo>
                    <a:pt x="1921510" y="3810"/>
                  </a:lnTo>
                  <a:lnTo>
                    <a:pt x="1921510" y="0"/>
                  </a:lnTo>
                  <a:close/>
                </a:path>
              </a:pathLst>
            </a:custGeom>
            <a:solidFill>
              <a:srgbClr val="79C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6250940" y="5260340"/>
              <a:ext cx="1915160" cy="485140"/>
            </a:xfrm>
            <a:custGeom>
              <a:avLst/>
              <a:gdLst/>
              <a:ahLst/>
              <a:cxnLst/>
              <a:rect l="l" t="t" r="r" b="b"/>
              <a:pathLst>
                <a:path w="1915159" h="485139">
                  <a:moveTo>
                    <a:pt x="1915160" y="0"/>
                  </a:moveTo>
                  <a:lnTo>
                    <a:pt x="1911350" y="0"/>
                  </a:lnTo>
                  <a:lnTo>
                    <a:pt x="1911350" y="3810"/>
                  </a:lnTo>
                  <a:lnTo>
                    <a:pt x="1911350" y="481330"/>
                  </a:lnTo>
                  <a:lnTo>
                    <a:pt x="3810" y="481330"/>
                  </a:lnTo>
                  <a:lnTo>
                    <a:pt x="3810" y="3810"/>
                  </a:lnTo>
                  <a:lnTo>
                    <a:pt x="1911350" y="3810"/>
                  </a:lnTo>
                  <a:lnTo>
                    <a:pt x="1911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1330"/>
                  </a:lnTo>
                  <a:lnTo>
                    <a:pt x="0" y="485140"/>
                  </a:lnTo>
                  <a:lnTo>
                    <a:pt x="1915160" y="485140"/>
                  </a:lnTo>
                  <a:lnTo>
                    <a:pt x="1915160" y="481330"/>
                  </a:lnTo>
                  <a:lnTo>
                    <a:pt x="1915160" y="3810"/>
                  </a:lnTo>
                  <a:lnTo>
                    <a:pt x="1915160" y="0"/>
                  </a:lnTo>
                  <a:close/>
                </a:path>
              </a:pathLst>
            </a:custGeom>
            <a:solidFill>
              <a:srgbClr val="7BC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6254750" y="5264150"/>
              <a:ext cx="1907539" cy="477520"/>
            </a:xfrm>
            <a:custGeom>
              <a:avLst/>
              <a:gdLst/>
              <a:ahLst/>
              <a:cxnLst/>
              <a:rect l="l" t="t" r="r" b="b"/>
              <a:pathLst>
                <a:path w="1907540" h="477520">
                  <a:moveTo>
                    <a:pt x="1907540" y="0"/>
                  </a:moveTo>
                  <a:lnTo>
                    <a:pt x="1903730" y="0"/>
                  </a:lnTo>
                  <a:lnTo>
                    <a:pt x="1903730" y="3810"/>
                  </a:lnTo>
                  <a:lnTo>
                    <a:pt x="1903730" y="473710"/>
                  </a:lnTo>
                  <a:lnTo>
                    <a:pt x="2540" y="473710"/>
                  </a:lnTo>
                  <a:lnTo>
                    <a:pt x="2540" y="3810"/>
                  </a:lnTo>
                  <a:lnTo>
                    <a:pt x="1903730" y="3810"/>
                  </a:lnTo>
                  <a:lnTo>
                    <a:pt x="1903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3710"/>
                  </a:lnTo>
                  <a:lnTo>
                    <a:pt x="0" y="477520"/>
                  </a:lnTo>
                  <a:lnTo>
                    <a:pt x="1907540" y="477520"/>
                  </a:lnTo>
                  <a:lnTo>
                    <a:pt x="1907540" y="473710"/>
                  </a:lnTo>
                  <a:lnTo>
                    <a:pt x="1907540" y="3810"/>
                  </a:lnTo>
                  <a:lnTo>
                    <a:pt x="1907540" y="0"/>
                  </a:lnTo>
                  <a:close/>
                </a:path>
              </a:pathLst>
            </a:custGeom>
            <a:solidFill>
              <a:srgbClr val="7D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6257290" y="5267960"/>
              <a:ext cx="1901189" cy="469900"/>
            </a:xfrm>
            <a:custGeom>
              <a:avLst/>
              <a:gdLst/>
              <a:ahLst/>
              <a:cxnLst/>
              <a:rect l="l" t="t" r="r" b="b"/>
              <a:pathLst>
                <a:path w="1901190" h="469900">
                  <a:moveTo>
                    <a:pt x="1901190" y="0"/>
                  </a:moveTo>
                  <a:lnTo>
                    <a:pt x="1897380" y="0"/>
                  </a:lnTo>
                  <a:lnTo>
                    <a:pt x="1897380" y="2540"/>
                  </a:lnTo>
                  <a:lnTo>
                    <a:pt x="1897380" y="466090"/>
                  </a:lnTo>
                  <a:lnTo>
                    <a:pt x="3810" y="466090"/>
                  </a:lnTo>
                  <a:lnTo>
                    <a:pt x="3810" y="2540"/>
                  </a:lnTo>
                  <a:lnTo>
                    <a:pt x="1897380" y="2540"/>
                  </a:lnTo>
                  <a:lnTo>
                    <a:pt x="18973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1901190" y="469900"/>
                  </a:lnTo>
                  <a:lnTo>
                    <a:pt x="1901190" y="466090"/>
                  </a:lnTo>
                  <a:lnTo>
                    <a:pt x="1901190" y="254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7EC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6261100" y="5270500"/>
              <a:ext cx="1893570" cy="463550"/>
            </a:xfrm>
            <a:custGeom>
              <a:avLst/>
              <a:gdLst/>
              <a:ahLst/>
              <a:cxnLst/>
              <a:rect l="l" t="t" r="r" b="b"/>
              <a:pathLst>
                <a:path w="1893570" h="463550">
                  <a:moveTo>
                    <a:pt x="1893570" y="0"/>
                  </a:moveTo>
                  <a:lnTo>
                    <a:pt x="1889760" y="0"/>
                  </a:lnTo>
                  <a:lnTo>
                    <a:pt x="1889760" y="3810"/>
                  </a:lnTo>
                  <a:lnTo>
                    <a:pt x="1889760" y="459740"/>
                  </a:lnTo>
                  <a:lnTo>
                    <a:pt x="3810" y="459740"/>
                  </a:lnTo>
                  <a:lnTo>
                    <a:pt x="3810" y="3810"/>
                  </a:lnTo>
                  <a:lnTo>
                    <a:pt x="1889760" y="3810"/>
                  </a:lnTo>
                  <a:lnTo>
                    <a:pt x="1889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9740"/>
                  </a:lnTo>
                  <a:lnTo>
                    <a:pt x="0" y="463550"/>
                  </a:lnTo>
                  <a:lnTo>
                    <a:pt x="1893570" y="463550"/>
                  </a:lnTo>
                  <a:lnTo>
                    <a:pt x="1893570" y="459740"/>
                  </a:lnTo>
                  <a:lnTo>
                    <a:pt x="1893570" y="3810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80C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6264910" y="5274310"/>
              <a:ext cx="1885950" cy="455930"/>
            </a:xfrm>
            <a:custGeom>
              <a:avLst/>
              <a:gdLst/>
              <a:ahLst/>
              <a:cxnLst/>
              <a:rect l="l" t="t" r="r" b="b"/>
              <a:pathLst>
                <a:path w="1885950" h="455929">
                  <a:moveTo>
                    <a:pt x="1885950" y="0"/>
                  </a:moveTo>
                  <a:lnTo>
                    <a:pt x="1882140" y="0"/>
                  </a:lnTo>
                  <a:lnTo>
                    <a:pt x="1882140" y="3810"/>
                  </a:lnTo>
                  <a:lnTo>
                    <a:pt x="1882140" y="453390"/>
                  </a:lnTo>
                  <a:lnTo>
                    <a:pt x="3810" y="453390"/>
                  </a:lnTo>
                  <a:lnTo>
                    <a:pt x="3810" y="3810"/>
                  </a:lnTo>
                  <a:lnTo>
                    <a:pt x="1882140" y="3810"/>
                  </a:lnTo>
                  <a:lnTo>
                    <a:pt x="1882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3390"/>
                  </a:lnTo>
                  <a:lnTo>
                    <a:pt x="0" y="455930"/>
                  </a:lnTo>
                  <a:lnTo>
                    <a:pt x="1885950" y="455930"/>
                  </a:lnTo>
                  <a:lnTo>
                    <a:pt x="1885950" y="453390"/>
                  </a:lnTo>
                  <a:lnTo>
                    <a:pt x="1885950" y="3810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82C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6268720" y="5278120"/>
              <a:ext cx="1878330" cy="449580"/>
            </a:xfrm>
            <a:custGeom>
              <a:avLst/>
              <a:gdLst/>
              <a:ahLst/>
              <a:cxnLst/>
              <a:rect l="l" t="t" r="r" b="b"/>
              <a:pathLst>
                <a:path w="1878329" h="449579">
                  <a:moveTo>
                    <a:pt x="187833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445770"/>
                  </a:lnTo>
                  <a:lnTo>
                    <a:pt x="3810" y="445770"/>
                  </a:lnTo>
                  <a:lnTo>
                    <a:pt x="381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5770"/>
                  </a:lnTo>
                  <a:lnTo>
                    <a:pt x="0" y="449580"/>
                  </a:lnTo>
                  <a:lnTo>
                    <a:pt x="1878330" y="449580"/>
                  </a:lnTo>
                  <a:lnTo>
                    <a:pt x="1878330" y="445770"/>
                  </a:lnTo>
                  <a:lnTo>
                    <a:pt x="1878330" y="3810"/>
                  </a:lnTo>
                  <a:lnTo>
                    <a:pt x="1878330" y="0"/>
                  </a:lnTo>
                  <a:close/>
                </a:path>
              </a:pathLst>
            </a:custGeom>
            <a:solidFill>
              <a:srgbClr val="84C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6272530" y="5281930"/>
              <a:ext cx="1871980" cy="441959"/>
            </a:xfrm>
            <a:custGeom>
              <a:avLst/>
              <a:gdLst/>
              <a:ahLst/>
              <a:cxnLst/>
              <a:rect l="l" t="t" r="r" b="b"/>
              <a:pathLst>
                <a:path w="1871979" h="441960">
                  <a:moveTo>
                    <a:pt x="1871980" y="0"/>
                  </a:moveTo>
                  <a:lnTo>
                    <a:pt x="1868170" y="0"/>
                  </a:lnTo>
                  <a:lnTo>
                    <a:pt x="1868170" y="3810"/>
                  </a:lnTo>
                  <a:lnTo>
                    <a:pt x="1868170" y="438150"/>
                  </a:lnTo>
                  <a:lnTo>
                    <a:pt x="3810" y="438150"/>
                  </a:lnTo>
                  <a:lnTo>
                    <a:pt x="3810" y="3810"/>
                  </a:lnTo>
                  <a:lnTo>
                    <a:pt x="1868170" y="3810"/>
                  </a:lnTo>
                  <a:lnTo>
                    <a:pt x="1868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8150"/>
                  </a:lnTo>
                  <a:lnTo>
                    <a:pt x="0" y="441960"/>
                  </a:lnTo>
                  <a:lnTo>
                    <a:pt x="1871980" y="441960"/>
                  </a:lnTo>
                  <a:lnTo>
                    <a:pt x="1871980" y="43815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86C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6276340" y="5285740"/>
              <a:ext cx="1864360" cy="434340"/>
            </a:xfrm>
            <a:custGeom>
              <a:avLst/>
              <a:gdLst/>
              <a:ahLst/>
              <a:cxnLst/>
              <a:rect l="l" t="t" r="r" b="b"/>
              <a:pathLst>
                <a:path w="1864359" h="434339">
                  <a:moveTo>
                    <a:pt x="1864360" y="0"/>
                  </a:moveTo>
                  <a:lnTo>
                    <a:pt x="1860550" y="0"/>
                  </a:lnTo>
                  <a:lnTo>
                    <a:pt x="1860550" y="3810"/>
                  </a:lnTo>
                  <a:lnTo>
                    <a:pt x="1860550" y="430530"/>
                  </a:lnTo>
                  <a:lnTo>
                    <a:pt x="2540" y="430530"/>
                  </a:lnTo>
                  <a:lnTo>
                    <a:pt x="2540" y="3810"/>
                  </a:lnTo>
                  <a:lnTo>
                    <a:pt x="1860550" y="3810"/>
                  </a:lnTo>
                  <a:lnTo>
                    <a:pt x="1860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0530"/>
                  </a:lnTo>
                  <a:lnTo>
                    <a:pt x="0" y="434340"/>
                  </a:lnTo>
                  <a:lnTo>
                    <a:pt x="1864360" y="434340"/>
                  </a:lnTo>
                  <a:lnTo>
                    <a:pt x="1864360" y="430530"/>
                  </a:lnTo>
                  <a:lnTo>
                    <a:pt x="1864360" y="3810"/>
                  </a:lnTo>
                  <a:lnTo>
                    <a:pt x="1864360" y="0"/>
                  </a:lnTo>
                  <a:close/>
                </a:path>
              </a:pathLst>
            </a:custGeom>
            <a:solidFill>
              <a:srgbClr val="88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6278880" y="5289550"/>
              <a:ext cx="1858010" cy="426720"/>
            </a:xfrm>
            <a:custGeom>
              <a:avLst/>
              <a:gdLst/>
              <a:ahLst/>
              <a:cxnLst/>
              <a:rect l="l" t="t" r="r" b="b"/>
              <a:pathLst>
                <a:path w="1858009" h="426720">
                  <a:moveTo>
                    <a:pt x="1858010" y="0"/>
                  </a:moveTo>
                  <a:lnTo>
                    <a:pt x="1854200" y="0"/>
                  </a:lnTo>
                  <a:lnTo>
                    <a:pt x="1854200" y="2540"/>
                  </a:lnTo>
                  <a:lnTo>
                    <a:pt x="1854200" y="422910"/>
                  </a:lnTo>
                  <a:lnTo>
                    <a:pt x="3810" y="422910"/>
                  </a:lnTo>
                  <a:lnTo>
                    <a:pt x="3810" y="2540"/>
                  </a:lnTo>
                  <a:lnTo>
                    <a:pt x="1854200" y="2540"/>
                  </a:lnTo>
                  <a:lnTo>
                    <a:pt x="18542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1858010" y="426720"/>
                  </a:lnTo>
                  <a:lnTo>
                    <a:pt x="1858010" y="422910"/>
                  </a:lnTo>
                  <a:lnTo>
                    <a:pt x="1858010" y="254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8AC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6282690" y="5292090"/>
              <a:ext cx="1850389" cy="420370"/>
            </a:xfrm>
            <a:custGeom>
              <a:avLst/>
              <a:gdLst/>
              <a:ahLst/>
              <a:cxnLst/>
              <a:rect l="l" t="t" r="r" b="b"/>
              <a:pathLst>
                <a:path w="1850390" h="420370">
                  <a:moveTo>
                    <a:pt x="1850390" y="0"/>
                  </a:moveTo>
                  <a:lnTo>
                    <a:pt x="1846580" y="0"/>
                  </a:lnTo>
                  <a:lnTo>
                    <a:pt x="1846580" y="3810"/>
                  </a:lnTo>
                  <a:lnTo>
                    <a:pt x="1846580" y="416560"/>
                  </a:lnTo>
                  <a:lnTo>
                    <a:pt x="3810" y="416560"/>
                  </a:lnTo>
                  <a:lnTo>
                    <a:pt x="3810" y="3810"/>
                  </a:lnTo>
                  <a:lnTo>
                    <a:pt x="1846580" y="3810"/>
                  </a:lnTo>
                  <a:lnTo>
                    <a:pt x="1846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0" y="420370"/>
                  </a:lnTo>
                  <a:lnTo>
                    <a:pt x="1850390" y="420370"/>
                  </a:lnTo>
                  <a:lnTo>
                    <a:pt x="1850390" y="416560"/>
                  </a:lnTo>
                  <a:lnTo>
                    <a:pt x="1850390" y="3810"/>
                  </a:lnTo>
                  <a:lnTo>
                    <a:pt x="1850390" y="0"/>
                  </a:lnTo>
                  <a:close/>
                </a:path>
              </a:pathLst>
            </a:custGeom>
            <a:solidFill>
              <a:srgbClr val="8CC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6286500" y="5295900"/>
              <a:ext cx="1842770" cy="412750"/>
            </a:xfrm>
            <a:custGeom>
              <a:avLst/>
              <a:gdLst/>
              <a:ahLst/>
              <a:cxnLst/>
              <a:rect l="l" t="t" r="r" b="b"/>
              <a:pathLst>
                <a:path w="1842770" h="412750">
                  <a:moveTo>
                    <a:pt x="1842770" y="0"/>
                  </a:moveTo>
                  <a:lnTo>
                    <a:pt x="1838960" y="0"/>
                  </a:lnTo>
                  <a:lnTo>
                    <a:pt x="1838960" y="3810"/>
                  </a:lnTo>
                  <a:lnTo>
                    <a:pt x="1838960" y="410210"/>
                  </a:lnTo>
                  <a:lnTo>
                    <a:pt x="3810" y="410210"/>
                  </a:lnTo>
                  <a:lnTo>
                    <a:pt x="3810" y="3810"/>
                  </a:lnTo>
                  <a:lnTo>
                    <a:pt x="1838960" y="3810"/>
                  </a:lnTo>
                  <a:lnTo>
                    <a:pt x="1838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0210"/>
                  </a:lnTo>
                  <a:lnTo>
                    <a:pt x="0" y="412750"/>
                  </a:lnTo>
                  <a:lnTo>
                    <a:pt x="1842770" y="412750"/>
                  </a:lnTo>
                  <a:lnTo>
                    <a:pt x="1842770" y="410210"/>
                  </a:lnTo>
                  <a:lnTo>
                    <a:pt x="1842770" y="3810"/>
                  </a:lnTo>
                  <a:lnTo>
                    <a:pt x="1842770" y="0"/>
                  </a:lnTo>
                  <a:close/>
                </a:path>
              </a:pathLst>
            </a:custGeom>
            <a:solidFill>
              <a:srgbClr val="8EC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6290310" y="5299710"/>
              <a:ext cx="1835150" cy="406400"/>
            </a:xfrm>
            <a:custGeom>
              <a:avLst/>
              <a:gdLst/>
              <a:ahLst/>
              <a:cxnLst/>
              <a:rect l="l" t="t" r="r" b="b"/>
              <a:pathLst>
                <a:path w="1835150" h="406400">
                  <a:moveTo>
                    <a:pt x="183515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402590"/>
                  </a:lnTo>
                  <a:lnTo>
                    <a:pt x="3810" y="402590"/>
                  </a:lnTo>
                  <a:lnTo>
                    <a:pt x="381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2590"/>
                  </a:lnTo>
                  <a:lnTo>
                    <a:pt x="0" y="406400"/>
                  </a:lnTo>
                  <a:lnTo>
                    <a:pt x="1835150" y="406400"/>
                  </a:lnTo>
                  <a:lnTo>
                    <a:pt x="1835150" y="402590"/>
                  </a:lnTo>
                  <a:lnTo>
                    <a:pt x="1835150" y="3810"/>
                  </a:lnTo>
                  <a:lnTo>
                    <a:pt x="1835150" y="0"/>
                  </a:lnTo>
                  <a:close/>
                </a:path>
              </a:pathLst>
            </a:custGeom>
            <a:solidFill>
              <a:srgbClr val="90D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6294120" y="5303520"/>
              <a:ext cx="1828800" cy="398780"/>
            </a:xfrm>
            <a:custGeom>
              <a:avLst/>
              <a:gdLst/>
              <a:ahLst/>
              <a:cxnLst/>
              <a:rect l="l" t="t" r="r" b="b"/>
              <a:pathLst>
                <a:path w="1828800" h="398779">
                  <a:moveTo>
                    <a:pt x="1828800" y="0"/>
                  </a:moveTo>
                  <a:lnTo>
                    <a:pt x="1824990" y="0"/>
                  </a:lnTo>
                  <a:lnTo>
                    <a:pt x="1824990" y="3810"/>
                  </a:lnTo>
                  <a:lnTo>
                    <a:pt x="1824990" y="394970"/>
                  </a:lnTo>
                  <a:lnTo>
                    <a:pt x="3810" y="394970"/>
                  </a:lnTo>
                  <a:lnTo>
                    <a:pt x="3810" y="3810"/>
                  </a:lnTo>
                  <a:lnTo>
                    <a:pt x="1824990" y="3810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4970"/>
                  </a:lnTo>
                  <a:lnTo>
                    <a:pt x="0" y="398780"/>
                  </a:lnTo>
                  <a:lnTo>
                    <a:pt x="1828800" y="398780"/>
                  </a:lnTo>
                  <a:lnTo>
                    <a:pt x="1828800" y="39497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2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6297930" y="5307330"/>
              <a:ext cx="1821180" cy="391160"/>
            </a:xfrm>
            <a:custGeom>
              <a:avLst/>
              <a:gdLst/>
              <a:ahLst/>
              <a:cxnLst/>
              <a:rect l="l" t="t" r="r" b="b"/>
              <a:pathLst>
                <a:path w="1821179" h="391160">
                  <a:moveTo>
                    <a:pt x="1821180" y="0"/>
                  </a:moveTo>
                  <a:lnTo>
                    <a:pt x="1817370" y="0"/>
                  </a:lnTo>
                  <a:lnTo>
                    <a:pt x="1817370" y="3810"/>
                  </a:lnTo>
                  <a:lnTo>
                    <a:pt x="1817370" y="387350"/>
                  </a:lnTo>
                  <a:lnTo>
                    <a:pt x="3810" y="387350"/>
                  </a:lnTo>
                  <a:lnTo>
                    <a:pt x="3810" y="3810"/>
                  </a:lnTo>
                  <a:lnTo>
                    <a:pt x="1817370" y="3810"/>
                  </a:lnTo>
                  <a:lnTo>
                    <a:pt x="1817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7350"/>
                  </a:lnTo>
                  <a:lnTo>
                    <a:pt x="0" y="391160"/>
                  </a:lnTo>
                  <a:lnTo>
                    <a:pt x="1821180" y="391160"/>
                  </a:lnTo>
                  <a:lnTo>
                    <a:pt x="1821180" y="387350"/>
                  </a:lnTo>
                  <a:lnTo>
                    <a:pt x="1821180" y="381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94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6301740" y="5311140"/>
              <a:ext cx="1813560" cy="383540"/>
            </a:xfrm>
            <a:custGeom>
              <a:avLst/>
              <a:gdLst/>
              <a:ahLst/>
              <a:cxnLst/>
              <a:rect l="l" t="t" r="r" b="b"/>
              <a:pathLst>
                <a:path w="1813559" h="383539">
                  <a:moveTo>
                    <a:pt x="1813560" y="0"/>
                  </a:moveTo>
                  <a:lnTo>
                    <a:pt x="1809750" y="0"/>
                  </a:lnTo>
                  <a:lnTo>
                    <a:pt x="1809750" y="3810"/>
                  </a:lnTo>
                  <a:lnTo>
                    <a:pt x="1809750" y="379730"/>
                  </a:lnTo>
                  <a:lnTo>
                    <a:pt x="3810" y="379730"/>
                  </a:lnTo>
                  <a:lnTo>
                    <a:pt x="3810" y="3810"/>
                  </a:lnTo>
                  <a:lnTo>
                    <a:pt x="1809750" y="381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9730"/>
                  </a:lnTo>
                  <a:lnTo>
                    <a:pt x="0" y="383540"/>
                  </a:lnTo>
                  <a:lnTo>
                    <a:pt x="1813560" y="383540"/>
                  </a:lnTo>
                  <a:lnTo>
                    <a:pt x="1813560" y="379730"/>
                  </a:lnTo>
                  <a:lnTo>
                    <a:pt x="1813560" y="381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96D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6305550" y="5314950"/>
              <a:ext cx="1805939" cy="375920"/>
            </a:xfrm>
            <a:custGeom>
              <a:avLst/>
              <a:gdLst/>
              <a:ahLst/>
              <a:cxnLst/>
              <a:rect l="l" t="t" r="r" b="b"/>
              <a:pathLst>
                <a:path w="1805940" h="375920">
                  <a:moveTo>
                    <a:pt x="1805940" y="0"/>
                  </a:moveTo>
                  <a:lnTo>
                    <a:pt x="1802130" y="0"/>
                  </a:lnTo>
                  <a:lnTo>
                    <a:pt x="1802130" y="3810"/>
                  </a:lnTo>
                  <a:lnTo>
                    <a:pt x="1802130" y="372110"/>
                  </a:lnTo>
                  <a:lnTo>
                    <a:pt x="2540" y="372110"/>
                  </a:lnTo>
                  <a:lnTo>
                    <a:pt x="2540" y="3810"/>
                  </a:lnTo>
                  <a:lnTo>
                    <a:pt x="1802130" y="3810"/>
                  </a:lnTo>
                  <a:lnTo>
                    <a:pt x="1802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1805940" y="375920"/>
                  </a:lnTo>
                  <a:lnTo>
                    <a:pt x="1805940" y="372110"/>
                  </a:lnTo>
                  <a:lnTo>
                    <a:pt x="1805940" y="3810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9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6308090" y="5318760"/>
              <a:ext cx="1799589" cy="368300"/>
            </a:xfrm>
            <a:custGeom>
              <a:avLst/>
              <a:gdLst/>
              <a:ahLst/>
              <a:cxnLst/>
              <a:rect l="l" t="t" r="r" b="b"/>
              <a:pathLst>
                <a:path w="1799590" h="368300">
                  <a:moveTo>
                    <a:pt x="1799590" y="0"/>
                  </a:moveTo>
                  <a:lnTo>
                    <a:pt x="1795780" y="0"/>
                  </a:lnTo>
                  <a:lnTo>
                    <a:pt x="1795780" y="2540"/>
                  </a:lnTo>
                  <a:lnTo>
                    <a:pt x="1795780" y="364490"/>
                  </a:lnTo>
                  <a:lnTo>
                    <a:pt x="3810" y="364490"/>
                  </a:lnTo>
                  <a:lnTo>
                    <a:pt x="3810" y="2540"/>
                  </a:lnTo>
                  <a:lnTo>
                    <a:pt x="1795780" y="2540"/>
                  </a:lnTo>
                  <a:lnTo>
                    <a:pt x="1795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1799590" y="368300"/>
                  </a:lnTo>
                  <a:lnTo>
                    <a:pt x="1799590" y="364490"/>
                  </a:lnTo>
                  <a:lnTo>
                    <a:pt x="1799590" y="2540"/>
                  </a:lnTo>
                  <a:lnTo>
                    <a:pt x="1799590" y="0"/>
                  </a:lnTo>
                  <a:close/>
                </a:path>
              </a:pathLst>
            </a:custGeom>
            <a:solidFill>
              <a:srgbClr val="9A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6311900" y="5321300"/>
              <a:ext cx="1791970" cy="361950"/>
            </a:xfrm>
            <a:custGeom>
              <a:avLst/>
              <a:gdLst/>
              <a:ahLst/>
              <a:cxnLst/>
              <a:rect l="l" t="t" r="r" b="b"/>
              <a:pathLst>
                <a:path w="1791970" h="361950">
                  <a:moveTo>
                    <a:pt x="1791970" y="0"/>
                  </a:moveTo>
                  <a:lnTo>
                    <a:pt x="1788160" y="0"/>
                  </a:lnTo>
                  <a:lnTo>
                    <a:pt x="1788160" y="3810"/>
                  </a:lnTo>
                  <a:lnTo>
                    <a:pt x="1788160" y="359410"/>
                  </a:lnTo>
                  <a:lnTo>
                    <a:pt x="3810" y="359410"/>
                  </a:lnTo>
                  <a:lnTo>
                    <a:pt x="3810" y="3810"/>
                  </a:lnTo>
                  <a:lnTo>
                    <a:pt x="1788160" y="3810"/>
                  </a:lnTo>
                  <a:lnTo>
                    <a:pt x="1788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9410"/>
                  </a:lnTo>
                  <a:lnTo>
                    <a:pt x="0" y="361950"/>
                  </a:lnTo>
                  <a:lnTo>
                    <a:pt x="1791970" y="361950"/>
                  </a:lnTo>
                  <a:lnTo>
                    <a:pt x="1791970" y="359410"/>
                  </a:lnTo>
                  <a:lnTo>
                    <a:pt x="1791970" y="3810"/>
                  </a:lnTo>
                  <a:lnTo>
                    <a:pt x="1791970" y="0"/>
                  </a:lnTo>
                  <a:close/>
                </a:path>
              </a:pathLst>
            </a:custGeom>
            <a:solidFill>
              <a:srgbClr val="9C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6315710" y="5325110"/>
              <a:ext cx="1784350" cy="355600"/>
            </a:xfrm>
            <a:custGeom>
              <a:avLst/>
              <a:gdLst/>
              <a:ahLst/>
              <a:cxnLst/>
              <a:rect l="l" t="t" r="r" b="b"/>
              <a:pathLst>
                <a:path w="1784350" h="355600">
                  <a:moveTo>
                    <a:pt x="1784350" y="0"/>
                  </a:moveTo>
                  <a:lnTo>
                    <a:pt x="1780540" y="0"/>
                  </a:lnTo>
                  <a:lnTo>
                    <a:pt x="1780540" y="3810"/>
                  </a:lnTo>
                  <a:lnTo>
                    <a:pt x="1780540" y="351790"/>
                  </a:lnTo>
                  <a:lnTo>
                    <a:pt x="3810" y="351790"/>
                  </a:lnTo>
                  <a:lnTo>
                    <a:pt x="3810" y="3810"/>
                  </a:lnTo>
                  <a:lnTo>
                    <a:pt x="1780540" y="3810"/>
                  </a:lnTo>
                  <a:lnTo>
                    <a:pt x="1780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1790"/>
                  </a:lnTo>
                  <a:lnTo>
                    <a:pt x="0" y="355600"/>
                  </a:lnTo>
                  <a:lnTo>
                    <a:pt x="1784350" y="355600"/>
                  </a:lnTo>
                  <a:lnTo>
                    <a:pt x="1784350" y="351790"/>
                  </a:lnTo>
                  <a:lnTo>
                    <a:pt x="1784350" y="3810"/>
                  </a:lnTo>
                  <a:lnTo>
                    <a:pt x="1784350" y="0"/>
                  </a:lnTo>
                  <a:close/>
                </a:path>
              </a:pathLst>
            </a:custGeom>
            <a:solidFill>
              <a:srgbClr val="9DD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6319520" y="5328920"/>
              <a:ext cx="1776730" cy="347980"/>
            </a:xfrm>
            <a:custGeom>
              <a:avLst/>
              <a:gdLst/>
              <a:ahLst/>
              <a:cxnLst/>
              <a:rect l="l" t="t" r="r" b="b"/>
              <a:pathLst>
                <a:path w="1776729" h="347979">
                  <a:moveTo>
                    <a:pt x="1776730" y="0"/>
                  </a:moveTo>
                  <a:lnTo>
                    <a:pt x="1774190" y="0"/>
                  </a:lnTo>
                  <a:lnTo>
                    <a:pt x="1774190" y="3810"/>
                  </a:lnTo>
                  <a:lnTo>
                    <a:pt x="1774190" y="344170"/>
                  </a:lnTo>
                  <a:lnTo>
                    <a:pt x="3810" y="344170"/>
                  </a:lnTo>
                  <a:lnTo>
                    <a:pt x="3810" y="3810"/>
                  </a:lnTo>
                  <a:lnTo>
                    <a:pt x="1774190" y="3810"/>
                  </a:lnTo>
                  <a:lnTo>
                    <a:pt x="1774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4170"/>
                  </a:lnTo>
                  <a:lnTo>
                    <a:pt x="0" y="347980"/>
                  </a:lnTo>
                  <a:lnTo>
                    <a:pt x="1776730" y="347980"/>
                  </a:lnTo>
                  <a:lnTo>
                    <a:pt x="1776730" y="344170"/>
                  </a:lnTo>
                  <a:lnTo>
                    <a:pt x="1776730" y="3810"/>
                  </a:lnTo>
                  <a:lnTo>
                    <a:pt x="1776730" y="0"/>
                  </a:lnTo>
                  <a:close/>
                </a:path>
              </a:pathLst>
            </a:custGeom>
            <a:solidFill>
              <a:srgbClr val="9FD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6323330" y="5332730"/>
              <a:ext cx="1770380" cy="340360"/>
            </a:xfrm>
            <a:custGeom>
              <a:avLst/>
              <a:gdLst/>
              <a:ahLst/>
              <a:cxnLst/>
              <a:rect l="l" t="t" r="r" b="b"/>
              <a:pathLst>
                <a:path w="1770379" h="340360">
                  <a:moveTo>
                    <a:pt x="1770380" y="0"/>
                  </a:moveTo>
                  <a:lnTo>
                    <a:pt x="1766570" y="0"/>
                  </a:lnTo>
                  <a:lnTo>
                    <a:pt x="1766570" y="3810"/>
                  </a:lnTo>
                  <a:lnTo>
                    <a:pt x="1766570" y="336550"/>
                  </a:lnTo>
                  <a:lnTo>
                    <a:pt x="3810" y="336550"/>
                  </a:lnTo>
                  <a:lnTo>
                    <a:pt x="3810" y="3810"/>
                  </a:lnTo>
                  <a:lnTo>
                    <a:pt x="1766570" y="3810"/>
                  </a:lnTo>
                  <a:lnTo>
                    <a:pt x="1766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6550"/>
                  </a:lnTo>
                  <a:lnTo>
                    <a:pt x="0" y="340360"/>
                  </a:lnTo>
                  <a:lnTo>
                    <a:pt x="1770380" y="340360"/>
                  </a:lnTo>
                  <a:lnTo>
                    <a:pt x="1770380" y="336550"/>
                  </a:lnTo>
                  <a:lnTo>
                    <a:pt x="1770380" y="3810"/>
                  </a:lnTo>
                  <a:lnTo>
                    <a:pt x="1770380" y="0"/>
                  </a:lnTo>
                  <a:close/>
                </a:path>
              </a:pathLst>
            </a:custGeom>
            <a:solidFill>
              <a:srgbClr val="A1D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6327140" y="5336540"/>
              <a:ext cx="1762760" cy="332740"/>
            </a:xfrm>
            <a:custGeom>
              <a:avLst/>
              <a:gdLst/>
              <a:ahLst/>
              <a:cxnLst/>
              <a:rect l="l" t="t" r="r" b="b"/>
              <a:pathLst>
                <a:path w="1762759" h="332739">
                  <a:moveTo>
                    <a:pt x="1762760" y="0"/>
                  </a:moveTo>
                  <a:lnTo>
                    <a:pt x="1758950" y="0"/>
                  </a:lnTo>
                  <a:lnTo>
                    <a:pt x="1758950" y="3810"/>
                  </a:lnTo>
                  <a:lnTo>
                    <a:pt x="1758950" y="328930"/>
                  </a:lnTo>
                  <a:lnTo>
                    <a:pt x="2540" y="328930"/>
                  </a:lnTo>
                  <a:lnTo>
                    <a:pt x="2540" y="3810"/>
                  </a:lnTo>
                  <a:lnTo>
                    <a:pt x="1758950" y="3810"/>
                  </a:lnTo>
                  <a:lnTo>
                    <a:pt x="1758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1762760" y="332740"/>
                  </a:lnTo>
                  <a:lnTo>
                    <a:pt x="1762760" y="328930"/>
                  </a:lnTo>
                  <a:lnTo>
                    <a:pt x="1762760" y="3810"/>
                  </a:lnTo>
                  <a:lnTo>
                    <a:pt x="1762760" y="0"/>
                  </a:lnTo>
                  <a:close/>
                </a:path>
              </a:pathLst>
            </a:custGeom>
            <a:solidFill>
              <a:srgbClr val="A3D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6329680" y="5340350"/>
              <a:ext cx="1756410" cy="325120"/>
            </a:xfrm>
            <a:custGeom>
              <a:avLst/>
              <a:gdLst/>
              <a:ahLst/>
              <a:cxnLst/>
              <a:rect l="l" t="t" r="r" b="b"/>
              <a:pathLst>
                <a:path w="1756409" h="325120">
                  <a:moveTo>
                    <a:pt x="1756410" y="0"/>
                  </a:moveTo>
                  <a:lnTo>
                    <a:pt x="1752600" y="0"/>
                  </a:lnTo>
                  <a:lnTo>
                    <a:pt x="1752600" y="2540"/>
                  </a:lnTo>
                  <a:lnTo>
                    <a:pt x="1752600" y="321310"/>
                  </a:lnTo>
                  <a:lnTo>
                    <a:pt x="3810" y="321310"/>
                  </a:lnTo>
                  <a:lnTo>
                    <a:pt x="3810" y="2540"/>
                  </a:lnTo>
                  <a:lnTo>
                    <a:pt x="1752600" y="254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1756410" y="325120"/>
                  </a:lnTo>
                  <a:lnTo>
                    <a:pt x="1756410" y="321310"/>
                  </a:lnTo>
                  <a:lnTo>
                    <a:pt x="1756410" y="2540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A5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6333490" y="5342890"/>
              <a:ext cx="1748789" cy="318770"/>
            </a:xfrm>
            <a:custGeom>
              <a:avLst/>
              <a:gdLst/>
              <a:ahLst/>
              <a:cxnLst/>
              <a:rect l="l" t="t" r="r" b="b"/>
              <a:pathLst>
                <a:path w="1748790" h="318770">
                  <a:moveTo>
                    <a:pt x="1748790" y="0"/>
                  </a:moveTo>
                  <a:lnTo>
                    <a:pt x="1744980" y="0"/>
                  </a:lnTo>
                  <a:lnTo>
                    <a:pt x="1744980" y="3810"/>
                  </a:lnTo>
                  <a:lnTo>
                    <a:pt x="174498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1744980" y="3810"/>
                  </a:lnTo>
                  <a:lnTo>
                    <a:pt x="1744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8770"/>
                  </a:lnTo>
                  <a:lnTo>
                    <a:pt x="1748790" y="318770"/>
                  </a:lnTo>
                  <a:lnTo>
                    <a:pt x="1748790" y="314960"/>
                  </a:lnTo>
                  <a:lnTo>
                    <a:pt x="1748790" y="3810"/>
                  </a:lnTo>
                  <a:lnTo>
                    <a:pt x="1748790" y="0"/>
                  </a:lnTo>
                  <a:close/>
                </a:path>
              </a:pathLst>
            </a:custGeom>
            <a:solidFill>
              <a:srgbClr val="A7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6337300" y="5346700"/>
              <a:ext cx="1741170" cy="311150"/>
            </a:xfrm>
            <a:custGeom>
              <a:avLst/>
              <a:gdLst/>
              <a:ahLst/>
              <a:cxnLst/>
              <a:rect l="l" t="t" r="r" b="b"/>
              <a:pathLst>
                <a:path w="1741170" h="311150">
                  <a:moveTo>
                    <a:pt x="1741170" y="0"/>
                  </a:moveTo>
                  <a:lnTo>
                    <a:pt x="1737360" y="0"/>
                  </a:lnTo>
                  <a:lnTo>
                    <a:pt x="1737360" y="3810"/>
                  </a:lnTo>
                  <a:lnTo>
                    <a:pt x="1737360" y="308610"/>
                  </a:lnTo>
                  <a:lnTo>
                    <a:pt x="3810" y="308610"/>
                  </a:lnTo>
                  <a:lnTo>
                    <a:pt x="3810" y="3810"/>
                  </a:lnTo>
                  <a:lnTo>
                    <a:pt x="1737360" y="3810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8610"/>
                  </a:lnTo>
                  <a:lnTo>
                    <a:pt x="0" y="311150"/>
                  </a:lnTo>
                  <a:lnTo>
                    <a:pt x="1741170" y="311150"/>
                  </a:lnTo>
                  <a:lnTo>
                    <a:pt x="1741170" y="308610"/>
                  </a:lnTo>
                  <a:lnTo>
                    <a:pt x="1741170" y="3810"/>
                  </a:lnTo>
                  <a:lnTo>
                    <a:pt x="1741170" y="0"/>
                  </a:lnTo>
                  <a:close/>
                </a:path>
              </a:pathLst>
            </a:custGeom>
            <a:solidFill>
              <a:srgbClr val="A9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6341110" y="5350510"/>
              <a:ext cx="1733550" cy="304800"/>
            </a:xfrm>
            <a:custGeom>
              <a:avLst/>
              <a:gdLst/>
              <a:ahLst/>
              <a:cxnLst/>
              <a:rect l="l" t="t" r="r" b="b"/>
              <a:pathLst>
                <a:path w="1733550" h="304800">
                  <a:moveTo>
                    <a:pt x="1733550" y="0"/>
                  </a:moveTo>
                  <a:lnTo>
                    <a:pt x="1731010" y="0"/>
                  </a:lnTo>
                  <a:lnTo>
                    <a:pt x="1731010" y="3810"/>
                  </a:lnTo>
                  <a:lnTo>
                    <a:pt x="1731010" y="300990"/>
                  </a:lnTo>
                  <a:lnTo>
                    <a:pt x="3810" y="300990"/>
                  </a:lnTo>
                  <a:lnTo>
                    <a:pt x="3810" y="3810"/>
                  </a:lnTo>
                  <a:lnTo>
                    <a:pt x="1731010" y="3810"/>
                  </a:lnTo>
                  <a:lnTo>
                    <a:pt x="1731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0990"/>
                  </a:lnTo>
                  <a:lnTo>
                    <a:pt x="0" y="304800"/>
                  </a:lnTo>
                  <a:lnTo>
                    <a:pt x="1733550" y="304800"/>
                  </a:lnTo>
                  <a:lnTo>
                    <a:pt x="1733550" y="300990"/>
                  </a:lnTo>
                  <a:lnTo>
                    <a:pt x="1733550" y="3810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rgbClr val="ABDB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6344920" y="5354320"/>
              <a:ext cx="1727200" cy="297180"/>
            </a:xfrm>
            <a:custGeom>
              <a:avLst/>
              <a:gdLst/>
              <a:ahLst/>
              <a:cxnLst/>
              <a:rect l="l" t="t" r="r" b="b"/>
              <a:pathLst>
                <a:path w="1727200" h="297179">
                  <a:moveTo>
                    <a:pt x="1727200" y="0"/>
                  </a:moveTo>
                  <a:lnTo>
                    <a:pt x="1723390" y="0"/>
                  </a:lnTo>
                  <a:lnTo>
                    <a:pt x="1723390" y="3810"/>
                  </a:lnTo>
                  <a:lnTo>
                    <a:pt x="1723390" y="293370"/>
                  </a:lnTo>
                  <a:lnTo>
                    <a:pt x="3810" y="293370"/>
                  </a:lnTo>
                  <a:lnTo>
                    <a:pt x="3810" y="3810"/>
                  </a:lnTo>
                  <a:lnTo>
                    <a:pt x="1723390" y="3810"/>
                  </a:lnTo>
                  <a:lnTo>
                    <a:pt x="1723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3370"/>
                  </a:lnTo>
                  <a:lnTo>
                    <a:pt x="0" y="297180"/>
                  </a:lnTo>
                  <a:lnTo>
                    <a:pt x="1727200" y="297180"/>
                  </a:lnTo>
                  <a:lnTo>
                    <a:pt x="1727200" y="293370"/>
                  </a:lnTo>
                  <a:lnTo>
                    <a:pt x="1727200" y="3810"/>
                  </a:lnTo>
                  <a:lnTo>
                    <a:pt x="1727200" y="0"/>
                  </a:lnTo>
                  <a:close/>
                </a:path>
              </a:pathLst>
            </a:custGeom>
            <a:solidFill>
              <a:srgbClr val="ADD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6348730" y="5358130"/>
              <a:ext cx="1719580" cy="289560"/>
            </a:xfrm>
            <a:custGeom>
              <a:avLst/>
              <a:gdLst/>
              <a:ahLst/>
              <a:cxnLst/>
              <a:rect l="l" t="t" r="r" b="b"/>
              <a:pathLst>
                <a:path w="1719579" h="289560">
                  <a:moveTo>
                    <a:pt x="1719580" y="0"/>
                  </a:moveTo>
                  <a:lnTo>
                    <a:pt x="1715770" y="0"/>
                  </a:lnTo>
                  <a:lnTo>
                    <a:pt x="1715770" y="3810"/>
                  </a:lnTo>
                  <a:lnTo>
                    <a:pt x="1715770" y="285750"/>
                  </a:lnTo>
                  <a:lnTo>
                    <a:pt x="2540" y="285750"/>
                  </a:lnTo>
                  <a:lnTo>
                    <a:pt x="2540" y="3810"/>
                  </a:lnTo>
                  <a:lnTo>
                    <a:pt x="1715770" y="3810"/>
                  </a:lnTo>
                  <a:lnTo>
                    <a:pt x="1715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1719580" y="289560"/>
                  </a:lnTo>
                  <a:lnTo>
                    <a:pt x="1719580" y="285750"/>
                  </a:lnTo>
                  <a:lnTo>
                    <a:pt x="1719580" y="3810"/>
                  </a:lnTo>
                  <a:lnTo>
                    <a:pt x="1719580" y="0"/>
                  </a:lnTo>
                  <a:close/>
                </a:path>
              </a:pathLst>
            </a:custGeom>
            <a:solidFill>
              <a:srgbClr val="AF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6351270" y="5361940"/>
              <a:ext cx="1713230" cy="281940"/>
            </a:xfrm>
            <a:custGeom>
              <a:avLst/>
              <a:gdLst/>
              <a:ahLst/>
              <a:cxnLst/>
              <a:rect l="l" t="t" r="r" b="b"/>
              <a:pathLst>
                <a:path w="1713229" h="281939">
                  <a:moveTo>
                    <a:pt x="1713230" y="0"/>
                  </a:moveTo>
                  <a:lnTo>
                    <a:pt x="1709420" y="0"/>
                  </a:lnTo>
                  <a:lnTo>
                    <a:pt x="1709420" y="3810"/>
                  </a:lnTo>
                  <a:lnTo>
                    <a:pt x="1709420" y="278130"/>
                  </a:lnTo>
                  <a:lnTo>
                    <a:pt x="5080" y="278130"/>
                  </a:lnTo>
                  <a:lnTo>
                    <a:pt x="5080" y="3810"/>
                  </a:lnTo>
                  <a:lnTo>
                    <a:pt x="1709420" y="3810"/>
                  </a:lnTo>
                  <a:lnTo>
                    <a:pt x="1709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1713230" y="281940"/>
                  </a:lnTo>
                  <a:lnTo>
                    <a:pt x="1713230" y="278130"/>
                  </a:lnTo>
                  <a:lnTo>
                    <a:pt x="1713230" y="3810"/>
                  </a:lnTo>
                  <a:lnTo>
                    <a:pt x="1713230" y="0"/>
                  </a:lnTo>
                  <a:close/>
                </a:path>
              </a:pathLst>
            </a:custGeom>
            <a:solidFill>
              <a:srgbClr val="B1D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6356350" y="5365750"/>
              <a:ext cx="1704339" cy="274320"/>
            </a:xfrm>
            <a:custGeom>
              <a:avLst/>
              <a:gdLst/>
              <a:ahLst/>
              <a:cxnLst/>
              <a:rect l="l" t="t" r="r" b="b"/>
              <a:pathLst>
                <a:path w="1704340" h="274320">
                  <a:moveTo>
                    <a:pt x="1704340" y="0"/>
                  </a:moveTo>
                  <a:lnTo>
                    <a:pt x="1700530" y="0"/>
                  </a:lnTo>
                  <a:lnTo>
                    <a:pt x="1700530" y="3810"/>
                  </a:lnTo>
                  <a:lnTo>
                    <a:pt x="1700530" y="270510"/>
                  </a:lnTo>
                  <a:lnTo>
                    <a:pt x="2540" y="270510"/>
                  </a:lnTo>
                  <a:lnTo>
                    <a:pt x="2540" y="3810"/>
                  </a:lnTo>
                  <a:lnTo>
                    <a:pt x="1700530" y="3810"/>
                  </a:lnTo>
                  <a:lnTo>
                    <a:pt x="1700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04340" y="274320"/>
                  </a:lnTo>
                  <a:lnTo>
                    <a:pt x="1704340" y="270510"/>
                  </a:lnTo>
                  <a:lnTo>
                    <a:pt x="1704340" y="3810"/>
                  </a:lnTo>
                  <a:lnTo>
                    <a:pt x="1704340" y="0"/>
                  </a:lnTo>
                  <a:close/>
                </a:path>
              </a:pathLst>
            </a:custGeom>
            <a:solidFill>
              <a:srgbClr val="B3D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6358890" y="5369560"/>
              <a:ext cx="1697989" cy="266700"/>
            </a:xfrm>
            <a:custGeom>
              <a:avLst/>
              <a:gdLst/>
              <a:ahLst/>
              <a:cxnLst/>
              <a:rect l="l" t="t" r="r" b="b"/>
              <a:pathLst>
                <a:path w="1697990" h="266700">
                  <a:moveTo>
                    <a:pt x="1697990" y="0"/>
                  </a:moveTo>
                  <a:lnTo>
                    <a:pt x="1694180" y="0"/>
                  </a:lnTo>
                  <a:lnTo>
                    <a:pt x="1694180" y="2540"/>
                  </a:lnTo>
                  <a:lnTo>
                    <a:pt x="1694180" y="262890"/>
                  </a:lnTo>
                  <a:lnTo>
                    <a:pt x="3810" y="262890"/>
                  </a:lnTo>
                  <a:lnTo>
                    <a:pt x="3810" y="2540"/>
                  </a:lnTo>
                  <a:lnTo>
                    <a:pt x="1694180" y="2540"/>
                  </a:lnTo>
                  <a:lnTo>
                    <a:pt x="16941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2890"/>
                  </a:lnTo>
                  <a:lnTo>
                    <a:pt x="0" y="266700"/>
                  </a:lnTo>
                  <a:lnTo>
                    <a:pt x="1697990" y="266700"/>
                  </a:lnTo>
                  <a:lnTo>
                    <a:pt x="1697990" y="262890"/>
                  </a:lnTo>
                  <a:lnTo>
                    <a:pt x="1697990" y="2540"/>
                  </a:lnTo>
                  <a:lnTo>
                    <a:pt x="1697990" y="0"/>
                  </a:lnTo>
                  <a:close/>
                </a:path>
              </a:pathLst>
            </a:custGeom>
            <a:solidFill>
              <a:srgbClr val="B5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6362700" y="5372100"/>
              <a:ext cx="1690370" cy="260350"/>
            </a:xfrm>
            <a:custGeom>
              <a:avLst/>
              <a:gdLst/>
              <a:ahLst/>
              <a:cxnLst/>
              <a:rect l="l" t="t" r="r" b="b"/>
              <a:pathLst>
                <a:path w="1690370" h="260350">
                  <a:moveTo>
                    <a:pt x="1690370" y="0"/>
                  </a:moveTo>
                  <a:lnTo>
                    <a:pt x="1686560" y="0"/>
                  </a:lnTo>
                  <a:lnTo>
                    <a:pt x="1686560" y="3810"/>
                  </a:lnTo>
                  <a:lnTo>
                    <a:pt x="1686560" y="257810"/>
                  </a:lnTo>
                  <a:lnTo>
                    <a:pt x="3810" y="257810"/>
                  </a:lnTo>
                  <a:lnTo>
                    <a:pt x="3810" y="3810"/>
                  </a:lnTo>
                  <a:lnTo>
                    <a:pt x="1686560" y="3810"/>
                  </a:lnTo>
                  <a:lnTo>
                    <a:pt x="1686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7810"/>
                  </a:lnTo>
                  <a:lnTo>
                    <a:pt x="0" y="260350"/>
                  </a:lnTo>
                  <a:lnTo>
                    <a:pt x="1690370" y="260350"/>
                  </a:lnTo>
                  <a:lnTo>
                    <a:pt x="1690370" y="257810"/>
                  </a:lnTo>
                  <a:lnTo>
                    <a:pt x="1690370" y="3810"/>
                  </a:lnTo>
                  <a:lnTo>
                    <a:pt x="1690370" y="0"/>
                  </a:lnTo>
                  <a:close/>
                </a:path>
              </a:pathLst>
            </a:custGeom>
            <a:solidFill>
              <a:srgbClr val="B7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6366510" y="5375910"/>
              <a:ext cx="1682750" cy="254000"/>
            </a:xfrm>
            <a:custGeom>
              <a:avLst/>
              <a:gdLst/>
              <a:ahLst/>
              <a:cxnLst/>
              <a:rect l="l" t="t" r="r" b="b"/>
              <a:pathLst>
                <a:path w="1682750" h="254000">
                  <a:moveTo>
                    <a:pt x="1682750" y="0"/>
                  </a:moveTo>
                  <a:lnTo>
                    <a:pt x="1678940" y="0"/>
                  </a:lnTo>
                  <a:lnTo>
                    <a:pt x="1678940" y="3810"/>
                  </a:lnTo>
                  <a:lnTo>
                    <a:pt x="1678940" y="250190"/>
                  </a:lnTo>
                  <a:lnTo>
                    <a:pt x="3810" y="250190"/>
                  </a:lnTo>
                  <a:lnTo>
                    <a:pt x="3810" y="3810"/>
                  </a:lnTo>
                  <a:lnTo>
                    <a:pt x="1678940" y="3810"/>
                  </a:lnTo>
                  <a:lnTo>
                    <a:pt x="1678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0190"/>
                  </a:lnTo>
                  <a:lnTo>
                    <a:pt x="0" y="254000"/>
                  </a:lnTo>
                  <a:lnTo>
                    <a:pt x="1682750" y="254000"/>
                  </a:lnTo>
                  <a:lnTo>
                    <a:pt x="1682750" y="250190"/>
                  </a:lnTo>
                  <a:lnTo>
                    <a:pt x="1682750" y="3810"/>
                  </a:lnTo>
                  <a:lnTo>
                    <a:pt x="1682750" y="0"/>
                  </a:lnTo>
                  <a:close/>
                </a:path>
              </a:pathLst>
            </a:custGeom>
            <a:solidFill>
              <a:srgbClr val="B9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6370320" y="5379720"/>
              <a:ext cx="1675130" cy="246379"/>
            </a:xfrm>
            <a:custGeom>
              <a:avLst/>
              <a:gdLst/>
              <a:ahLst/>
              <a:cxnLst/>
              <a:rect l="l" t="t" r="r" b="b"/>
              <a:pathLst>
                <a:path w="1675129" h="246379">
                  <a:moveTo>
                    <a:pt x="1675130" y="0"/>
                  </a:moveTo>
                  <a:lnTo>
                    <a:pt x="1672590" y="0"/>
                  </a:lnTo>
                  <a:lnTo>
                    <a:pt x="1672590" y="3810"/>
                  </a:lnTo>
                  <a:lnTo>
                    <a:pt x="1672590" y="242570"/>
                  </a:lnTo>
                  <a:lnTo>
                    <a:pt x="3810" y="242570"/>
                  </a:lnTo>
                  <a:lnTo>
                    <a:pt x="3810" y="3810"/>
                  </a:lnTo>
                  <a:lnTo>
                    <a:pt x="1672590" y="3810"/>
                  </a:lnTo>
                  <a:lnTo>
                    <a:pt x="1672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2570"/>
                  </a:lnTo>
                  <a:lnTo>
                    <a:pt x="0" y="246380"/>
                  </a:lnTo>
                  <a:lnTo>
                    <a:pt x="1675130" y="246380"/>
                  </a:lnTo>
                  <a:lnTo>
                    <a:pt x="1675130" y="242570"/>
                  </a:lnTo>
                  <a:lnTo>
                    <a:pt x="1675130" y="3810"/>
                  </a:lnTo>
                  <a:lnTo>
                    <a:pt x="1675130" y="0"/>
                  </a:lnTo>
                  <a:close/>
                </a:path>
              </a:pathLst>
            </a:custGeom>
            <a:solidFill>
              <a:srgbClr val="BBE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6374130" y="5383530"/>
              <a:ext cx="1668780" cy="238760"/>
            </a:xfrm>
            <a:custGeom>
              <a:avLst/>
              <a:gdLst/>
              <a:ahLst/>
              <a:cxnLst/>
              <a:rect l="l" t="t" r="r" b="b"/>
              <a:pathLst>
                <a:path w="1668779" h="238760">
                  <a:moveTo>
                    <a:pt x="1668780" y="0"/>
                  </a:moveTo>
                  <a:lnTo>
                    <a:pt x="1664970" y="0"/>
                  </a:lnTo>
                  <a:lnTo>
                    <a:pt x="1664970" y="3810"/>
                  </a:lnTo>
                  <a:lnTo>
                    <a:pt x="1664970" y="234950"/>
                  </a:lnTo>
                  <a:lnTo>
                    <a:pt x="3810" y="234950"/>
                  </a:lnTo>
                  <a:lnTo>
                    <a:pt x="3810" y="3810"/>
                  </a:lnTo>
                  <a:lnTo>
                    <a:pt x="1664970" y="3810"/>
                  </a:lnTo>
                  <a:lnTo>
                    <a:pt x="1664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4950"/>
                  </a:lnTo>
                  <a:lnTo>
                    <a:pt x="0" y="238760"/>
                  </a:lnTo>
                  <a:lnTo>
                    <a:pt x="1668780" y="238760"/>
                  </a:lnTo>
                  <a:lnTo>
                    <a:pt x="1668780" y="234950"/>
                  </a:lnTo>
                  <a:lnTo>
                    <a:pt x="1668780" y="3810"/>
                  </a:lnTo>
                  <a:lnTo>
                    <a:pt x="1668780" y="0"/>
                  </a:lnTo>
                  <a:close/>
                </a:path>
              </a:pathLst>
            </a:custGeom>
            <a:solidFill>
              <a:srgbClr val="BD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6377940" y="5387340"/>
              <a:ext cx="1661160" cy="231140"/>
            </a:xfrm>
            <a:custGeom>
              <a:avLst/>
              <a:gdLst/>
              <a:ahLst/>
              <a:cxnLst/>
              <a:rect l="l" t="t" r="r" b="b"/>
              <a:pathLst>
                <a:path w="1661159" h="231139">
                  <a:moveTo>
                    <a:pt x="1661160" y="0"/>
                  </a:moveTo>
                  <a:lnTo>
                    <a:pt x="1657350" y="0"/>
                  </a:lnTo>
                  <a:lnTo>
                    <a:pt x="1657350" y="3810"/>
                  </a:lnTo>
                  <a:lnTo>
                    <a:pt x="1657350" y="227330"/>
                  </a:lnTo>
                  <a:lnTo>
                    <a:pt x="2540" y="227330"/>
                  </a:lnTo>
                  <a:lnTo>
                    <a:pt x="2540" y="3810"/>
                  </a:lnTo>
                  <a:lnTo>
                    <a:pt x="1657350" y="3810"/>
                  </a:lnTo>
                  <a:lnTo>
                    <a:pt x="1657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1661160" y="231140"/>
                  </a:lnTo>
                  <a:lnTo>
                    <a:pt x="1661160" y="227330"/>
                  </a:lnTo>
                  <a:lnTo>
                    <a:pt x="1661160" y="3810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BE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6380480" y="5391150"/>
              <a:ext cx="1654810" cy="223520"/>
            </a:xfrm>
            <a:custGeom>
              <a:avLst/>
              <a:gdLst/>
              <a:ahLst/>
              <a:cxnLst/>
              <a:rect l="l" t="t" r="r" b="b"/>
              <a:pathLst>
                <a:path w="1654809" h="223520">
                  <a:moveTo>
                    <a:pt x="1654810" y="0"/>
                  </a:moveTo>
                  <a:lnTo>
                    <a:pt x="1651000" y="0"/>
                  </a:lnTo>
                  <a:lnTo>
                    <a:pt x="1651000" y="2540"/>
                  </a:lnTo>
                  <a:lnTo>
                    <a:pt x="1651000" y="219710"/>
                  </a:lnTo>
                  <a:lnTo>
                    <a:pt x="3810" y="219710"/>
                  </a:lnTo>
                  <a:lnTo>
                    <a:pt x="3810" y="2540"/>
                  </a:lnTo>
                  <a:lnTo>
                    <a:pt x="1651000" y="2540"/>
                  </a:lnTo>
                  <a:lnTo>
                    <a:pt x="16510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1654810" y="223520"/>
                  </a:lnTo>
                  <a:lnTo>
                    <a:pt x="1654810" y="219710"/>
                  </a:lnTo>
                  <a:lnTo>
                    <a:pt x="1654810" y="2540"/>
                  </a:lnTo>
                  <a:lnTo>
                    <a:pt x="1654810" y="0"/>
                  </a:lnTo>
                  <a:close/>
                </a:path>
              </a:pathLst>
            </a:custGeom>
            <a:solidFill>
              <a:srgbClr val="C0E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6384290" y="5393690"/>
              <a:ext cx="1647189" cy="217170"/>
            </a:xfrm>
            <a:custGeom>
              <a:avLst/>
              <a:gdLst/>
              <a:ahLst/>
              <a:cxnLst/>
              <a:rect l="l" t="t" r="r" b="b"/>
              <a:pathLst>
                <a:path w="1647190" h="217170">
                  <a:moveTo>
                    <a:pt x="1647190" y="0"/>
                  </a:moveTo>
                  <a:lnTo>
                    <a:pt x="1643380" y="0"/>
                  </a:lnTo>
                  <a:lnTo>
                    <a:pt x="1643380" y="3810"/>
                  </a:lnTo>
                  <a:lnTo>
                    <a:pt x="1643380" y="214630"/>
                  </a:lnTo>
                  <a:lnTo>
                    <a:pt x="3810" y="214630"/>
                  </a:lnTo>
                  <a:lnTo>
                    <a:pt x="3810" y="3810"/>
                  </a:lnTo>
                  <a:lnTo>
                    <a:pt x="1643380" y="3810"/>
                  </a:lnTo>
                  <a:lnTo>
                    <a:pt x="16433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4630"/>
                  </a:lnTo>
                  <a:lnTo>
                    <a:pt x="0" y="217170"/>
                  </a:lnTo>
                  <a:lnTo>
                    <a:pt x="1647190" y="217170"/>
                  </a:lnTo>
                  <a:lnTo>
                    <a:pt x="1647190" y="214630"/>
                  </a:lnTo>
                  <a:lnTo>
                    <a:pt x="1647190" y="3810"/>
                  </a:lnTo>
                  <a:lnTo>
                    <a:pt x="1647190" y="0"/>
                  </a:lnTo>
                  <a:close/>
                </a:path>
              </a:pathLst>
            </a:custGeom>
            <a:solidFill>
              <a:srgbClr val="C2E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6388100" y="5397500"/>
              <a:ext cx="1639570" cy="210820"/>
            </a:xfrm>
            <a:custGeom>
              <a:avLst/>
              <a:gdLst/>
              <a:ahLst/>
              <a:cxnLst/>
              <a:rect l="l" t="t" r="r" b="b"/>
              <a:pathLst>
                <a:path w="1639570" h="210820">
                  <a:moveTo>
                    <a:pt x="1639570" y="0"/>
                  </a:moveTo>
                  <a:lnTo>
                    <a:pt x="1635760" y="0"/>
                  </a:lnTo>
                  <a:lnTo>
                    <a:pt x="1635760" y="3810"/>
                  </a:lnTo>
                  <a:lnTo>
                    <a:pt x="1635760" y="207010"/>
                  </a:lnTo>
                  <a:lnTo>
                    <a:pt x="3810" y="207010"/>
                  </a:lnTo>
                  <a:lnTo>
                    <a:pt x="3810" y="3810"/>
                  </a:lnTo>
                  <a:lnTo>
                    <a:pt x="1635760" y="3810"/>
                  </a:lnTo>
                  <a:lnTo>
                    <a:pt x="1635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7010"/>
                  </a:lnTo>
                  <a:lnTo>
                    <a:pt x="0" y="210820"/>
                  </a:lnTo>
                  <a:lnTo>
                    <a:pt x="1639570" y="210820"/>
                  </a:lnTo>
                  <a:lnTo>
                    <a:pt x="1639570" y="207010"/>
                  </a:lnTo>
                  <a:lnTo>
                    <a:pt x="1639570" y="3810"/>
                  </a:lnTo>
                  <a:lnTo>
                    <a:pt x="1639570" y="0"/>
                  </a:lnTo>
                  <a:close/>
                </a:path>
              </a:pathLst>
            </a:custGeom>
            <a:solidFill>
              <a:srgbClr val="C4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6391910" y="5401310"/>
              <a:ext cx="1631950" cy="203200"/>
            </a:xfrm>
            <a:custGeom>
              <a:avLst/>
              <a:gdLst/>
              <a:ahLst/>
              <a:cxnLst/>
              <a:rect l="l" t="t" r="r" b="b"/>
              <a:pathLst>
                <a:path w="1631950" h="203200">
                  <a:moveTo>
                    <a:pt x="1631950" y="0"/>
                  </a:moveTo>
                  <a:lnTo>
                    <a:pt x="1629410" y="0"/>
                  </a:lnTo>
                  <a:lnTo>
                    <a:pt x="1629410" y="3810"/>
                  </a:lnTo>
                  <a:lnTo>
                    <a:pt x="1629410" y="199390"/>
                  </a:lnTo>
                  <a:lnTo>
                    <a:pt x="3810" y="199390"/>
                  </a:lnTo>
                  <a:lnTo>
                    <a:pt x="3810" y="3810"/>
                  </a:lnTo>
                  <a:lnTo>
                    <a:pt x="1629410" y="3810"/>
                  </a:lnTo>
                  <a:lnTo>
                    <a:pt x="1629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9390"/>
                  </a:lnTo>
                  <a:lnTo>
                    <a:pt x="0" y="203200"/>
                  </a:lnTo>
                  <a:lnTo>
                    <a:pt x="1631950" y="203200"/>
                  </a:lnTo>
                  <a:lnTo>
                    <a:pt x="1631950" y="199390"/>
                  </a:lnTo>
                  <a:lnTo>
                    <a:pt x="1631950" y="3810"/>
                  </a:lnTo>
                  <a:lnTo>
                    <a:pt x="1631950" y="0"/>
                  </a:lnTo>
                  <a:close/>
                </a:path>
              </a:pathLst>
            </a:custGeom>
            <a:solidFill>
              <a:srgbClr val="C6E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6395720" y="5405120"/>
              <a:ext cx="1625600" cy="195580"/>
            </a:xfrm>
            <a:custGeom>
              <a:avLst/>
              <a:gdLst/>
              <a:ahLst/>
              <a:cxnLst/>
              <a:rect l="l" t="t" r="r" b="b"/>
              <a:pathLst>
                <a:path w="1625600" h="195579">
                  <a:moveTo>
                    <a:pt x="1625600" y="0"/>
                  </a:moveTo>
                  <a:lnTo>
                    <a:pt x="1621790" y="0"/>
                  </a:lnTo>
                  <a:lnTo>
                    <a:pt x="1621790" y="3810"/>
                  </a:lnTo>
                  <a:lnTo>
                    <a:pt x="1621790" y="191770"/>
                  </a:lnTo>
                  <a:lnTo>
                    <a:pt x="3810" y="191770"/>
                  </a:lnTo>
                  <a:lnTo>
                    <a:pt x="3810" y="3810"/>
                  </a:lnTo>
                  <a:lnTo>
                    <a:pt x="1621790" y="3810"/>
                  </a:lnTo>
                  <a:lnTo>
                    <a:pt x="1621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1770"/>
                  </a:lnTo>
                  <a:lnTo>
                    <a:pt x="0" y="195580"/>
                  </a:lnTo>
                  <a:lnTo>
                    <a:pt x="1625600" y="195580"/>
                  </a:lnTo>
                  <a:lnTo>
                    <a:pt x="1625600" y="191770"/>
                  </a:lnTo>
                  <a:lnTo>
                    <a:pt x="1625600" y="3810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C8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6399530" y="5408930"/>
              <a:ext cx="1617980" cy="187960"/>
            </a:xfrm>
            <a:custGeom>
              <a:avLst/>
              <a:gdLst/>
              <a:ahLst/>
              <a:cxnLst/>
              <a:rect l="l" t="t" r="r" b="b"/>
              <a:pathLst>
                <a:path w="1617979" h="187960">
                  <a:moveTo>
                    <a:pt x="1617980" y="0"/>
                  </a:moveTo>
                  <a:lnTo>
                    <a:pt x="1614170" y="0"/>
                  </a:lnTo>
                  <a:lnTo>
                    <a:pt x="1614170" y="3810"/>
                  </a:lnTo>
                  <a:lnTo>
                    <a:pt x="1614170" y="184150"/>
                  </a:lnTo>
                  <a:lnTo>
                    <a:pt x="2540" y="184150"/>
                  </a:lnTo>
                  <a:lnTo>
                    <a:pt x="2540" y="3810"/>
                  </a:lnTo>
                  <a:lnTo>
                    <a:pt x="1614170" y="3810"/>
                  </a:lnTo>
                  <a:lnTo>
                    <a:pt x="1614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1617980" y="187960"/>
                  </a:lnTo>
                  <a:lnTo>
                    <a:pt x="1617980" y="184150"/>
                  </a:lnTo>
                  <a:lnTo>
                    <a:pt x="1617980" y="3810"/>
                  </a:lnTo>
                  <a:lnTo>
                    <a:pt x="1617980" y="0"/>
                  </a:lnTo>
                  <a:close/>
                </a:path>
              </a:pathLst>
            </a:custGeom>
            <a:solidFill>
              <a:srgbClr val="CA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6402070" y="5412740"/>
              <a:ext cx="1611630" cy="180340"/>
            </a:xfrm>
            <a:custGeom>
              <a:avLst/>
              <a:gdLst/>
              <a:ahLst/>
              <a:cxnLst/>
              <a:rect l="l" t="t" r="r" b="b"/>
              <a:pathLst>
                <a:path w="1611629" h="180339">
                  <a:moveTo>
                    <a:pt x="1611630" y="0"/>
                  </a:moveTo>
                  <a:lnTo>
                    <a:pt x="1607820" y="0"/>
                  </a:lnTo>
                  <a:lnTo>
                    <a:pt x="1607820" y="2540"/>
                  </a:lnTo>
                  <a:lnTo>
                    <a:pt x="1607820" y="176530"/>
                  </a:lnTo>
                  <a:lnTo>
                    <a:pt x="3810" y="176530"/>
                  </a:lnTo>
                  <a:lnTo>
                    <a:pt x="3810" y="2540"/>
                  </a:lnTo>
                  <a:lnTo>
                    <a:pt x="1607820" y="2540"/>
                  </a:lnTo>
                  <a:lnTo>
                    <a:pt x="1607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1611630" y="180340"/>
                  </a:lnTo>
                  <a:lnTo>
                    <a:pt x="1611630" y="176530"/>
                  </a:lnTo>
                  <a:lnTo>
                    <a:pt x="1611630" y="2540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CCE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6405880" y="5415280"/>
              <a:ext cx="1604010" cy="173990"/>
            </a:xfrm>
            <a:custGeom>
              <a:avLst/>
              <a:gdLst/>
              <a:ahLst/>
              <a:cxnLst/>
              <a:rect l="l" t="t" r="r" b="b"/>
              <a:pathLst>
                <a:path w="1604009" h="173989">
                  <a:moveTo>
                    <a:pt x="1604010" y="0"/>
                  </a:moveTo>
                  <a:lnTo>
                    <a:pt x="1600200" y="0"/>
                  </a:lnTo>
                  <a:lnTo>
                    <a:pt x="1600200" y="5080"/>
                  </a:lnTo>
                  <a:lnTo>
                    <a:pt x="1600200" y="170180"/>
                  </a:lnTo>
                  <a:lnTo>
                    <a:pt x="3810" y="170180"/>
                  </a:lnTo>
                  <a:lnTo>
                    <a:pt x="3810" y="5080"/>
                  </a:lnTo>
                  <a:lnTo>
                    <a:pt x="1600200" y="508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1604010" y="173990"/>
                  </a:lnTo>
                  <a:lnTo>
                    <a:pt x="1604010" y="170180"/>
                  </a:lnTo>
                  <a:lnTo>
                    <a:pt x="1604010" y="5080"/>
                  </a:lnTo>
                  <a:lnTo>
                    <a:pt x="1604010" y="0"/>
                  </a:lnTo>
                  <a:close/>
                </a:path>
              </a:pathLst>
            </a:custGeom>
            <a:solidFill>
              <a:srgbClr val="CE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6409690" y="5420360"/>
              <a:ext cx="1596390" cy="165100"/>
            </a:xfrm>
            <a:custGeom>
              <a:avLst/>
              <a:gdLst/>
              <a:ahLst/>
              <a:cxnLst/>
              <a:rect l="l" t="t" r="r" b="b"/>
              <a:pathLst>
                <a:path w="1596390" h="165100">
                  <a:moveTo>
                    <a:pt x="1596390" y="0"/>
                  </a:moveTo>
                  <a:lnTo>
                    <a:pt x="1592580" y="0"/>
                  </a:lnTo>
                  <a:lnTo>
                    <a:pt x="1592580" y="2540"/>
                  </a:lnTo>
                  <a:lnTo>
                    <a:pt x="1592580" y="161290"/>
                  </a:lnTo>
                  <a:lnTo>
                    <a:pt x="3810" y="161290"/>
                  </a:lnTo>
                  <a:lnTo>
                    <a:pt x="3810" y="2540"/>
                  </a:lnTo>
                  <a:lnTo>
                    <a:pt x="1592580" y="2540"/>
                  </a:lnTo>
                  <a:lnTo>
                    <a:pt x="1592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1290"/>
                  </a:lnTo>
                  <a:lnTo>
                    <a:pt x="0" y="165100"/>
                  </a:lnTo>
                  <a:lnTo>
                    <a:pt x="1596390" y="165100"/>
                  </a:lnTo>
                  <a:lnTo>
                    <a:pt x="1596390" y="161290"/>
                  </a:lnTo>
                  <a:lnTo>
                    <a:pt x="1596390" y="2540"/>
                  </a:lnTo>
                  <a:lnTo>
                    <a:pt x="1596390" y="0"/>
                  </a:lnTo>
                  <a:close/>
                </a:path>
              </a:pathLst>
            </a:custGeom>
            <a:solidFill>
              <a:srgbClr val="D0E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6413500" y="5422900"/>
              <a:ext cx="1588770" cy="158750"/>
            </a:xfrm>
            <a:custGeom>
              <a:avLst/>
              <a:gdLst/>
              <a:ahLst/>
              <a:cxnLst/>
              <a:rect l="l" t="t" r="r" b="b"/>
              <a:pathLst>
                <a:path w="1588770" h="158750">
                  <a:moveTo>
                    <a:pt x="1588770" y="0"/>
                  </a:moveTo>
                  <a:lnTo>
                    <a:pt x="1584960" y="0"/>
                  </a:lnTo>
                  <a:lnTo>
                    <a:pt x="1584960" y="3810"/>
                  </a:lnTo>
                  <a:lnTo>
                    <a:pt x="1584960" y="156210"/>
                  </a:lnTo>
                  <a:lnTo>
                    <a:pt x="3810" y="156210"/>
                  </a:lnTo>
                  <a:lnTo>
                    <a:pt x="3810" y="3810"/>
                  </a:lnTo>
                  <a:lnTo>
                    <a:pt x="1584960" y="3810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6210"/>
                  </a:lnTo>
                  <a:lnTo>
                    <a:pt x="0" y="158750"/>
                  </a:lnTo>
                  <a:lnTo>
                    <a:pt x="1588770" y="158750"/>
                  </a:lnTo>
                  <a:lnTo>
                    <a:pt x="1588770" y="156210"/>
                  </a:lnTo>
                  <a:lnTo>
                    <a:pt x="1588770" y="3810"/>
                  </a:lnTo>
                  <a:lnTo>
                    <a:pt x="1588770" y="0"/>
                  </a:lnTo>
                  <a:close/>
                </a:path>
              </a:pathLst>
            </a:custGeom>
            <a:solidFill>
              <a:srgbClr val="D2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6417310" y="5426710"/>
              <a:ext cx="1581150" cy="152400"/>
            </a:xfrm>
            <a:custGeom>
              <a:avLst/>
              <a:gdLst/>
              <a:ahLst/>
              <a:cxnLst/>
              <a:rect l="l" t="t" r="r" b="b"/>
              <a:pathLst>
                <a:path w="1581150" h="152400">
                  <a:moveTo>
                    <a:pt x="1581150" y="0"/>
                  </a:moveTo>
                  <a:lnTo>
                    <a:pt x="1577340" y="0"/>
                  </a:lnTo>
                  <a:lnTo>
                    <a:pt x="1577340" y="3810"/>
                  </a:lnTo>
                  <a:lnTo>
                    <a:pt x="1577340" y="148590"/>
                  </a:lnTo>
                  <a:lnTo>
                    <a:pt x="3810" y="148590"/>
                  </a:lnTo>
                  <a:lnTo>
                    <a:pt x="3810" y="3810"/>
                  </a:lnTo>
                  <a:lnTo>
                    <a:pt x="1577340" y="3810"/>
                  </a:lnTo>
                  <a:lnTo>
                    <a:pt x="1577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8590"/>
                  </a:lnTo>
                  <a:lnTo>
                    <a:pt x="0" y="152400"/>
                  </a:lnTo>
                  <a:lnTo>
                    <a:pt x="1581150" y="152400"/>
                  </a:lnTo>
                  <a:lnTo>
                    <a:pt x="1581150" y="148590"/>
                  </a:lnTo>
                  <a:lnTo>
                    <a:pt x="1581150" y="3810"/>
                  </a:lnTo>
                  <a:lnTo>
                    <a:pt x="1581150" y="0"/>
                  </a:lnTo>
                  <a:close/>
                </a:path>
              </a:pathLst>
            </a:custGeom>
            <a:solidFill>
              <a:srgbClr val="D4E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6421120" y="5430520"/>
              <a:ext cx="1573530" cy="144780"/>
            </a:xfrm>
            <a:custGeom>
              <a:avLst/>
              <a:gdLst/>
              <a:ahLst/>
              <a:cxnLst/>
              <a:rect l="l" t="t" r="r" b="b"/>
              <a:pathLst>
                <a:path w="1573529" h="144779">
                  <a:moveTo>
                    <a:pt x="1573530" y="0"/>
                  </a:moveTo>
                  <a:lnTo>
                    <a:pt x="1570990" y="0"/>
                  </a:lnTo>
                  <a:lnTo>
                    <a:pt x="1570990" y="3810"/>
                  </a:lnTo>
                  <a:lnTo>
                    <a:pt x="1570990" y="140970"/>
                  </a:lnTo>
                  <a:lnTo>
                    <a:pt x="3810" y="140970"/>
                  </a:lnTo>
                  <a:lnTo>
                    <a:pt x="3810" y="3810"/>
                  </a:lnTo>
                  <a:lnTo>
                    <a:pt x="1570990" y="3810"/>
                  </a:lnTo>
                  <a:lnTo>
                    <a:pt x="1570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573530" y="144780"/>
                  </a:lnTo>
                  <a:lnTo>
                    <a:pt x="1573530" y="140970"/>
                  </a:lnTo>
                  <a:lnTo>
                    <a:pt x="1573530" y="3810"/>
                  </a:lnTo>
                  <a:lnTo>
                    <a:pt x="1573530" y="0"/>
                  </a:lnTo>
                  <a:close/>
                </a:path>
              </a:pathLst>
            </a:custGeom>
            <a:solidFill>
              <a:srgbClr val="D6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6424930" y="5434330"/>
              <a:ext cx="1567180" cy="137160"/>
            </a:xfrm>
            <a:custGeom>
              <a:avLst/>
              <a:gdLst/>
              <a:ahLst/>
              <a:cxnLst/>
              <a:rect l="l" t="t" r="r" b="b"/>
              <a:pathLst>
                <a:path w="1567179" h="137160">
                  <a:moveTo>
                    <a:pt x="1567180" y="0"/>
                  </a:moveTo>
                  <a:lnTo>
                    <a:pt x="1563370" y="0"/>
                  </a:lnTo>
                  <a:lnTo>
                    <a:pt x="1563370" y="3810"/>
                  </a:lnTo>
                  <a:lnTo>
                    <a:pt x="156337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563370" y="3810"/>
                  </a:lnTo>
                  <a:lnTo>
                    <a:pt x="1563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567180" y="137160"/>
                  </a:lnTo>
                  <a:lnTo>
                    <a:pt x="1567180" y="133350"/>
                  </a:lnTo>
                  <a:lnTo>
                    <a:pt x="1567180" y="3810"/>
                  </a:lnTo>
                  <a:lnTo>
                    <a:pt x="1567180" y="0"/>
                  </a:lnTo>
                  <a:close/>
                </a:path>
              </a:pathLst>
            </a:custGeom>
            <a:solidFill>
              <a:srgbClr val="D8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6428740" y="5438140"/>
              <a:ext cx="1559560" cy="129539"/>
            </a:xfrm>
            <a:custGeom>
              <a:avLst/>
              <a:gdLst/>
              <a:ahLst/>
              <a:cxnLst/>
              <a:rect l="l" t="t" r="r" b="b"/>
              <a:pathLst>
                <a:path w="1559559" h="129539">
                  <a:moveTo>
                    <a:pt x="1559560" y="0"/>
                  </a:moveTo>
                  <a:lnTo>
                    <a:pt x="1555750" y="0"/>
                  </a:lnTo>
                  <a:lnTo>
                    <a:pt x="1555750" y="3810"/>
                  </a:lnTo>
                  <a:lnTo>
                    <a:pt x="1555750" y="125730"/>
                  </a:lnTo>
                  <a:lnTo>
                    <a:pt x="2540" y="125730"/>
                  </a:lnTo>
                  <a:lnTo>
                    <a:pt x="2540" y="3810"/>
                  </a:lnTo>
                  <a:lnTo>
                    <a:pt x="1555750" y="3810"/>
                  </a:lnTo>
                  <a:lnTo>
                    <a:pt x="1555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559560" y="129540"/>
                  </a:lnTo>
                  <a:lnTo>
                    <a:pt x="1559560" y="125730"/>
                  </a:lnTo>
                  <a:lnTo>
                    <a:pt x="1559560" y="3810"/>
                  </a:lnTo>
                  <a:lnTo>
                    <a:pt x="1559560" y="0"/>
                  </a:lnTo>
                  <a:close/>
                </a:path>
              </a:pathLst>
            </a:custGeom>
            <a:solidFill>
              <a:srgbClr val="DAE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6431280" y="5441950"/>
              <a:ext cx="1553210" cy="121920"/>
            </a:xfrm>
            <a:custGeom>
              <a:avLst/>
              <a:gdLst/>
              <a:ahLst/>
              <a:cxnLst/>
              <a:rect l="l" t="t" r="r" b="b"/>
              <a:pathLst>
                <a:path w="1553209" h="121920">
                  <a:moveTo>
                    <a:pt x="1553210" y="0"/>
                  </a:moveTo>
                  <a:lnTo>
                    <a:pt x="1549400" y="0"/>
                  </a:lnTo>
                  <a:lnTo>
                    <a:pt x="1549400" y="2540"/>
                  </a:lnTo>
                  <a:lnTo>
                    <a:pt x="1549400" y="118110"/>
                  </a:lnTo>
                  <a:lnTo>
                    <a:pt x="3810" y="118110"/>
                  </a:lnTo>
                  <a:lnTo>
                    <a:pt x="3810" y="2540"/>
                  </a:lnTo>
                  <a:lnTo>
                    <a:pt x="1549400" y="2540"/>
                  </a:lnTo>
                  <a:lnTo>
                    <a:pt x="1549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8110"/>
                  </a:lnTo>
                  <a:lnTo>
                    <a:pt x="0" y="121920"/>
                  </a:lnTo>
                  <a:lnTo>
                    <a:pt x="1553210" y="121920"/>
                  </a:lnTo>
                  <a:lnTo>
                    <a:pt x="1553210" y="118110"/>
                  </a:lnTo>
                  <a:lnTo>
                    <a:pt x="1553210" y="2540"/>
                  </a:lnTo>
                  <a:lnTo>
                    <a:pt x="155321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6435090" y="5444490"/>
              <a:ext cx="1545590" cy="115570"/>
            </a:xfrm>
            <a:custGeom>
              <a:avLst/>
              <a:gdLst/>
              <a:ahLst/>
              <a:cxnLst/>
              <a:rect l="l" t="t" r="r" b="b"/>
              <a:pathLst>
                <a:path w="1545590" h="115570">
                  <a:moveTo>
                    <a:pt x="1545590" y="0"/>
                  </a:moveTo>
                  <a:lnTo>
                    <a:pt x="1541780" y="0"/>
                  </a:lnTo>
                  <a:lnTo>
                    <a:pt x="1541780" y="3810"/>
                  </a:lnTo>
                  <a:lnTo>
                    <a:pt x="1541780" y="113030"/>
                  </a:lnTo>
                  <a:lnTo>
                    <a:pt x="3810" y="113030"/>
                  </a:lnTo>
                  <a:lnTo>
                    <a:pt x="3810" y="3810"/>
                  </a:lnTo>
                  <a:lnTo>
                    <a:pt x="1541780" y="3810"/>
                  </a:lnTo>
                  <a:lnTo>
                    <a:pt x="1541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1545590" y="115570"/>
                  </a:lnTo>
                  <a:lnTo>
                    <a:pt x="1545590" y="113030"/>
                  </a:lnTo>
                  <a:lnTo>
                    <a:pt x="1545590" y="3810"/>
                  </a:lnTo>
                  <a:lnTo>
                    <a:pt x="1545590" y="0"/>
                  </a:lnTo>
                  <a:close/>
                </a:path>
              </a:pathLst>
            </a:custGeom>
            <a:solidFill>
              <a:srgbClr val="DD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6438900" y="5448300"/>
              <a:ext cx="1537970" cy="109220"/>
            </a:xfrm>
            <a:custGeom>
              <a:avLst/>
              <a:gdLst/>
              <a:ahLst/>
              <a:cxnLst/>
              <a:rect l="l" t="t" r="r" b="b"/>
              <a:pathLst>
                <a:path w="1537970" h="109220">
                  <a:moveTo>
                    <a:pt x="1537970" y="0"/>
                  </a:moveTo>
                  <a:lnTo>
                    <a:pt x="1534160" y="0"/>
                  </a:lnTo>
                  <a:lnTo>
                    <a:pt x="1534160" y="3810"/>
                  </a:lnTo>
                  <a:lnTo>
                    <a:pt x="1534160" y="105410"/>
                  </a:lnTo>
                  <a:lnTo>
                    <a:pt x="3810" y="105410"/>
                  </a:lnTo>
                  <a:lnTo>
                    <a:pt x="3810" y="3810"/>
                  </a:lnTo>
                  <a:lnTo>
                    <a:pt x="1534160" y="3810"/>
                  </a:lnTo>
                  <a:lnTo>
                    <a:pt x="1534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1537970" y="109220"/>
                  </a:lnTo>
                  <a:lnTo>
                    <a:pt x="1537970" y="105410"/>
                  </a:lnTo>
                  <a:lnTo>
                    <a:pt x="1537970" y="3810"/>
                  </a:lnTo>
                  <a:lnTo>
                    <a:pt x="1537970" y="0"/>
                  </a:lnTo>
                  <a:close/>
                </a:path>
              </a:pathLst>
            </a:custGeom>
            <a:solidFill>
              <a:srgbClr val="DF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6442710" y="5452110"/>
              <a:ext cx="1530350" cy="101600"/>
            </a:xfrm>
            <a:custGeom>
              <a:avLst/>
              <a:gdLst/>
              <a:ahLst/>
              <a:cxnLst/>
              <a:rect l="l" t="t" r="r" b="b"/>
              <a:pathLst>
                <a:path w="1530350" h="101600">
                  <a:moveTo>
                    <a:pt x="1530350" y="0"/>
                  </a:moveTo>
                  <a:lnTo>
                    <a:pt x="1527810" y="0"/>
                  </a:lnTo>
                  <a:lnTo>
                    <a:pt x="1527810" y="3810"/>
                  </a:lnTo>
                  <a:lnTo>
                    <a:pt x="152781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1527810" y="3810"/>
                  </a:lnTo>
                  <a:lnTo>
                    <a:pt x="1527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530350" y="101600"/>
                  </a:lnTo>
                  <a:lnTo>
                    <a:pt x="1530350" y="97790"/>
                  </a:lnTo>
                  <a:lnTo>
                    <a:pt x="1530350" y="3810"/>
                  </a:lnTo>
                  <a:lnTo>
                    <a:pt x="1530350" y="0"/>
                  </a:lnTo>
                  <a:close/>
                </a:path>
              </a:pathLst>
            </a:custGeom>
            <a:solidFill>
              <a:srgbClr val="E1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6446520" y="5455920"/>
              <a:ext cx="1524000" cy="93980"/>
            </a:xfrm>
            <a:custGeom>
              <a:avLst/>
              <a:gdLst/>
              <a:ahLst/>
              <a:cxnLst/>
              <a:rect l="l" t="t" r="r" b="b"/>
              <a:pathLst>
                <a:path w="1524000" h="93979">
                  <a:moveTo>
                    <a:pt x="1524000" y="0"/>
                  </a:moveTo>
                  <a:lnTo>
                    <a:pt x="1520190" y="0"/>
                  </a:lnTo>
                  <a:lnTo>
                    <a:pt x="1520190" y="3810"/>
                  </a:lnTo>
                  <a:lnTo>
                    <a:pt x="152019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520190" y="3810"/>
                  </a:lnTo>
                  <a:lnTo>
                    <a:pt x="1520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1524000" y="93980"/>
                  </a:lnTo>
                  <a:lnTo>
                    <a:pt x="1524000" y="90170"/>
                  </a:lnTo>
                  <a:lnTo>
                    <a:pt x="1524000" y="381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3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6450330" y="5459730"/>
              <a:ext cx="1516380" cy="86360"/>
            </a:xfrm>
            <a:custGeom>
              <a:avLst/>
              <a:gdLst/>
              <a:ahLst/>
              <a:cxnLst/>
              <a:rect l="l" t="t" r="r" b="b"/>
              <a:pathLst>
                <a:path w="1516379" h="86360">
                  <a:moveTo>
                    <a:pt x="1516380" y="0"/>
                  </a:moveTo>
                  <a:lnTo>
                    <a:pt x="1512570" y="0"/>
                  </a:lnTo>
                  <a:lnTo>
                    <a:pt x="1512570" y="3810"/>
                  </a:lnTo>
                  <a:lnTo>
                    <a:pt x="1512570" y="82550"/>
                  </a:lnTo>
                  <a:lnTo>
                    <a:pt x="2540" y="82550"/>
                  </a:lnTo>
                  <a:lnTo>
                    <a:pt x="2540" y="3810"/>
                  </a:lnTo>
                  <a:lnTo>
                    <a:pt x="1512570" y="3810"/>
                  </a:lnTo>
                  <a:lnTo>
                    <a:pt x="1512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16380" y="86360"/>
                  </a:lnTo>
                  <a:lnTo>
                    <a:pt x="1516380" y="82550"/>
                  </a:lnTo>
                  <a:lnTo>
                    <a:pt x="1516380" y="3810"/>
                  </a:lnTo>
                  <a:lnTo>
                    <a:pt x="1516380" y="0"/>
                  </a:lnTo>
                  <a:close/>
                </a:path>
              </a:pathLst>
            </a:custGeom>
            <a:solidFill>
              <a:srgbClr val="E5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6452870" y="5463540"/>
              <a:ext cx="1510030" cy="78740"/>
            </a:xfrm>
            <a:custGeom>
              <a:avLst/>
              <a:gdLst/>
              <a:ahLst/>
              <a:cxnLst/>
              <a:rect l="l" t="t" r="r" b="b"/>
              <a:pathLst>
                <a:path w="1510029" h="78739">
                  <a:moveTo>
                    <a:pt x="1510030" y="0"/>
                  </a:moveTo>
                  <a:lnTo>
                    <a:pt x="1506220" y="0"/>
                  </a:lnTo>
                  <a:lnTo>
                    <a:pt x="1506220" y="2540"/>
                  </a:lnTo>
                  <a:lnTo>
                    <a:pt x="1506220" y="74930"/>
                  </a:lnTo>
                  <a:lnTo>
                    <a:pt x="3810" y="74930"/>
                  </a:lnTo>
                  <a:lnTo>
                    <a:pt x="3810" y="2540"/>
                  </a:lnTo>
                  <a:lnTo>
                    <a:pt x="1506220" y="2540"/>
                  </a:lnTo>
                  <a:lnTo>
                    <a:pt x="1506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1510030" y="78740"/>
                  </a:lnTo>
                  <a:lnTo>
                    <a:pt x="1510030" y="74930"/>
                  </a:lnTo>
                  <a:lnTo>
                    <a:pt x="1510030" y="2540"/>
                  </a:lnTo>
                  <a:lnTo>
                    <a:pt x="1510030" y="0"/>
                  </a:lnTo>
                  <a:close/>
                </a:path>
              </a:pathLst>
            </a:custGeom>
            <a:solidFill>
              <a:srgbClr val="E7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6456680" y="5466080"/>
              <a:ext cx="1502410" cy="72390"/>
            </a:xfrm>
            <a:custGeom>
              <a:avLst/>
              <a:gdLst/>
              <a:ahLst/>
              <a:cxnLst/>
              <a:rect l="l" t="t" r="r" b="b"/>
              <a:pathLst>
                <a:path w="1502409" h="72389">
                  <a:moveTo>
                    <a:pt x="1502410" y="0"/>
                  </a:moveTo>
                  <a:lnTo>
                    <a:pt x="1498600" y="0"/>
                  </a:lnTo>
                  <a:lnTo>
                    <a:pt x="1498600" y="3810"/>
                  </a:lnTo>
                  <a:lnTo>
                    <a:pt x="1498600" y="69850"/>
                  </a:lnTo>
                  <a:lnTo>
                    <a:pt x="3810" y="69850"/>
                  </a:lnTo>
                  <a:lnTo>
                    <a:pt x="3810" y="3810"/>
                  </a:lnTo>
                  <a:lnTo>
                    <a:pt x="1498600" y="3810"/>
                  </a:lnTo>
                  <a:lnTo>
                    <a:pt x="1498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1502410" y="72390"/>
                  </a:lnTo>
                  <a:lnTo>
                    <a:pt x="1502410" y="69850"/>
                  </a:lnTo>
                  <a:lnTo>
                    <a:pt x="1502410" y="3810"/>
                  </a:lnTo>
                  <a:lnTo>
                    <a:pt x="1502410" y="0"/>
                  </a:lnTo>
                  <a:close/>
                </a:path>
              </a:pathLst>
            </a:custGeom>
            <a:solidFill>
              <a:srgbClr val="E9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6460490" y="5469890"/>
              <a:ext cx="1494790" cy="66040"/>
            </a:xfrm>
            <a:custGeom>
              <a:avLst/>
              <a:gdLst/>
              <a:ahLst/>
              <a:cxnLst/>
              <a:rect l="l" t="t" r="r" b="b"/>
              <a:pathLst>
                <a:path w="1494790" h="66039">
                  <a:moveTo>
                    <a:pt x="1494790" y="0"/>
                  </a:moveTo>
                  <a:lnTo>
                    <a:pt x="1490980" y="0"/>
                  </a:lnTo>
                  <a:lnTo>
                    <a:pt x="1490980" y="3810"/>
                  </a:lnTo>
                  <a:lnTo>
                    <a:pt x="1490980" y="62230"/>
                  </a:lnTo>
                  <a:lnTo>
                    <a:pt x="3810" y="62230"/>
                  </a:lnTo>
                  <a:lnTo>
                    <a:pt x="3810" y="3810"/>
                  </a:lnTo>
                  <a:lnTo>
                    <a:pt x="1490980" y="3810"/>
                  </a:lnTo>
                  <a:lnTo>
                    <a:pt x="1490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230"/>
                  </a:lnTo>
                  <a:lnTo>
                    <a:pt x="0" y="66040"/>
                  </a:lnTo>
                  <a:lnTo>
                    <a:pt x="1494790" y="66040"/>
                  </a:lnTo>
                  <a:lnTo>
                    <a:pt x="1494790" y="62230"/>
                  </a:lnTo>
                  <a:lnTo>
                    <a:pt x="1494790" y="3810"/>
                  </a:lnTo>
                  <a:lnTo>
                    <a:pt x="1494790" y="0"/>
                  </a:lnTo>
                  <a:close/>
                </a:path>
              </a:pathLst>
            </a:custGeom>
            <a:solidFill>
              <a:srgbClr val="EB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6464300" y="5473700"/>
              <a:ext cx="1487170" cy="58419"/>
            </a:xfrm>
            <a:custGeom>
              <a:avLst/>
              <a:gdLst/>
              <a:ahLst/>
              <a:cxnLst/>
              <a:rect l="l" t="t" r="r" b="b"/>
              <a:pathLst>
                <a:path w="1487170" h="58420">
                  <a:moveTo>
                    <a:pt x="1487170" y="0"/>
                  </a:moveTo>
                  <a:lnTo>
                    <a:pt x="1483360" y="0"/>
                  </a:lnTo>
                  <a:lnTo>
                    <a:pt x="1483360" y="3810"/>
                  </a:lnTo>
                  <a:lnTo>
                    <a:pt x="148336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1483360" y="3810"/>
                  </a:lnTo>
                  <a:lnTo>
                    <a:pt x="1483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1487170" y="58420"/>
                  </a:lnTo>
                  <a:lnTo>
                    <a:pt x="1487170" y="54610"/>
                  </a:lnTo>
                  <a:lnTo>
                    <a:pt x="1487170" y="3810"/>
                  </a:lnTo>
                  <a:lnTo>
                    <a:pt x="1487170" y="0"/>
                  </a:lnTo>
                  <a:close/>
                </a:path>
              </a:pathLst>
            </a:custGeom>
            <a:solidFill>
              <a:srgbClr val="ED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6468110" y="5477510"/>
              <a:ext cx="1479550" cy="50800"/>
            </a:xfrm>
            <a:custGeom>
              <a:avLst/>
              <a:gdLst/>
              <a:ahLst/>
              <a:cxnLst/>
              <a:rect l="l" t="t" r="r" b="b"/>
              <a:pathLst>
                <a:path w="1479550" h="50800">
                  <a:moveTo>
                    <a:pt x="1479550" y="0"/>
                  </a:moveTo>
                  <a:lnTo>
                    <a:pt x="1475740" y="0"/>
                  </a:lnTo>
                  <a:lnTo>
                    <a:pt x="1475740" y="3810"/>
                  </a:lnTo>
                  <a:lnTo>
                    <a:pt x="147574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1475740" y="3810"/>
                  </a:lnTo>
                  <a:lnTo>
                    <a:pt x="1475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1479550" y="50800"/>
                  </a:lnTo>
                  <a:lnTo>
                    <a:pt x="1479550" y="46990"/>
                  </a:lnTo>
                  <a:lnTo>
                    <a:pt x="1479550" y="3810"/>
                  </a:lnTo>
                  <a:lnTo>
                    <a:pt x="1479550" y="0"/>
                  </a:lnTo>
                  <a:close/>
                </a:path>
              </a:pathLst>
            </a:custGeom>
            <a:solidFill>
              <a:srgbClr val="EF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6471920" y="5481320"/>
              <a:ext cx="1471930" cy="43180"/>
            </a:xfrm>
            <a:custGeom>
              <a:avLst/>
              <a:gdLst/>
              <a:ahLst/>
              <a:cxnLst/>
              <a:rect l="l" t="t" r="r" b="b"/>
              <a:pathLst>
                <a:path w="1471929" h="43179">
                  <a:moveTo>
                    <a:pt x="1471930" y="0"/>
                  </a:moveTo>
                  <a:lnTo>
                    <a:pt x="1469390" y="0"/>
                  </a:lnTo>
                  <a:lnTo>
                    <a:pt x="1469390" y="3810"/>
                  </a:lnTo>
                  <a:lnTo>
                    <a:pt x="146939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1469390" y="3810"/>
                  </a:lnTo>
                  <a:lnTo>
                    <a:pt x="1469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471930" y="43180"/>
                  </a:lnTo>
                  <a:lnTo>
                    <a:pt x="1471930" y="39370"/>
                  </a:lnTo>
                  <a:lnTo>
                    <a:pt x="1471930" y="3810"/>
                  </a:lnTo>
                  <a:lnTo>
                    <a:pt x="1471930" y="0"/>
                  </a:lnTo>
                  <a:close/>
                </a:path>
              </a:pathLst>
            </a:custGeom>
            <a:solidFill>
              <a:srgbClr val="F1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6475730" y="5485130"/>
              <a:ext cx="1465580" cy="35560"/>
            </a:xfrm>
            <a:custGeom>
              <a:avLst/>
              <a:gdLst/>
              <a:ahLst/>
              <a:cxnLst/>
              <a:rect l="l" t="t" r="r" b="b"/>
              <a:pathLst>
                <a:path w="1465579" h="35560">
                  <a:moveTo>
                    <a:pt x="1465580" y="0"/>
                  </a:moveTo>
                  <a:lnTo>
                    <a:pt x="1461770" y="0"/>
                  </a:lnTo>
                  <a:lnTo>
                    <a:pt x="1461770" y="3810"/>
                  </a:lnTo>
                  <a:lnTo>
                    <a:pt x="1461770" y="31750"/>
                  </a:lnTo>
                  <a:lnTo>
                    <a:pt x="3810" y="31750"/>
                  </a:lnTo>
                  <a:lnTo>
                    <a:pt x="3810" y="3810"/>
                  </a:lnTo>
                  <a:lnTo>
                    <a:pt x="1461770" y="3810"/>
                  </a:lnTo>
                  <a:lnTo>
                    <a:pt x="1461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1465580" y="35560"/>
                  </a:lnTo>
                  <a:lnTo>
                    <a:pt x="1465580" y="31750"/>
                  </a:lnTo>
                  <a:lnTo>
                    <a:pt x="1465580" y="3810"/>
                  </a:lnTo>
                  <a:lnTo>
                    <a:pt x="1465580" y="0"/>
                  </a:lnTo>
                  <a:close/>
                </a:path>
              </a:pathLst>
            </a:custGeom>
            <a:solidFill>
              <a:srgbClr val="F3F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6479540" y="5488940"/>
              <a:ext cx="1457960" cy="27940"/>
            </a:xfrm>
            <a:custGeom>
              <a:avLst/>
              <a:gdLst/>
              <a:ahLst/>
              <a:cxnLst/>
              <a:rect l="l" t="t" r="r" b="b"/>
              <a:pathLst>
                <a:path w="1457959" h="27939">
                  <a:moveTo>
                    <a:pt x="1457960" y="0"/>
                  </a:moveTo>
                  <a:lnTo>
                    <a:pt x="1454150" y="0"/>
                  </a:lnTo>
                  <a:lnTo>
                    <a:pt x="1454150" y="3810"/>
                  </a:lnTo>
                  <a:lnTo>
                    <a:pt x="1454150" y="24130"/>
                  </a:lnTo>
                  <a:lnTo>
                    <a:pt x="2540" y="24130"/>
                  </a:lnTo>
                  <a:lnTo>
                    <a:pt x="2540" y="3810"/>
                  </a:lnTo>
                  <a:lnTo>
                    <a:pt x="1454150" y="3810"/>
                  </a:lnTo>
                  <a:lnTo>
                    <a:pt x="1454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"/>
                  </a:lnTo>
                  <a:lnTo>
                    <a:pt x="0" y="27940"/>
                  </a:lnTo>
                  <a:lnTo>
                    <a:pt x="1457960" y="27940"/>
                  </a:lnTo>
                  <a:lnTo>
                    <a:pt x="1457960" y="24130"/>
                  </a:lnTo>
                  <a:lnTo>
                    <a:pt x="1457960" y="3810"/>
                  </a:lnTo>
                  <a:lnTo>
                    <a:pt x="1457960" y="0"/>
                  </a:lnTo>
                  <a:close/>
                </a:path>
              </a:pathLst>
            </a:custGeom>
            <a:solidFill>
              <a:srgbClr val="F5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6482080" y="5492750"/>
              <a:ext cx="1451610" cy="20320"/>
            </a:xfrm>
            <a:custGeom>
              <a:avLst/>
              <a:gdLst/>
              <a:ahLst/>
              <a:cxnLst/>
              <a:rect l="l" t="t" r="r" b="b"/>
              <a:pathLst>
                <a:path w="1451609" h="20320">
                  <a:moveTo>
                    <a:pt x="1451610" y="0"/>
                  </a:moveTo>
                  <a:lnTo>
                    <a:pt x="1447800" y="0"/>
                  </a:lnTo>
                  <a:lnTo>
                    <a:pt x="1447800" y="2540"/>
                  </a:lnTo>
                  <a:lnTo>
                    <a:pt x="1447800" y="16510"/>
                  </a:lnTo>
                  <a:lnTo>
                    <a:pt x="3810" y="16510"/>
                  </a:lnTo>
                  <a:lnTo>
                    <a:pt x="3810" y="2540"/>
                  </a:lnTo>
                  <a:lnTo>
                    <a:pt x="1447800" y="254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20320"/>
                  </a:lnTo>
                  <a:lnTo>
                    <a:pt x="1451610" y="20320"/>
                  </a:lnTo>
                  <a:lnTo>
                    <a:pt x="1451610" y="16510"/>
                  </a:lnTo>
                  <a:lnTo>
                    <a:pt x="1451610" y="2540"/>
                  </a:lnTo>
                  <a:lnTo>
                    <a:pt x="1451610" y="0"/>
                  </a:lnTo>
                  <a:close/>
                </a:path>
              </a:pathLst>
            </a:custGeom>
            <a:solidFill>
              <a:srgbClr val="F7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6485890" y="5495290"/>
              <a:ext cx="1443990" cy="13970"/>
            </a:xfrm>
            <a:custGeom>
              <a:avLst/>
              <a:gdLst/>
              <a:ahLst/>
              <a:cxnLst/>
              <a:rect l="l" t="t" r="r" b="b"/>
              <a:pathLst>
                <a:path w="1443990" h="13970">
                  <a:moveTo>
                    <a:pt x="1443990" y="0"/>
                  </a:moveTo>
                  <a:lnTo>
                    <a:pt x="1440180" y="0"/>
                  </a:lnTo>
                  <a:lnTo>
                    <a:pt x="1440180" y="3810"/>
                  </a:lnTo>
                  <a:lnTo>
                    <a:pt x="1440180" y="11430"/>
                  </a:lnTo>
                  <a:lnTo>
                    <a:pt x="3810" y="11430"/>
                  </a:lnTo>
                  <a:lnTo>
                    <a:pt x="3810" y="3810"/>
                  </a:lnTo>
                  <a:lnTo>
                    <a:pt x="1440180" y="3810"/>
                  </a:lnTo>
                  <a:lnTo>
                    <a:pt x="1440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1443990" y="13970"/>
                  </a:lnTo>
                  <a:lnTo>
                    <a:pt x="1443990" y="11430"/>
                  </a:lnTo>
                  <a:lnTo>
                    <a:pt x="1443990" y="3810"/>
                  </a:lnTo>
                  <a:lnTo>
                    <a:pt x="1443990" y="0"/>
                  </a:lnTo>
                  <a:close/>
                </a:path>
              </a:pathLst>
            </a:custGeom>
            <a:solidFill>
              <a:srgbClr val="F9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6489700" y="5499100"/>
              <a:ext cx="1436370" cy="7620"/>
            </a:xfrm>
            <a:custGeom>
              <a:avLst/>
              <a:gdLst/>
              <a:ahLst/>
              <a:cxnLst/>
              <a:rect l="l" t="t" r="r" b="b"/>
              <a:pathLst>
                <a:path w="1436370" h="7620">
                  <a:moveTo>
                    <a:pt x="14363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436370" y="7619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6019800" y="5029200"/>
              <a:ext cx="2377440" cy="947419"/>
            </a:xfrm>
            <a:custGeom>
              <a:avLst/>
              <a:gdLst/>
              <a:ahLst/>
              <a:cxnLst/>
              <a:rect l="l" t="t" r="r" b="b"/>
              <a:pathLst>
                <a:path w="2377440" h="947420">
                  <a:moveTo>
                    <a:pt x="0" y="0"/>
                  </a:moveTo>
                  <a:lnTo>
                    <a:pt x="2225040" y="0"/>
                  </a:lnTo>
                  <a:lnTo>
                    <a:pt x="2377440" y="152400"/>
                  </a:lnTo>
                  <a:lnTo>
                    <a:pt x="2377440" y="947419"/>
                  </a:lnTo>
                  <a:lnTo>
                    <a:pt x="152400" y="947419"/>
                  </a:lnTo>
                  <a:lnTo>
                    <a:pt x="0" y="79501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244840" y="5029200"/>
              <a:ext cx="152400" cy="948690"/>
            </a:xfrm>
            <a:custGeom>
              <a:avLst/>
              <a:gdLst/>
              <a:ahLst/>
              <a:cxnLst/>
              <a:rect l="l" t="t" r="r" b="b"/>
              <a:pathLst>
                <a:path w="152400" h="948689">
                  <a:moveTo>
                    <a:pt x="1270" y="128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82"/>
                  </a:lnTo>
                  <a:close/>
                </a:path>
                <a:path w="152400" h="948689">
                  <a:moveTo>
                    <a:pt x="152400" y="151130"/>
                  </a:moveTo>
                  <a:lnTo>
                    <a:pt x="151117" y="151130"/>
                  </a:lnTo>
                  <a:lnTo>
                    <a:pt x="151117" y="948690"/>
                  </a:lnTo>
                  <a:lnTo>
                    <a:pt x="152400" y="948690"/>
                  </a:lnTo>
                  <a:lnTo>
                    <a:pt x="152400" y="151130"/>
                  </a:lnTo>
                  <a:close/>
                </a:path>
              </a:pathLst>
            </a:custGeom>
            <a:solidFill>
              <a:srgbClr val="21A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246110" y="5030482"/>
              <a:ext cx="149860" cy="944880"/>
            </a:xfrm>
            <a:custGeom>
              <a:avLst/>
              <a:gdLst/>
              <a:ahLst/>
              <a:cxnLst/>
              <a:rect l="l" t="t" r="r" b="b"/>
              <a:pathLst>
                <a:path w="149859" h="944879">
                  <a:moveTo>
                    <a:pt x="2540" y="2540"/>
                  </a:moveTo>
                  <a:lnTo>
                    <a:pt x="0" y="0"/>
                  </a:lnTo>
                  <a:lnTo>
                    <a:pt x="0" y="796277"/>
                  </a:lnTo>
                  <a:lnTo>
                    <a:pt x="2540" y="798817"/>
                  </a:lnTo>
                  <a:lnTo>
                    <a:pt x="2540" y="2540"/>
                  </a:lnTo>
                  <a:close/>
                </a:path>
                <a:path w="149859" h="944879">
                  <a:moveTo>
                    <a:pt x="149860" y="147307"/>
                  </a:moveTo>
                  <a:lnTo>
                    <a:pt x="147320" y="147307"/>
                  </a:lnTo>
                  <a:lnTo>
                    <a:pt x="147320" y="944867"/>
                  </a:lnTo>
                  <a:lnTo>
                    <a:pt x="149860" y="944867"/>
                  </a:lnTo>
                  <a:lnTo>
                    <a:pt x="149860" y="147307"/>
                  </a:lnTo>
                  <a:close/>
                </a:path>
              </a:pathLst>
            </a:custGeom>
            <a:solidFill>
              <a:srgbClr val="26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248650" y="5033010"/>
              <a:ext cx="144780" cy="941069"/>
            </a:xfrm>
            <a:custGeom>
              <a:avLst/>
              <a:gdLst/>
              <a:ahLst/>
              <a:cxnLst/>
              <a:rect l="l" t="t" r="r" b="b"/>
              <a:pathLst>
                <a:path w="144779" h="94107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44779" h="941070">
                  <a:moveTo>
                    <a:pt x="144780" y="143510"/>
                  </a:moveTo>
                  <a:lnTo>
                    <a:pt x="143510" y="143510"/>
                  </a:lnTo>
                  <a:lnTo>
                    <a:pt x="143510" y="941070"/>
                  </a:lnTo>
                  <a:lnTo>
                    <a:pt x="144780" y="941070"/>
                  </a:lnTo>
                  <a:lnTo>
                    <a:pt x="144780" y="143510"/>
                  </a:lnTo>
                  <a:close/>
                </a:path>
              </a:pathLst>
            </a:custGeom>
            <a:solidFill>
              <a:srgbClr val="2BA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249920" y="5034280"/>
              <a:ext cx="142240" cy="937894"/>
            </a:xfrm>
            <a:custGeom>
              <a:avLst/>
              <a:gdLst/>
              <a:ahLst/>
              <a:cxnLst/>
              <a:rect l="l" t="t" r="r" b="b"/>
              <a:pathLst>
                <a:path w="142240" h="937895">
                  <a:moveTo>
                    <a:pt x="2540" y="254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40"/>
                  </a:lnTo>
                  <a:close/>
                </a:path>
                <a:path w="142240" h="937895">
                  <a:moveTo>
                    <a:pt x="142240" y="139700"/>
                  </a:moveTo>
                  <a:lnTo>
                    <a:pt x="139700" y="139700"/>
                  </a:lnTo>
                  <a:lnTo>
                    <a:pt x="139700" y="937272"/>
                  </a:lnTo>
                  <a:lnTo>
                    <a:pt x="142240" y="937272"/>
                  </a:lnTo>
                  <a:lnTo>
                    <a:pt x="142240" y="139700"/>
                  </a:lnTo>
                  <a:close/>
                </a:path>
              </a:pathLst>
            </a:custGeom>
            <a:solidFill>
              <a:srgbClr val="30A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252460" y="5036820"/>
              <a:ext cx="137160" cy="933450"/>
            </a:xfrm>
            <a:custGeom>
              <a:avLst/>
              <a:gdLst/>
              <a:ahLst/>
              <a:cxnLst/>
              <a:rect l="l" t="t" r="r" b="b"/>
              <a:pathLst>
                <a:path w="137159" h="93345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37159" h="933450">
                  <a:moveTo>
                    <a:pt x="137147" y="135890"/>
                  </a:moveTo>
                  <a:lnTo>
                    <a:pt x="135890" y="135890"/>
                  </a:lnTo>
                  <a:lnTo>
                    <a:pt x="135890" y="933450"/>
                  </a:lnTo>
                  <a:lnTo>
                    <a:pt x="137147" y="933450"/>
                  </a:lnTo>
                  <a:lnTo>
                    <a:pt x="137147" y="135890"/>
                  </a:lnTo>
                  <a:close/>
                </a:path>
              </a:pathLst>
            </a:custGeom>
            <a:solidFill>
              <a:srgbClr val="35B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253730" y="5038090"/>
              <a:ext cx="134620" cy="929640"/>
            </a:xfrm>
            <a:custGeom>
              <a:avLst/>
              <a:gdLst/>
              <a:ahLst/>
              <a:cxnLst/>
              <a:rect l="l" t="t" r="r" b="b"/>
              <a:pathLst>
                <a:path w="134620" h="929639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34620" h="929639">
                  <a:moveTo>
                    <a:pt x="134620" y="133350"/>
                  </a:moveTo>
                  <a:lnTo>
                    <a:pt x="132702" y="133350"/>
                  </a:lnTo>
                  <a:lnTo>
                    <a:pt x="132702" y="929640"/>
                  </a:lnTo>
                  <a:lnTo>
                    <a:pt x="134620" y="929640"/>
                  </a:lnTo>
                  <a:lnTo>
                    <a:pt x="134620" y="133350"/>
                  </a:lnTo>
                  <a:close/>
                </a:path>
              </a:pathLst>
            </a:custGeom>
            <a:solidFill>
              <a:srgbClr val="3BB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255000" y="5039360"/>
              <a:ext cx="132080" cy="927100"/>
            </a:xfrm>
            <a:custGeom>
              <a:avLst/>
              <a:gdLst/>
              <a:ahLst/>
              <a:cxnLst/>
              <a:rect l="l" t="t" r="r" b="b"/>
              <a:pathLst>
                <a:path w="132079" h="927100">
                  <a:moveTo>
                    <a:pt x="129540" y="129539"/>
                  </a:moveTo>
                  <a:lnTo>
                    <a:pt x="129540" y="924559"/>
                  </a:lnTo>
                  <a:lnTo>
                    <a:pt x="128270" y="924559"/>
                  </a:lnTo>
                  <a:lnTo>
                    <a:pt x="130810" y="927099"/>
                  </a:lnTo>
                  <a:lnTo>
                    <a:pt x="132079" y="927099"/>
                  </a:lnTo>
                  <a:lnTo>
                    <a:pt x="132079" y="132079"/>
                  </a:lnTo>
                  <a:lnTo>
                    <a:pt x="129540" y="129539"/>
                  </a:lnTo>
                  <a:close/>
                </a:path>
                <a:path w="132079" h="927100">
                  <a:moveTo>
                    <a:pt x="0" y="0"/>
                  </a:moveTo>
                  <a:lnTo>
                    <a:pt x="0" y="796289"/>
                  </a:lnTo>
                  <a:lnTo>
                    <a:pt x="2540" y="798829"/>
                  </a:lnTo>
                  <a:lnTo>
                    <a:pt x="2540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257540" y="5041900"/>
              <a:ext cx="127000" cy="922019"/>
            </a:xfrm>
            <a:custGeom>
              <a:avLst/>
              <a:gdLst/>
              <a:ahLst/>
              <a:cxnLst/>
              <a:rect l="l" t="t" r="r" b="b"/>
              <a:pathLst>
                <a:path w="127000" h="922020">
                  <a:moveTo>
                    <a:pt x="1270" y="128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82"/>
                  </a:lnTo>
                  <a:close/>
                </a:path>
                <a:path w="127000" h="922020">
                  <a:moveTo>
                    <a:pt x="127000" y="125730"/>
                  </a:moveTo>
                  <a:lnTo>
                    <a:pt x="125095" y="125730"/>
                  </a:lnTo>
                  <a:lnTo>
                    <a:pt x="125095" y="922020"/>
                  </a:lnTo>
                  <a:lnTo>
                    <a:pt x="127000" y="922020"/>
                  </a:lnTo>
                  <a:lnTo>
                    <a:pt x="127000" y="125730"/>
                  </a:lnTo>
                  <a:close/>
                </a:path>
              </a:pathLst>
            </a:custGeom>
            <a:solidFill>
              <a:srgbClr val="45B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258810" y="5043182"/>
              <a:ext cx="124460" cy="919480"/>
            </a:xfrm>
            <a:custGeom>
              <a:avLst/>
              <a:gdLst/>
              <a:ahLst/>
              <a:cxnLst/>
              <a:rect l="l" t="t" r="r" b="b"/>
              <a:pathLst>
                <a:path w="124459" h="919479">
                  <a:moveTo>
                    <a:pt x="2540" y="2540"/>
                  </a:moveTo>
                  <a:lnTo>
                    <a:pt x="0" y="0"/>
                  </a:lnTo>
                  <a:lnTo>
                    <a:pt x="0" y="796277"/>
                  </a:lnTo>
                  <a:lnTo>
                    <a:pt x="2540" y="798817"/>
                  </a:lnTo>
                  <a:lnTo>
                    <a:pt x="2540" y="2540"/>
                  </a:lnTo>
                  <a:close/>
                </a:path>
                <a:path w="124459" h="919479">
                  <a:moveTo>
                    <a:pt x="124460" y="121907"/>
                  </a:moveTo>
                  <a:lnTo>
                    <a:pt x="121920" y="121907"/>
                  </a:lnTo>
                  <a:lnTo>
                    <a:pt x="121920" y="919467"/>
                  </a:lnTo>
                  <a:lnTo>
                    <a:pt x="124460" y="919467"/>
                  </a:lnTo>
                  <a:lnTo>
                    <a:pt x="124460" y="121907"/>
                  </a:lnTo>
                  <a:close/>
                </a:path>
              </a:pathLst>
            </a:custGeom>
            <a:solidFill>
              <a:srgbClr val="4AB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261350" y="5045710"/>
              <a:ext cx="119380" cy="915669"/>
            </a:xfrm>
            <a:custGeom>
              <a:avLst/>
              <a:gdLst/>
              <a:ahLst/>
              <a:cxnLst/>
              <a:rect l="l" t="t" r="r" b="b"/>
              <a:pathLst>
                <a:path w="119379" h="91567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19379" h="915670">
                  <a:moveTo>
                    <a:pt x="119380" y="118110"/>
                  </a:moveTo>
                  <a:lnTo>
                    <a:pt x="118110" y="118110"/>
                  </a:lnTo>
                  <a:lnTo>
                    <a:pt x="118110" y="915670"/>
                  </a:lnTo>
                  <a:lnTo>
                    <a:pt x="119380" y="915670"/>
                  </a:lnTo>
                  <a:lnTo>
                    <a:pt x="119380" y="118110"/>
                  </a:lnTo>
                  <a:close/>
                </a:path>
              </a:pathLst>
            </a:custGeom>
            <a:solidFill>
              <a:srgbClr val="50B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262620" y="5046980"/>
              <a:ext cx="116839" cy="911860"/>
            </a:xfrm>
            <a:custGeom>
              <a:avLst/>
              <a:gdLst/>
              <a:ahLst/>
              <a:cxnLst/>
              <a:rect l="l" t="t" r="r" b="b"/>
              <a:pathLst>
                <a:path w="116840" h="911860">
                  <a:moveTo>
                    <a:pt x="115570" y="115570"/>
                  </a:moveTo>
                  <a:lnTo>
                    <a:pt x="115570" y="910590"/>
                  </a:lnTo>
                  <a:lnTo>
                    <a:pt x="114300" y="910590"/>
                  </a:lnTo>
                  <a:lnTo>
                    <a:pt x="115570" y="911860"/>
                  </a:lnTo>
                  <a:lnTo>
                    <a:pt x="116839" y="911860"/>
                  </a:lnTo>
                  <a:lnTo>
                    <a:pt x="116839" y="116839"/>
                  </a:lnTo>
                  <a:lnTo>
                    <a:pt x="115570" y="115570"/>
                  </a:lnTo>
                  <a:close/>
                </a:path>
                <a:path w="116840" h="911860">
                  <a:moveTo>
                    <a:pt x="0" y="0"/>
                  </a:move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B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263890" y="5048250"/>
              <a:ext cx="114300" cy="909319"/>
            </a:xfrm>
            <a:custGeom>
              <a:avLst/>
              <a:gdLst/>
              <a:ahLst/>
              <a:cxnLst/>
              <a:rect l="l" t="t" r="r" b="b"/>
              <a:pathLst>
                <a:path w="114300" h="909320">
                  <a:moveTo>
                    <a:pt x="2540" y="254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40"/>
                  </a:lnTo>
                  <a:close/>
                </a:path>
                <a:path w="114300" h="909320">
                  <a:moveTo>
                    <a:pt x="114300" y="111760"/>
                  </a:moveTo>
                  <a:lnTo>
                    <a:pt x="111760" y="111760"/>
                  </a:lnTo>
                  <a:lnTo>
                    <a:pt x="111760" y="909320"/>
                  </a:lnTo>
                  <a:lnTo>
                    <a:pt x="114300" y="909320"/>
                  </a:lnTo>
                  <a:lnTo>
                    <a:pt x="114300" y="111760"/>
                  </a:lnTo>
                  <a:close/>
                </a:path>
              </a:pathLst>
            </a:custGeom>
            <a:solidFill>
              <a:srgbClr val="5AB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266430" y="5050790"/>
              <a:ext cx="109220" cy="904240"/>
            </a:xfrm>
            <a:custGeom>
              <a:avLst/>
              <a:gdLst/>
              <a:ahLst/>
              <a:cxnLst/>
              <a:rect l="l" t="t" r="r" b="b"/>
              <a:pathLst>
                <a:path w="109220" h="904239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09220" h="904239">
                  <a:moveTo>
                    <a:pt x="109220" y="107950"/>
                  </a:moveTo>
                  <a:lnTo>
                    <a:pt x="107302" y="107950"/>
                  </a:lnTo>
                  <a:lnTo>
                    <a:pt x="107302" y="904240"/>
                  </a:lnTo>
                  <a:lnTo>
                    <a:pt x="109220" y="904240"/>
                  </a:lnTo>
                  <a:lnTo>
                    <a:pt x="109220" y="107950"/>
                  </a:lnTo>
                  <a:close/>
                </a:path>
              </a:pathLst>
            </a:custGeom>
            <a:solidFill>
              <a:srgbClr val="5FC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267700" y="5052060"/>
              <a:ext cx="106680" cy="901700"/>
            </a:xfrm>
            <a:custGeom>
              <a:avLst/>
              <a:gdLst/>
              <a:ahLst/>
              <a:cxnLst/>
              <a:rect l="l" t="t" r="r" b="b"/>
              <a:pathLst>
                <a:path w="106679" h="901700">
                  <a:moveTo>
                    <a:pt x="2540" y="255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52"/>
                  </a:lnTo>
                  <a:close/>
                </a:path>
                <a:path w="106679" h="901700">
                  <a:moveTo>
                    <a:pt x="106680" y="104140"/>
                  </a:moveTo>
                  <a:lnTo>
                    <a:pt x="104140" y="104140"/>
                  </a:lnTo>
                  <a:lnTo>
                    <a:pt x="104140" y="901700"/>
                  </a:lnTo>
                  <a:lnTo>
                    <a:pt x="106680" y="901700"/>
                  </a:lnTo>
                  <a:lnTo>
                    <a:pt x="106680" y="104140"/>
                  </a:lnTo>
                  <a:close/>
                </a:path>
              </a:pathLst>
            </a:custGeom>
            <a:solidFill>
              <a:srgbClr val="66C3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270240" y="5054600"/>
              <a:ext cx="101600" cy="897890"/>
            </a:xfrm>
            <a:custGeom>
              <a:avLst/>
              <a:gdLst/>
              <a:ahLst/>
              <a:cxnLst/>
              <a:rect l="l" t="t" r="r" b="b"/>
              <a:pathLst>
                <a:path w="101600" h="897889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01600" h="897889">
                  <a:moveTo>
                    <a:pt x="101600" y="100330"/>
                  </a:moveTo>
                  <a:lnTo>
                    <a:pt x="100317" y="100330"/>
                  </a:lnTo>
                  <a:lnTo>
                    <a:pt x="100317" y="897890"/>
                  </a:lnTo>
                  <a:lnTo>
                    <a:pt x="101600" y="897890"/>
                  </a:lnTo>
                  <a:lnTo>
                    <a:pt x="101600" y="100330"/>
                  </a:lnTo>
                  <a:close/>
                </a:path>
              </a:pathLst>
            </a:custGeom>
            <a:solidFill>
              <a:srgbClr val="6AC5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271510" y="5055870"/>
              <a:ext cx="99060" cy="894080"/>
            </a:xfrm>
            <a:custGeom>
              <a:avLst/>
              <a:gdLst/>
              <a:ahLst/>
              <a:cxnLst/>
              <a:rect l="l" t="t" r="r" b="b"/>
              <a:pathLst>
                <a:path w="99059" h="894079">
                  <a:moveTo>
                    <a:pt x="96520" y="96519"/>
                  </a:moveTo>
                  <a:lnTo>
                    <a:pt x="96520" y="891539"/>
                  </a:lnTo>
                  <a:lnTo>
                    <a:pt x="95250" y="891539"/>
                  </a:lnTo>
                  <a:lnTo>
                    <a:pt x="97790" y="894079"/>
                  </a:lnTo>
                  <a:lnTo>
                    <a:pt x="99060" y="894079"/>
                  </a:lnTo>
                  <a:lnTo>
                    <a:pt x="99060" y="99059"/>
                  </a:lnTo>
                  <a:lnTo>
                    <a:pt x="96520" y="96519"/>
                  </a:lnTo>
                  <a:close/>
                </a:path>
                <a:path w="99059" h="894079">
                  <a:moveTo>
                    <a:pt x="0" y="0"/>
                  </a:moveTo>
                  <a:lnTo>
                    <a:pt x="0" y="796289"/>
                  </a:lnTo>
                  <a:lnTo>
                    <a:pt x="2540" y="798829"/>
                  </a:lnTo>
                  <a:lnTo>
                    <a:pt x="2540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274050" y="5058410"/>
              <a:ext cx="93980" cy="889000"/>
            </a:xfrm>
            <a:custGeom>
              <a:avLst/>
              <a:gdLst/>
              <a:ahLst/>
              <a:cxnLst/>
              <a:rect l="l" t="t" r="r" b="b"/>
              <a:pathLst>
                <a:path w="93979" h="88900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93979" h="889000">
                  <a:moveTo>
                    <a:pt x="93980" y="92710"/>
                  </a:moveTo>
                  <a:lnTo>
                    <a:pt x="92075" y="92710"/>
                  </a:lnTo>
                  <a:lnTo>
                    <a:pt x="92075" y="889000"/>
                  </a:lnTo>
                  <a:lnTo>
                    <a:pt x="93980" y="889000"/>
                  </a:lnTo>
                  <a:lnTo>
                    <a:pt x="93980" y="92710"/>
                  </a:lnTo>
                  <a:close/>
                </a:path>
              </a:pathLst>
            </a:custGeom>
            <a:solidFill>
              <a:srgbClr val="74C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275320" y="5059680"/>
              <a:ext cx="91440" cy="887094"/>
            </a:xfrm>
            <a:custGeom>
              <a:avLst/>
              <a:gdLst/>
              <a:ahLst/>
              <a:cxnLst/>
              <a:rect l="l" t="t" r="r" b="b"/>
              <a:pathLst>
                <a:path w="91440" h="887095">
                  <a:moveTo>
                    <a:pt x="2540" y="254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40"/>
                  </a:lnTo>
                  <a:close/>
                </a:path>
                <a:path w="91440" h="887095">
                  <a:moveTo>
                    <a:pt x="91440" y="88900"/>
                  </a:moveTo>
                  <a:lnTo>
                    <a:pt x="88900" y="88900"/>
                  </a:lnTo>
                  <a:lnTo>
                    <a:pt x="88900" y="886472"/>
                  </a:lnTo>
                  <a:lnTo>
                    <a:pt x="91440" y="886472"/>
                  </a:lnTo>
                  <a:lnTo>
                    <a:pt x="91440" y="88900"/>
                  </a:lnTo>
                  <a:close/>
                </a:path>
              </a:pathLst>
            </a:custGeom>
            <a:solidFill>
              <a:srgbClr val="7A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277860" y="5062220"/>
              <a:ext cx="86360" cy="882650"/>
            </a:xfrm>
            <a:custGeom>
              <a:avLst/>
              <a:gdLst/>
              <a:ahLst/>
              <a:cxnLst/>
              <a:rect l="l" t="t" r="r" b="b"/>
              <a:pathLst>
                <a:path w="86359" h="88265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86359" h="882650">
                  <a:moveTo>
                    <a:pt x="86347" y="85090"/>
                  </a:moveTo>
                  <a:lnTo>
                    <a:pt x="85090" y="85090"/>
                  </a:lnTo>
                  <a:lnTo>
                    <a:pt x="85090" y="882650"/>
                  </a:lnTo>
                  <a:lnTo>
                    <a:pt x="86347" y="882650"/>
                  </a:lnTo>
                  <a:lnTo>
                    <a:pt x="86347" y="85090"/>
                  </a:lnTo>
                  <a:close/>
                </a:path>
              </a:pathLst>
            </a:custGeom>
            <a:solidFill>
              <a:srgbClr val="7FC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279130" y="5063490"/>
              <a:ext cx="83820" cy="878840"/>
            </a:xfrm>
            <a:custGeom>
              <a:avLst/>
              <a:gdLst/>
              <a:ahLst/>
              <a:cxnLst/>
              <a:rect l="l" t="t" r="r" b="b"/>
              <a:pathLst>
                <a:path w="83820" h="878839">
                  <a:moveTo>
                    <a:pt x="2540" y="255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52"/>
                  </a:lnTo>
                  <a:close/>
                </a:path>
                <a:path w="83820" h="878839">
                  <a:moveTo>
                    <a:pt x="83820" y="81280"/>
                  </a:moveTo>
                  <a:lnTo>
                    <a:pt x="81280" y="81280"/>
                  </a:lnTo>
                  <a:lnTo>
                    <a:pt x="81280" y="878840"/>
                  </a:lnTo>
                  <a:lnTo>
                    <a:pt x="83820" y="878840"/>
                  </a:lnTo>
                  <a:lnTo>
                    <a:pt x="83820" y="81280"/>
                  </a:lnTo>
                  <a:close/>
                </a:path>
              </a:pathLst>
            </a:custGeom>
            <a:solidFill>
              <a:srgbClr val="84C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281670" y="5066030"/>
              <a:ext cx="78740" cy="875030"/>
            </a:xfrm>
            <a:custGeom>
              <a:avLst/>
              <a:gdLst/>
              <a:ahLst/>
              <a:cxnLst/>
              <a:rect l="l" t="t" r="r" b="b"/>
              <a:pathLst>
                <a:path w="78740" h="875029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78740" h="875029">
                  <a:moveTo>
                    <a:pt x="78740" y="77470"/>
                  </a:moveTo>
                  <a:lnTo>
                    <a:pt x="77470" y="77470"/>
                  </a:lnTo>
                  <a:lnTo>
                    <a:pt x="77470" y="875030"/>
                  </a:lnTo>
                  <a:lnTo>
                    <a:pt x="78740" y="875030"/>
                  </a:lnTo>
                  <a:lnTo>
                    <a:pt x="78740" y="77470"/>
                  </a:lnTo>
                  <a:close/>
                </a:path>
              </a:pathLst>
            </a:custGeom>
            <a:solidFill>
              <a:srgbClr val="8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282940" y="5067300"/>
              <a:ext cx="76200" cy="871219"/>
            </a:xfrm>
            <a:custGeom>
              <a:avLst/>
              <a:gdLst/>
              <a:ahLst/>
              <a:cxnLst/>
              <a:rect l="l" t="t" r="r" b="b"/>
              <a:pathLst>
                <a:path w="76200" h="871220">
                  <a:moveTo>
                    <a:pt x="1270" y="128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82"/>
                  </a:lnTo>
                  <a:close/>
                </a:path>
                <a:path w="76200" h="871220">
                  <a:moveTo>
                    <a:pt x="76200" y="74930"/>
                  </a:moveTo>
                  <a:lnTo>
                    <a:pt x="74295" y="74930"/>
                  </a:lnTo>
                  <a:lnTo>
                    <a:pt x="74295" y="871220"/>
                  </a:lnTo>
                  <a:lnTo>
                    <a:pt x="76200" y="871220"/>
                  </a:lnTo>
                  <a:lnTo>
                    <a:pt x="76200" y="74930"/>
                  </a:lnTo>
                  <a:close/>
                </a:path>
              </a:pathLst>
            </a:custGeom>
            <a:solidFill>
              <a:srgbClr val="8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284210" y="5068570"/>
              <a:ext cx="73660" cy="868680"/>
            </a:xfrm>
            <a:custGeom>
              <a:avLst/>
              <a:gdLst/>
              <a:ahLst/>
              <a:cxnLst/>
              <a:rect l="l" t="t" r="r" b="b"/>
              <a:pathLst>
                <a:path w="73659" h="868679">
                  <a:moveTo>
                    <a:pt x="71120" y="71119"/>
                  </a:moveTo>
                  <a:lnTo>
                    <a:pt x="71120" y="866140"/>
                  </a:lnTo>
                  <a:lnTo>
                    <a:pt x="69850" y="866140"/>
                  </a:lnTo>
                  <a:lnTo>
                    <a:pt x="72390" y="868679"/>
                  </a:lnTo>
                  <a:lnTo>
                    <a:pt x="73660" y="868679"/>
                  </a:lnTo>
                  <a:lnTo>
                    <a:pt x="73660" y="73659"/>
                  </a:lnTo>
                  <a:lnTo>
                    <a:pt x="71120" y="71119"/>
                  </a:lnTo>
                  <a:close/>
                </a:path>
                <a:path w="73659" h="868679">
                  <a:moveTo>
                    <a:pt x="0" y="0"/>
                  </a:moveTo>
                  <a:lnTo>
                    <a:pt x="0" y="796289"/>
                  </a:lnTo>
                  <a:lnTo>
                    <a:pt x="2540" y="798829"/>
                  </a:lnTo>
                  <a:lnTo>
                    <a:pt x="2540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D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286750" y="5071110"/>
              <a:ext cx="68580" cy="863600"/>
            </a:xfrm>
            <a:custGeom>
              <a:avLst/>
              <a:gdLst/>
              <a:ahLst/>
              <a:cxnLst/>
              <a:rect l="l" t="t" r="r" b="b"/>
              <a:pathLst>
                <a:path w="68579" h="86360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68579" h="863600">
                  <a:moveTo>
                    <a:pt x="68580" y="67310"/>
                  </a:moveTo>
                  <a:lnTo>
                    <a:pt x="66675" y="67310"/>
                  </a:lnTo>
                  <a:lnTo>
                    <a:pt x="66675" y="863600"/>
                  </a:lnTo>
                  <a:lnTo>
                    <a:pt x="68580" y="863600"/>
                  </a:lnTo>
                  <a:lnTo>
                    <a:pt x="68580" y="67310"/>
                  </a:lnTo>
                  <a:close/>
                </a:path>
              </a:pathLst>
            </a:custGeom>
            <a:solidFill>
              <a:srgbClr val="99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288020" y="5072380"/>
              <a:ext cx="66040" cy="861694"/>
            </a:xfrm>
            <a:custGeom>
              <a:avLst/>
              <a:gdLst/>
              <a:ahLst/>
              <a:cxnLst/>
              <a:rect l="l" t="t" r="r" b="b"/>
              <a:pathLst>
                <a:path w="66040" h="861695">
                  <a:moveTo>
                    <a:pt x="2540" y="254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40"/>
                  </a:lnTo>
                  <a:close/>
                </a:path>
                <a:path w="66040" h="861695">
                  <a:moveTo>
                    <a:pt x="66040" y="63500"/>
                  </a:moveTo>
                  <a:lnTo>
                    <a:pt x="63500" y="63500"/>
                  </a:lnTo>
                  <a:lnTo>
                    <a:pt x="63500" y="861072"/>
                  </a:lnTo>
                  <a:lnTo>
                    <a:pt x="66040" y="861072"/>
                  </a:lnTo>
                  <a:lnTo>
                    <a:pt x="66040" y="63500"/>
                  </a:lnTo>
                  <a:close/>
                </a:path>
              </a:pathLst>
            </a:custGeom>
            <a:solidFill>
              <a:srgbClr val="9E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290560" y="5074920"/>
              <a:ext cx="60960" cy="857250"/>
            </a:xfrm>
            <a:custGeom>
              <a:avLst/>
              <a:gdLst/>
              <a:ahLst/>
              <a:cxnLst/>
              <a:rect l="l" t="t" r="r" b="b"/>
              <a:pathLst>
                <a:path w="60959" h="85725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60959" h="857250">
                  <a:moveTo>
                    <a:pt x="60947" y="59690"/>
                  </a:moveTo>
                  <a:lnTo>
                    <a:pt x="59690" y="59690"/>
                  </a:lnTo>
                  <a:lnTo>
                    <a:pt x="59690" y="857250"/>
                  </a:lnTo>
                  <a:lnTo>
                    <a:pt x="60947" y="857250"/>
                  </a:lnTo>
                  <a:lnTo>
                    <a:pt x="60947" y="59690"/>
                  </a:lnTo>
                  <a:close/>
                </a:path>
              </a:pathLst>
            </a:custGeom>
            <a:solidFill>
              <a:srgbClr val="A3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291830" y="5076190"/>
              <a:ext cx="58419" cy="853440"/>
            </a:xfrm>
            <a:custGeom>
              <a:avLst/>
              <a:gdLst/>
              <a:ahLst/>
              <a:cxnLst/>
              <a:rect l="l" t="t" r="r" b="b"/>
              <a:pathLst>
                <a:path w="58420" h="853439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58420" h="853439">
                  <a:moveTo>
                    <a:pt x="58420" y="57150"/>
                  </a:moveTo>
                  <a:lnTo>
                    <a:pt x="56502" y="57150"/>
                  </a:lnTo>
                  <a:lnTo>
                    <a:pt x="56502" y="853440"/>
                  </a:lnTo>
                  <a:lnTo>
                    <a:pt x="58420" y="853440"/>
                  </a:lnTo>
                  <a:lnTo>
                    <a:pt x="58420" y="57150"/>
                  </a:lnTo>
                  <a:close/>
                </a:path>
              </a:pathLst>
            </a:custGeom>
            <a:solidFill>
              <a:srgbClr val="A9D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293100" y="5077460"/>
              <a:ext cx="55880" cy="850900"/>
            </a:xfrm>
            <a:custGeom>
              <a:avLst/>
              <a:gdLst/>
              <a:ahLst/>
              <a:cxnLst/>
              <a:rect l="l" t="t" r="r" b="b"/>
              <a:pathLst>
                <a:path w="55879" h="850900">
                  <a:moveTo>
                    <a:pt x="53340" y="53339"/>
                  </a:moveTo>
                  <a:lnTo>
                    <a:pt x="53340" y="848359"/>
                  </a:lnTo>
                  <a:lnTo>
                    <a:pt x="52070" y="848359"/>
                  </a:lnTo>
                  <a:lnTo>
                    <a:pt x="54610" y="850899"/>
                  </a:lnTo>
                  <a:lnTo>
                    <a:pt x="55879" y="850899"/>
                  </a:lnTo>
                  <a:lnTo>
                    <a:pt x="55879" y="55879"/>
                  </a:lnTo>
                  <a:lnTo>
                    <a:pt x="53340" y="53339"/>
                  </a:lnTo>
                  <a:close/>
                </a:path>
                <a:path w="55879" h="850900">
                  <a:moveTo>
                    <a:pt x="0" y="0"/>
                  </a:moveTo>
                  <a:lnTo>
                    <a:pt x="0" y="796289"/>
                  </a:lnTo>
                  <a:lnTo>
                    <a:pt x="2540" y="798829"/>
                  </a:lnTo>
                  <a:lnTo>
                    <a:pt x="2540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8295640" y="5080000"/>
              <a:ext cx="50800" cy="845819"/>
            </a:xfrm>
            <a:custGeom>
              <a:avLst/>
              <a:gdLst/>
              <a:ahLst/>
              <a:cxnLst/>
              <a:rect l="l" t="t" r="r" b="b"/>
              <a:pathLst>
                <a:path w="50800" h="845820">
                  <a:moveTo>
                    <a:pt x="2540" y="254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40"/>
                  </a:lnTo>
                  <a:close/>
                </a:path>
                <a:path w="50800" h="845820">
                  <a:moveTo>
                    <a:pt x="50800" y="48260"/>
                  </a:moveTo>
                  <a:lnTo>
                    <a:pt x="48260" y="48260"/>
                  </a:lnTo>
                  <a:lnTo>
                    <a:pt x="48260" y="845820"/>
                  </a:lnTo>
                  <a:lnTo>
                    <a:pt x="50800" y="845820"/>
                  </a:lnTo>
                  <a:lnTo>
                    <a:pt x="50800" y="48260"/>
                  </a:lnTo>
                  <a:close/>
                </a:path>
              </a:pathLst>
            </a:custGeom>
            <a:solidFill>
              <a:srgbClr val="B3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8298180" y="5082540"/>
              <a:ext cx="45720" cy="842010"/>
            </a:xfrm>
            <a:custGeom>
              <a:avLst/>
              <a:gdLst/>
              <a:ahLst/>
              <a:cxnLst/>
              <a:rect l="l" t="t" r="r" b="b"/>
              <a:pathLst>
                <a:path w="45720" h="84201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45720" h="842010">
                  <a:moveTo>
                    <a:pt x="45720" y="44450"/>
                  </a:moveTo>
                  <a:lnTo>
                    <a:pt x="44437" y="44450"/>
                  </a:lnTo>
                  <a:lnTo>
                    <a:pt x="44437" y="842010"/>
                  </a:lnTo>
                  <a:lnTo>
                    <a:pt x="45720" y="842010"/>
                  </a:lnTo>
                  <a:lnTo>
                    <a:pt x="45720" y="44450"/>
                  </a:lnTo>
                  <a:close/>
                </a:path>
              </a:pathLst>
            </a:custGeom>
            <a:solidFill>
              <a:srgbClr val="B8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8299450" y="5083810"/>
              <a:ext cx="43180" cy="838200"/>
            </a:xfrm>
            <a:custGeom>
              <a:avLst/>
              <a:gdLst/>
              <a:ahLst/>
              <a:cxnLst/>
              <a:rect l="l" t="t" r="r" b="b"/>
              <a:pathLst>
                <a:path w="43179" h="838200">
                  <a:moveTo>
                    <a:pt x="1270" y="128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82"/>
                  </a:lnTo>
                  <a:close/>
                </a:path>
                <a:path w="43179" h="838200">
                  <a:moveTo>
                    <a:pt x="43180" y="41910"/>
                  </a:moveTo>
                  <a:lnTo>
                    <a:pt x="41275" y="41910"/>
                  </a:lnTo>
                  <a:lnTo>
                    <a:pt x="41275" y="838200"/>
                  </a:lnTo>
                  <a:lnTo>
                    <a:pt x="43180" y="838200"/>
                  </a:lnTo>
                  <a:lnTo>
                    <a:pt x="43180" y="41910"/>
                  </a:lnTo>
                  <a:close/>
                </a:path>
              </a:pathLst>
            </a:custGeom>
            <a:solidFill>
              <a:srgbClr val="BEE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8300720" y="5085080"/>
              <a:ext cx="40640" cy="835660"/>
            </a:xfrm>
            <a:custGeom>
              <a:avLst/>
              <a:gdLst/>
              <a:ahLst/>
              <a:cxnLst/>
              <a:rect l="l" t="t" r="r" b="b"/>
              <a:pathLst>
                <a:path w="40640" h="835660">
                  <a:moveTo>
                    <a:pt x="38100" y="38100"/>
                  </a:moveTo>
                  <a:lnTo>
                    <a:pt x="38100" y="833120"/>
                  </a:lnTo>
                  <a:lnTo>
                    <a:pt x="36829" y="833120"/>
                  </a:lnTo>
                  <a:lnTo>
                    <a:pt x="39370" y="835660"/>
                  </a:lnTo>
                  <a:lnTo>
                    <a:pt x="40639" y="835660"/>
                  </a:lnTo>
                  <a:lnTo>
                    <a:pt x="40639" y="40639"/>
                  </a:lnTo>
                  <a:lnTo>
                    <a:pt x="38100" y="38100"/>
                  </a:lnTo>
                  <a:close/>
                </a:path>
                <a:path w="40640" h="835660">
                  <a:moveTo>
                    <a:pt x="0" y="0"/>
                  </a:moveTo>
                  <a:lnTo>
                    <a:pt x="0" y="796290"/>
                  </a:lnTo>
                  <a:lnTo>
                    <a:pt x="2539" y="798829"/>
                  </a:lnTo>
                  <a:lnTo>
                    <a:pt x="2539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8303260" y="5087620"/>
              <a:ext cx="35560" cy="830580"/>
            </a:xfrm>
            <a:custGeom>
              <a:avLst/>
              <a:gdLst/>
              <a:ahLst/>
              <a:cxnLst/>
              <a:rect l="l" t="t" r="r" b="b"/>
              <a:pathLst>
                <a:path w="35559" h="830579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35559" h="830579">
                  <a:moveTo>
                    <a:pt x="35560" y="34290"/>
                  </a:moveTo>
                  <a:lnTo>
                    <a:pt x="33642" y="34290"/>
                  </a:lnTo>
                  <a:lnTo>
                    <a:pt x="33642" y="830580"/>
                  </a:lnTo>
                  <a:lnTo>
                    <a:pt x="35560" y="830580"/>
                  </a:lnTo>
                  <a:lnTo>
                    <a:pt x="35560" y="34290"/>
                  </a:lnTo>
                  <a:close/>
                </a:path>
              </a:pathLst>
            </a:custGeom>
            <a:solidFill>
              <a:srgbClr val="C8E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8304530" y="5088890"/>
              <a:ext cx="33020" cy="828040"/>
            </a:xfrm>
            <a:custGeom>
              <a:avLst/>
              <a:gdLst/>
              <a:ahLst/>
              <a:cxnLst/>
              <a:rect l="l" t="t" r="r" b="b"/>
              <a:pathLst>
                <a:path w="33020" h="828039">
                  <a:moveTo>
                    <a:pt x="2540" y="255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52"/>
                  </a:lnTo>
                  <a:close/>
                </a:path>
                <a:path w="33020" h="828039">
                  <a:moveTo>
                    <a:pt x="33020" y="30480"/>
                  </a:moveTo>
                  <a:lnTo>
                    <a:pt x="30480" y="30480"/>
                  </a:lnTo>
                  <a:lnTo>
                    <a:pt x="30480" y="828040"/>
                  </a:lnTo>
                  <a:lnTo>
                    <a:pt x="33020" y="828040"/>
                  </a:lnTo>
                  <a:lnTo>
                    <a:pt x="33020" y="30480"/>
                  </a:lnTo>
                  <a:close/>
                </a:path>
              </a:pathLst>
            </a:custGeom>
            <a:solidFill>
              <a:srgbClr val="CDE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8307070" y="5091430"/>
              <a:ext cx="27940" cy="824230"/>
            </a:xfrm>
            <a:custGeom>
              <a:avLst/>
              <a:gdLst/>
              <a:ahLst/>
              <a:cxnLst/>
              <a:rect l="l" t="t" r="r" b="b"/>
              <a:pathLst>
                <a:path w="27940" h="824229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27940" h="824229">
                  <a:moveTo>
                    <a:pt x="27940" y="26670"/>
                  </a:moveTo>
                  <a:lnTo>
                    <a:pt x="26670" y="26670"/>
                  </a:lnTo>
                  <a:lnTo>
                    <a:pt x="26670" y="824230"/>
                  </a:lnTo>
                  <a:lnTo>
                    <a:pt x="27940" y="824230"/>
                  </a:lnTo>
                  <a:lnTo>
                    <a:pt x="27940" y="26670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8308340" y="5092700"/>
              <a:ext cx="25400" cy="820419"/>
            </a:xfrm>
            <a:custGeom>
              <a:avLst/>
              <a:gdLst/>
              <a:ahLst/>
              <a:cxnLst/>
              <a:rect l="l" t="t" r="r" b="b"/>
              <a:pathLst>
                <a:path w="25400" h="820420">
                  <a:moveTo>
                    <a:pt x="1270" y="1282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82"/>
                  </a:lnTo>
                  <a:close/>
                </a:path>
                <a:path w="25400" h="820420">
                  <a:moveTo>
                    <a:pt x="25400" y="24130"/>
                  </a:moveTo>
                  <a:lnTo>
                    <a:pt x="23495" y="24130"/>
                  </a:lnTo>
                  <a:lnTo>
                    <a:pt x="23495" y="820420"/>
                  </a:lnTo>
                  <a:lnTo>
                    <a:pt x="25400" y="820420"/>
                  </a:lnTo>
                  <a:lnTo>
                    <a:pt x="25400" y="24130"/>
                  </a:lnTo>
                  <a:close/>
                </a:path>
              </a:pathLst>
            </a:custGeom>
            <a:solidFill>
              <a:srgbClr val="D8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8309610" y="5093970"/>
              <a:ext cx="22860" cy="817880"/>
            </a:xfrm>
            <a:custGeom>
              <a:avLst/>
              <a:gdLst/>
              <a:ahLst/>
              <a:cxnLst/>
              <a:rect l="l" t="t" r="r" b="b"/>
              <a:pathLst>
                <a:path w="22859" h="817879">
                  <a:moveTo>
                    <a:pt x="20320" y="20319"/>
                  </a:moveTo>
                  <a:lnTo>
                    <a:pt x="20320" y="815340"/>
                  </a:lnTo>
                  <a:lnTo>
                    <a:pt x="19050" y="815340"/>
                  </a:lnTo>
                  <a:lnTo>
                    <a:pt x="21590" y="817879"/>
                  </a:lnTo>
                  <a:lnTo>
                    <a:pt x="22860" y="817879"/>
                  </a:lnTo>
                  <a:lnTo>
                    <a:pt x="22860" y="22859"/>
                  </a:lnTo>
                  <a:lnTo>
                    <a:pt x="20320" y="20319"/>
                  </a:lnTo>
                  <a:close/>
                </a:path>
                <a:path w="22859" h="817879">
                  <a:moveTo>
                    <a:pt x="0" y="0"/>
                  </a:moveTo>
                  <a:lnTo>
                    <a:pt x="0" y="796289"/>
                  </a:lnTo>
                  <a:lnTo>
                    <a:pt x="2540" y="798829"/>
                  </a:lnTo>
                  <a:lnTo>
                    <a:pt x="2540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8312150" y="5096510"/>
              <a:ext cx="17780" cy="812800"/>
            </a:xfrm>
            <a:custGeom>
              <a:avLst/>
              <a:gdLst/>
              <a:ahLst/>
              <a:cxnLst/>
              <a:rect l="l" t="t" r="r" b="b"/>
              <a:pathLst>
                <a:path w="17779" h="81280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7779" h="812800">
                  <a:moveTo>
                    <a:pt x="17780" y="16510"/>
                  </a:moveTo>
                  <a:lnTo>
                    <a:pt x="15875" y="16510"/>
                  </a:lnTo>
                  <a:lnTo>
                    <a:pt x="15875" y="812800"/>
                  </a:lnTo>
                  <a:lnTo>
                    <a:pt x="17780" y="812800"/>
                  </a:lnTo>
                  <a:lnTo>
                    <a:pt x="17780" y="16510"/>
                  </a:lnTo>
                  <a:close/>
                </a:path>
              </a:pathLst>
            </a:custGeom>
            <a:solidFill>
              <a:srgbClr val="E2F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8313420" y="5097780"/>
              <a:ext cx="15240" cy="810895"/>
            </a:xfrm>
            <a:custGeom>
              <a:avLst/>
              <a:gdLst/>
              <a:ahLst/>
              <a:cxnLst/>
              <a:rect l="l" t="t" r="r" b="b"/>
              <a:pathLst>
                <a:path w="15240" h="810895">
                  <a:moveTo>
                    <a:pt x="2540" y="254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40"/>
                  </a:lnTo>
                  <a:close/>
                </a:path>
                <a:path w="15240" h="810895">
                  <a:moveTo>
                    <a:pt x="15240" y="12700"/>
                  </a:moveTo>
                  <a:lnTo>
                    <a:pt x="12700" y="12700"/>
                  </a:lnTo>
                  <a:lnTo>
                    <a:pt x="12700" y="810272"/>
                  </a:lnTo>
                  <a:lnTo>
                    <a:pt x="15240" y="810272"/>
                  </a:lnTo>
                  <a:lnTo>
                    <a:pt x="15240" y="12700"/>
                  </a:lnTo>
                  <a:close/>
                </a:path>
              </a:pathLst>
            </a:custGeom>
            <a:solidFill>
              <a:srgbClr val="E8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8315960" y="5100320"/>
              <a:ext cx="10160" cy="806450"/>
            </a:xfrm>
            <a:custGeom>
              <a:avLst/>
              <a:gdLst/>
              <a:ahLst/>
              <a:cxnLst/>
              <a:rect l="l" t="t" r="r" b="b"/>
              <a:pathLst>
                <a:path w="10159" h="806450">
                  <a:moveTo>
                    <a:pt x="1270" y="127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1270" y="797560"/>
                  </a:lnTo>
                  <a:lnTo>
                    <a:pt x="1270" y="1270"/>
                  </a:lnTo>
                  <a:close/>
                </a:path>
                <a:path w="10159" h="806450">
                  <a:moveTo>
                    <a:pt x="10147" y="8890"/>
                  </a:moveTo>
                  <a:lnTo>
                    <a:pt x="8890" y="8890"/>
                  </a:lnTo>
                  <a:lnTo>
                    <a:pt x="8890" y="806450"/>
                  </a:lnTo>
                  <a:lnTo>
                    <a:pt x="10147" y="806450"/>
                  </a:lnTo>
                  <a:lnTo>
                    <a:pt x="10147" y="8890"/>
                  </a:lnTo>
                  <a:close/>
                </a:path>
              </a:pathLst>
            </a:custGeom>
            <a:solidFill>
              <a:srgbClr val="ED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8317230" y="5101590"/>
              <a:ext cx="7620" cy="802640"/>
            </a:xfrm>
            <a:custGeom>
              <a:avLst/>
              <a:gdLst/>
              <a:ahLst/>
              <a:cxnLst/>
              <a:rect l="l" t="t" r="r" b="b"/>
              <a:pathLst>
                <a:path w="7620" h="802639">
                  <a:moveTo>
                    <a:pt x="2540" y="2540"/>
                  </a:moveTo>
                  <a:lnTo>
                    <a:pt x="0" y="0"/>
                  </a:lnTo>
                  <a:lnTo>
                    <a:pt x="0" y="796290"/>
                  </a:lnTo>
                  <a:lnTo>
                    <a:pt x="2540" y="798830"/>
                  </a:lnTo>
                  <a:lnTo>
                    <a:pt x="2540" y="2540"/>
                  </a:lnTo>
                  <a:close/>
                </a:path>
                <a:path w="7620" h="802639">
                  <a:moveTo>
                    <a:pt x="7620" y="5080"/>
                  </a:moveTo>
                  <a:lnTo>
                    <a:pt x="5080" y="5080"/>
                  </a:lnTo>
                  <a:lnTo>
                    <a:pt x="5080" y="802640"/>
                  </a:lnTo>
                  <a:lnTo>
                    <a:pt x="7620" y="802640"/>
                  </a:lnTo>
                  <a:lnTo>
                    <a:pt x="7620" y="5080"/>
                  </a:lnTo>
                  <a:close/>
                </a:path>
              </a:pathLst>
            </a:custGeom>
            <a:solidFill>
              <a:srgbClr val="F2F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8319770" y="5104130"/>
              <a:ext cx="2540" cy="798830"/>
            </a:xfrm>
            <a:custGeom>
              <a:avLst/>
              <a:gdLst/>
              <a:ahLst/>
              <a:cxnLst/>
              <a:rect l="l" t="t" r="r" b="b"/>
              <a:pathLst>
                <a:path w="2540" h="798829">
                  <a:moveTo>
                    <a:pt x="0" y="0"/>
                  </a:moveTo>
                  <a:lnTo>
                    <a:pt x="0" y="796290"/>
                  </a:lnTo>
                  <a:lnTo>
                    <a:pt x="2539" y="798829"/>
                  </a:lnTo>
                  <a:lnTo>
                    <a:pt x="2539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8244840" y="5029200"/>
              <a:ext cx="152400" cy="947419"/>
            </a:xfrm>
            <a:custGeom>
              <a:avLst/>
              <a:gdLst/>
              <a:ahLst/>
              <a:cxnLst/>
              <a:rect l="l" t="t" r="r" b="b"/>
              <a:pathLst>
                <a:path w="152400" h="947420">
                  <a:moveTo>
                    <a:pt x="0" y="0"/>
                  </a:moveTo>
                  <a:lnTo>
                    <a:pt x="152400" y="152400"/>
                  </a:lnTo>
                  <a:lnTo>
                    <a:pt x="152400" y="947419"/>
                  </a:lnTo>
                  <a:lnTo>
                    <a:pt x="0" y="79501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6019800" y="5825490"/>
              <a:ext cx="2377440" cy="152400"/>
            </a:xfrm>
            <a:custGeom>
              <a:avLst/>
              <a:gdLst/>
              <a:ahLst/>
              <a:cxnLst/>
              <a:rect l="l" t="t" r="r" b="b"/>
              <a:pathLst>
                <a:path w="2377440" h="152400">
                  <a:moveTo>
                    <a:pt x="1270" y="0"/>
                  </a:moveTo>
                  <a:lnTo>
                    <a:pt x="0" y="0"/>
                  </a:lnTo>
                  <a:lnTo>
                    <a:pt x="1270" y="1282"/>
                  </a:lnTo>
                  <a:lnTo>
                    <a:pt x="1270" y="0"/>
                  </a:lnTo>
                  <a:close/>
                </a:path>
                <a:path w="2377440" h="152400">
                  <a:moveTo>
                    <a:pt x="2377440" y="152400"/>
                  </a:moveTo>
                  <a:lnTo>
                    <a:pt x="2374900" y="149860"/>
                  </a:lnTo>
                  <a:lnTo>
                    <a:pt x="149860" y="149860"/>
                  </a:lnTo>
                  <a:lnTo>
                    <a:pt x="152400" y="152400"/>
                  </a:lnTo>
                  <a:lnTo>
                    <a:pt x="2377440" y="152400"/>
                  </a:lnTo>
                  <a:close/>
                </a:path>
              </a:pathLst>
            </a:custGeom>
            <a:solidFill>
              <a:srgbClr val="007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6021070" y="5825490"/>
              <a:ext cx="2373630" cy="149860"/>
            </a:xfrm>
            <a:custGeom>
              <a:avLst/>
              <a:gdLst/>
              <a:ahLst/>
              <a:cxnLst/>
              <a:rect l="l" t="t" r="r" b="b"/>
              <a:pathLst>
                <a:path w="2373629" h="149860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373629" h="149860">
                  <a:moveTo>
                    <a:pt x="2373630" y="149860"/>
                  </a:moveTo>
                  <a:lnTo>
                    <a:pt x="2372360" y="148590"/>
                  </a:lnTo>
                  <a:lnTo>
                    <a:pt x="147320" y="148590"/>
                  </a:lnTo>
                  <a:lnTo>
                    <a:pt x="148577" y="149860"/>
                  </a:lnTo>
                  <a:lnTo>
                    <a:pt x="2373630" y="149860"/>
                  </a:lnTo>
                  <a:close/>
                </a:path>
              </a:pathLst>
            </a:custGeom>
            <a:solidFill>
              <a:srgbClr val="037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6022340" y="5828030"/>
              <a:ext cx="2371090" cy="146050"/>
            </a:xfrm>
            <a:custGeom>
              <a:avLst/>
              <a:gdLst/>
              <a:ahLst/>
              <a:cxnLst/>
              <a:rect l="l" t="t" r="r" b="b"/>
              <a:pathLst>
                <a:path w="2371090" h="146050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371090" h="146050">
                  <a:moveTo>
                    <a:pt x="2371090" y="146050"/>
                  </a:moveTo>
                  <a:lnTo>
                    <a:pt x="2368550" y="143510"/>
                  </a:lnTo>
                  <a:lnTo>
                    <a:pt x="143510" y="143510"/>
                  </a:lnTo>
                  <a:lnTo>
                    <a:pt x="146050" y="146050"/>
                  </a:lnTo>
                  <a:lnTo>
                    <a:pt x="2371090" y="146050"/>
                  </a:lnTo>
                  <a:close/>
                </a:path>
              </a:pathLst>
            </a:custGeom>
            <a:solidFill>
              <a:srgbClr val="087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6023610" y="5829300"/>
              <a:ext cx="2367280" cy="142240"/>
            </a:xfrm>
            <a:custGeom>
              <a:avLst/>
              <a:gdLst/>
              <a:ahLst/>
              <a:cxnLst/>
              <a:rect l="l" t="t" r="r" b="b"/>
              <a:pathLst>
                <a:path w="2367279" h="142239">
                  <a:moveTo>
                    <a:pt x="2227580" y="254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227580" y="2540"/>
                  </a:lnTo>
                  <a:close/>
                </a:path>
                <a:path w="2367279" h="142239">
                  <a:moveTo>
                    <a:pt x="2367280" y="142240"/>
                  </a:moveTo>
                  <a:lnTo>
                    <a:pt x="2366010" y="140970"/>
                  </a:lnTo>
                  <a:lnTo>
                    <a:pt x="140970" y="140970"/>
                  </a:lnTo>
                  <a:lnTo>
                    <a:pt x="142240" y="142240"/>
                  </a:lnTo>
                  <a:lnTo>
                    <a:pt x="2367280" y="142240"/>
                  </a:lnTo>
                  <a:close/>
                </a:path>
              </a:pathLst>
            </a:custGeom>
            <a:solidFill>
              <a:srgbClr val="0D7C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6026150" y="5831840"/>
              <a:ext cx="2363470" cy="138430"/>
            </a:xfrm>
            <a:custGeom>
              <a:avLst/>
              <a:gdLst/>
              <a:ahLst/>
              <a:cxnLst/>
              <a:rect l="l" t="t" r="r" b="b"/>
              <a:pathLst>
                <a:path w="2363470" h="138429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363470" h="138429">
                  <a:moveTo>
                    <a:pt x="2363470" y="138430"/>
                  </a:moveTo>
                  <a:lnTo>
                    <a:pt x="2360930" y="135890"/>
                  </a:lnTo>
                  <a:lnTo>
                    <a:pt x="135890" y="135890"/>
                  </a:lnTo>
                  <a:lnTo>
                    <a:pt x="138430" y="138430"/>
                  </a:lnTo>
                  <a:lnTo>
                    <a:pt x="2363470" y="138430"/>
                  </a:lnTo>
                  <a:close/>
                </a:path>
              </a:pathLst>
            </a:custGeom>
            <a:solidFill>
              <a:srgbClr val="127E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6028055" y="5833110"/>
              <a:ext cx="2359025" cy="134620"/>
            </a:xfrm>
            <a:custGeom>
              <a:avLst/>
              <a:gdLst/>
              <a:ahLst/>
              <a:cxnLst/>
              <a:rect l="l" t="t" r="r" b="b"/>
              <a:pathLst>
                <a:path w="2359025" h="134620">
                  <a:moveTo>
                    <a:pt x="222502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27" y="1270"/>
                  </a:lnTo>
                  <a:lnTo>
                    <a:pt x="2225027" y="0"/>
                  </a:lnTo>
                  <a:close/>
                </a:path>
                <a:path w="2359025" h="134620">
                  <a:moveTo>
                    <a:pt x="2359025" y="134620"/>
                  </a:moveTo>
                  <a:lnTo>
                    <a:pt x="2357755" y="133350"/>
                  </a:lnTo>
                  <a:lnTo>
                    <a:pt x="132715" y="133350"/>
                  </a:lnTo>
                  <a:lnTo>
                    <a:pt x="133985" y="134620"/>
                  </a:lnTo>
                  <a:lnTo>
                    <a:pt x="2359025" y="134620"/>
                  </a:lnTo>
                  <a:close/>
                </a:path>
              </a:pathLst>
            </a:custGeom>
            <a:solidFill>
              <a:srgbClr val="178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6029960" y="5834380"/>
              <a:ext cx="2355850" cy="132080"/>
            </a:xfrm>
            <a:custGeom>
              <a:avLst/>
              <a:gdLst/>
              <a:ahLst/>
              <a:cxnLst/>
              <a:rect l="l" t="t" r="r" b="b"/>
              <a:pathLst>
                <a:path w="2355850" h="132079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22" y="1270"/>
                  </a:lnTo>
                  <a:lnTo>
                    <a:pt x="622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355850" h="132079">
                  <a:moveTo>
                    <a:pt x="2355850" y="132080"/>
                  </a:moveTo>
                  <a:lnTo>
                    <a:pt x="2353310" y="129540"/>
                  </a:lnTo>
                  <a:lnTo>
                    <a:pt x="128270" y="129540"/>
                  </a:lnTo>
                  <a:lnTo>
                    <a:pt x="130810" y="132080"/>
                  </a:lnTo>
                  <a:lnTo>
                    <a:pt x="2355850" y="132080"/>
                  </a:lnTo>
                  <a:close/>
                </a:path>
              </a:pathLst>
            </a:custGeom>
            <a:solidFill>
              <a:srgbClr val="1C8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6031865" y="5836920"/>
              <a:ext cx="2351405" cy="127000"/>
            </a:xfrm>
            <a:custGeom>
              <a:avLst/>
              <a:gdLst/>
              <a:ahLst/>
              <a:cxnLst/>
              <a:rect l="l" t="t" r="r" b="b"/>
              <a:pathLst>
                <a:path w="2351404" h="127000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351404" h="127000">
                  <a:moveTo>
                    <a:pt x="2351405" y="127000"/>
                  </a:moveTo>
                  <a:lnTo>
                    <a:pt x="2350135" y="125730"/>
                  </a:lnTo>
                  <a:lnTo>
                    <a:pt x="125095" y="125730"/>
                  </a:lnTo>
                  <a:lnTo>
                    <a:pt x="126365" y="127000"/>
                  </a:lnTo>
                  <a:lnTo>
                    <a:pt x="2351405" y="127000"/>
                  </a:lnTo>
                  <a:close/>
                </a:path>
              </a:pathLst>
            </a:custGeom>
            <a:solidFill>
              <a:srgbClr val="208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6033770" y="5838190"/>
              <a:ext cx="2348230" cy="124460"/>
            </a:xfrm>
            <a:custGeom>
              <a:avLst/>
              <a:gdLst/>
              <a:ahLst/>
              <a:cxnLst/>
              <a:rect l="l" t="t" r="r" b="b"/>
              <a:pathLst>
                <a:path w="2348229" h="124460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348229" h="124460">
                  <a:moveTo>
                    <a:pt x="2348230" y="124460"/>
                  </a:moveTo>
                  <a:lnTo>
                    <a:pt x="2346960" y="123190"/>
                  </a:lnTo>
                  <a:lnTo>
                    <a:pt x="121920" y="123190"/>
                  </a:lnTo>
                  <a:lnTo>
                    <a:pt x="123177" y="124460"/>
                  </a:lnTo>
                  <a:lnTo>
                    <a:pt x="2348230" y="124460"/>
                  </a:lnTo>
                  <a:close/>
                </a:path>
              </a:pathLst>
            </a:custGeom>
            <a:solidFill>
              <a:srgbClr val="258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6035040" y="5840730"/>
              <a:ext cx="2345690" cy="120650"/>
            </a:xfrm>
            <a:custGeom>
              <a:avLst/>
              <a:gdLst/>
              <a:ahLst/>
              <a:cxnLst/>
              <a:rect l="l" t="t" r="r" b="b"/>
              <a:pathLst>
                <a:path w="2345690" h="120650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345690" h="120650">
                  <a:moveTo>
                    <a:pt x="2345690" y="120650"/>
                  </a:moveTo>
                  <a:lnTo>
                    <a:pt x="2343150" y="118110"/>
                  </a:lnTo>
                  <a:lnTo>
                    <a:pt x="118110" y="118110"/>
                  </a:lnTo>
                  <a:lnTo>
                    <a:pt x="120650" y="120650"/>
                  </a:lnTo>
                  <a:lnTo>
                    <a:pt x="2345690" y="120650"/>
                  </a:lnTo>
                  <a:close/>
                </a:path>
              </a:pathLst>
            </a:custGeom>
            <a:solidFill>
              <a:srgbClr val="2A8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6036945" y="5842000"/>
              <a:ext cx="2341245" cy="116839"/>
            </a:xfrm>
            <a:custGeom>
              <a:avLst/>
              <a:gdLst/>
              <a:ahLst/>
              <a:cxnLst/>
              <a:rect l="l" t="t" r="r" b="b"/>
              <a:pathLst>
                <a:path w="2341245" h="116839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341245" h="116839">
                  <a:moveTo>
                    <a:pt x="2341245" y="116840"/>
                  </a:moveTo>
                  <a:lnTo>
                    <a:pt x="2339975" y="115570"/>
                  </a:lnTo>
                  <a:lnTo>
                    <a:pt x="114935" y="115570"/>
                  </a:lnTo>
                  <a:lnTo>
                    <a:pt x="116205" y="116840"/>
                  </a:lnTo>
                  <a:lnTo>
                    <a:pt x="2341245" y="116840"/>
                  </a:lnTo>
                  <a:close/>
                </a:path>
              </a:pathLst>
            </a:custGeom>
            <a:solidFill>
              <a:srgbClr val="2F8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6038850" y="5843270"/>
              <a:ext cx="2338070" cy="114300"/>
            </a:xfrm>
            <a:custGeom>
              <a:avLst/>
              <a:gdLst/>
              <a:ahLst/>
              <a:cxnLst/>
              <a:rect l="l" t="t" r="r" b="b"/>
              <a:pathLst>
                <a:path w="2338070" h="114300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22" y="1270"/>
                  </a:lnTo>
                  <a:lnTo>
                    <a:pt x="622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338070" h="114300">
                  <a:moveTo>
                    <a:pt x="2338070" y="114300"/>
                  </a:moveTo>
                  <a:lnTo>
                    <a:pt x="2335530" y="111760"/>
                  </a:lnTo>
                  <a:lnTo>
                    <a:pt x="110490" y="111760"/>
                  </a:lnTo>
                  <a:lnTo>
                    <a:pt x="113030" y="114300"/>
                  </a:lnTo>
                  <a:lnTo>
                    <a:pt x="2338070" y="114300"/>
                  </a:lnTo>
                  <a:close/>
                </a:path>
              </a:pathLst>
            </a:custGeom>
            <a:solidFill>
              <a:srgbClr val="348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6040120" y="5845810"/>
              <a:ext cx="2334260" cy="109220"/>
            </a:xfrm>
            <a:custGeom>
              <a:avLst/>
              <a:gdLst/>
              <a:ahLst/>
              <a:cxnLst/>
              <a:rect l="l" t="t" r="r" b="b"/>
              <a:pathLst>
                <a:path w="2334259" h="109220">
                  <a:moveTo>
                    <a:pt x="2227580" y="254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227580" y="2540"/>
                  </a:lnTo>
                  <a:close/>
                </a:path>
                <a:path w="2334259" h="109220">
                  <a:moveTo>
                    <a:pt x="2334260" y="109220"/>
                  </a:moveTo>
                  <a:lnTo>
                    <a:pt x="2332990" y="107950"/>
                  </a:lnTo>
                  <a:lnTo>
                    <a:pt x="107950" y="107950"/>
                  </a:lnTo>
                  <a:lnTo>
                    <a:pt x="109220" y="109220"/>
                  </a:lnTo>
                  <a:lnTo>
                    <a:pt x="2334260" y="109220"/>
                  </a:lnTo>
                  <a:close/>
                </a:path>
              </a:pathLst>
            </a:custGeom>
            <a:solidFill>
              <a:srgbClr val="398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6042660" y="5848350"/>
              <a:ext cx="2330450" cy="105410"/>
            </a:xfrm>
            <a:custGeom>
              <a:avLst/>
              <a:gdLst/>
              <a:ahLst/>
              <a:cxnLst/>
              <a:rect l="l" t="t" r="r" b="b"/>
              <a:pathLst>
                <a:path w="2330450" h="105410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330450" h="105410">
                  <a:moveTo>
                    <a:pt x="2330450" y="105410"/>
                  </a:moveTo>
                  <a:lnTo>
                    <a:pt x="2327910" y="102870"/>
                  </a:lnTo>
                  <a:lnTo>
                    <a:pt x="102870" y="102870"/>
                  </a:lnTo>
                  <a:lnTo>
                    <a:pt x="105397" y="105410"/>
                  </a:lnTo>
                  <a:lnTo>
                    <a:pt x="2330450" y="105410"/>
                  </a:lnTo>
                  <a:close/>
                </a:path>
              </a:pathLst>
            </a:custGeom>
            <a:solidFill>
              <a:srgbClr val="3D9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6044565" y="5849620"/>
              <a:ext cx="2326005" cy="101600"/>
            </a:xfrm>
            <a:custGeom>
              <a:avLst/>
              <a:gdLst/>
              <a:ahLst/>
              <a:cxnLst/>
              <a:rect l="l" t="t" r="r" b="b"/>
              <a:pathLst>
                <a:path w="2326004" h="101600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326004" h="101600">
                  <a:moveTo>
                    <a:pt x="2326005" y="101600"/>
                  </a:moveTo>
                  <a:lnTo>
                    <a:pt x="2324735" y="100330"/>
                  </a:lnTo>
                  <a:lnTo>
                    <a:pt x="99695" y="100330"/>
                  </a:lnTo>
                  <a:lnTo>
                    <a:pt x="100965" y="101600"/>
                  </a:lnTo>
                  <a:lnTo>
                    <a:pt x="2326005" y="101600"/>
                  </a:lnTo>
                  <a:close/>
                </a:path>
              </a:pathLst>
            </a:custGeom>
            <a:solidFill>
              <a:srgbClr val="429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6046470" y="5850890"/>
              <a:ext cx="2322830" cy="99060"/>
            </a:xfrm>
            <a:custGeom>
              <a:avLst/>
              <a:gdLst/>
              <a:ahLst/>
              <a:cxnLst/>
              <a:rect l="l" t="t" r="r" b="b"/>
              <a:pathLst>
                <a:path w="2322829" h="99060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322829" h="99060">
                  <a:moveTo>
                    <a:pt x="2322830" y="99060"/>
                  </a:moveTo>
                  <a:lnTo>
                    <a:pt x="2320290" y="96520"/>
                  </a:lnTo>
                  <a:lnTo>
                    <a:pt x="95237" y="96520"/>
                  </a:lnTo>
                  <a:lnTo>
                    <a:pt x="97777" y="99060"/>
                  </a:lnTo>
                  <a:lnTo>
                    <a:pt x="2322830" y="99060"/>
                  </a:lnTo>
                  <a:close/>
                </a:path>
              </a:pathLst>
            </a:custGeom>
            <a:solidFill>
              <a:srgbClr val="479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6048375" y="5853430"/>
              <a:ext cx="2318385" cy="93980"/>
            </a:xfrm>
            <a:custGeom>
              <a:avLst/>
              <a:gdLst/>
              <a:ahLst/>
              <a:cxnLst/>
              <a:rect l="l" t="t" r="r" b="b"/>
              <a:pathLst>
                <a:path w="2318384" h="93979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318384" h="93979">
                  <a:moveTo>
                    <a:pt x="2318385" y="93980"/>
                  </a:moveTo>
                  <a:lnTo>
                    <a:pt x="2317115" y="92710"/>
                  </a:lnTo>
                  <a:lnTo>
                    <a:pt x="92075" y="92710"/>
                  </a:lnTo>
                  <a:lnTo>
                    <a:pt x="93332" y="93980"/>
                  </a:lnTo>
                  <a:lnTo>
                    <a:pt x="2318385" y="93980"/>
                  </a:lnTo>
                  <a:close/>
                </a:path>
              </a:pathLst>
            </a:custGeom>
            <a:solidFill>
              <a:srgbClr val="4C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6050280" y="5854700"/>
              <a:ext cx="2315210" cy="91440"/>
            </a:xfrm>
            <a:custGeom>
              <a:avLst/>
              <a:gdLst/>
              <a:ahLst/>
              <a:cxnLst/>
              <a:rect l="l" t="t" r="r" b="b"/>
              <a:pathLst>
                <a:path w="2315209" h="91439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315209" h="91439">
                  <a:moveTo>
                    <a:pt x="2315210" y="91440"/>
                  </a:moveTo>
                  <a:lnTo>
                    <a:pt x="2313940" y="90170"/>
                  </a:lnTo>
                  <a:lnTo>
                    <a:pt x="88900" y="90170"/>
                  </a:lnTo>
                  <a:lnTo>
                    <a:pt x="90170" y="91440"/>
                  </a:lnTo>
                  <a:lnTo>
                    <a:pt x="2315210" y="91440"/>
                  </a:lnTo>
                  <a:close/>
                </a:path>
              </a:pathLst>
            </a:custGeom>
            <a:solidFill>
              <a:srgbClr val="519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6051550" y="5857240"/>
              <a:ext cx="2312670" cy="87630"/>
            </a:xfrm>
            <a:custGeom>
              <a:avLst/>
              <a:gdLst/>
              <a:ahLst/>
              <a:cxnLst/>
              <a:rect l="l" t="t" r="r" b="b"/>
              <a:pathLst>
                <a:path w="2312670" h="87629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57" y="1270"/>
                  </a:lnTo>
                  <a:lnTo>
                    <a:pt x="2226310" y="1270"/>
                  </a:lnTo>
                  <a:close/>
                </a:path>
                <a:path w="2312670" h="87629">
                  <a:moveTo>
                    <a:pt x="2312670" y="87630"/>
                  </a:moveTo>
                  <a:lnTo>
                    <a:pt x="2310130" y="85090"/>
                  </a:lnTo>
                  <a:lnTo>
                    <a:pt x="85090" y="85090"/>
                  </a:lnTo>
                  <a:lnTo>
                    <a:pt x="87630" y="87630"/>
                  </a:lnTo>
                  <a:lnTo>
                    <a:pt x="2312670" y="87630"/>
                  </a:lnTo>
                  <a:close/>
                </a:path>
              </a:pathLst>
            </a:custGeom>
            <a:solidFill>
              <a:srgbClr val="569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6052820" y="5858510"/>
              <a:ext cx="2308860" cy="83820"/>
            </a:xfrm>
            <a:custGeom>
              <a:avLst/>
              <a:gdLst/>
              <a:ahLst/>
              <a:cxnLst/>
              <a:rect l="l" t="t" r="r" b="b"/>
              <a:pathLst>
                <a:path w="2308859" h="83820">
                  <a:moveTo>
                    <a:pt x="2227580" y="254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2540" y="2540"/>
                  </a:lnTo>
                  <a:lnTo>
                    <a:pt x="2227580" y="2540"/>
                  </a:lnTo>
                  <a:close/>
                </a:path>
                <a:path w="2308859" h="83820">
                  <a:moveTo>
                    <a:pt x="2308860" y="83820"/>
                  </a:moveTo>
                  <a:lnTo>
                    <a:pt x="2307590" y="82550"/>
                  </a:lnTo>
                  <a:lnTo>
                    <a:pt x="82550" y="82550"/>
                  </a:lnTo>
                  <a:lnTo>
                    <a:pt x="83820" y="83820"/>
                  </a:lnTo>
                  <a:lnTo>
                    <a:pt x="2308860" y="83820"/>
                  </a:lnTo>
                  <a:close/>
                </a:path>
              </a:pathLst>
            </a:custGeom>
            <a:solidFill>
              <a:srgbClr val="5A9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6055360" y="5861050"/>
              <a:ext cx="2305050" cy="80010"/>
            </a:xfrm>
            <a:custGeom>
              <a:avLst/>
              <a:gdLst/>
              <a:ahLst/>
              <a:cxnLst/>
              <a:rect l="l" t="t" r="r" b="b"/>
              <a:pathLst>
                <a:path w="2305050" h="80010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305050" h="80010">
                  <a:moveTo>
                    <a:pt x="2305050" y="80010"/>
                  </a:moveTo>
                  <a:lnTo>
                    <a:pt x="2302510" y="77470"/>
                  </a:lnTo>
                  <a:lnTo>
                    <a:pt x="77470" y="77470"/>
                  </a:lnTo>
                  <a:lnTo>
                    <a:pt x="79997" y="80010"/>
                  </a:lnTo>
                  <a:lnTo>
                    <a:pt x="2305050" y="80010"/>
                  </a:lnTo>
                  <a:close/>
                </a:path>
              </a:pathLst>
            </a:custGeom>
            <a:solidFill>
              <a:srgbClr val="5F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6057265" y="5862320"/>
              <a:ext cx="2300605" cy="76200"/>
            </a:xfrm>
            <a:custGeom>
              <a:avLst/>
              <a:gdLst/>
              <a:ahLst/>
              <a:cxnLst/>
              <a:rect l="l" t="t" r="r" b="b"/>
              <a:pathLst>
                <a:path w="2300604" h="76200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300604" h="76200">
                  <a:moveTo>
                    <a:pt x="2300605" y="76200"/>
                  </a:moveTo>
                  <a:lnTo>
                    <a:pt x="2299335" y="74930"/>
                  </a:lnTo>
                  <a:lnTo>
                    <a:pt x="74295" y="74930"/>
                  </a:lnTo>
                  <a:lnTo>
                    <a:pt x="75565" y="76200"/>
                  </a:lnTo>
                  <a:lnTo>
                    <a:pt x="2300605" y="76200"/>
                  </a:lnTo>
                  <a:close/>
                </a:path>
              </a:pathLst>
            </a:custGeom>
            <a:solidFill>
              <a:srgbClr val="64A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6059170" y="5863590"/>
              <a:ext cx="2297430" cy="73660"/>
            </a:xfrm>
            <a:custGeom>
              <a:avLst/>
              <a:gdLst/>
              <a:ahLst/>
              <a:cxnLst/>
              <a:rect l="l" t="t" r="r" b="b"/>
              <a:pathLst>
                <a:path w="2297429" h="73660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297429" h="73660">
                  <a:moveTo>
                    <a:pt x="2297430" y="73660"/>
                  </a:moveTo>
                  <a:lnTo>
                    <a:pt x="2294890" y="71120"/>
                  </a:lnTo>
                  <a:lnTo>
                    <a:pt x="69850" y="71120"/>
                  </a:lnTo>
                  <a:lnTo>
                    <a:pt x="72390" y="73660"/>
                  </a:lnTo>
                  <a:lnTo>
                    <a:pt x="2297430" y="73660"/>
                  </a:lnTo>
                  <a:close/>
                </a:path>
              </a:pathLst>
            </a:custGeom>
            <a:solidFill>
              <a:srgbClr val="69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6061075" y="5866130"/>
              <a:ext cx="2292985" cy="68580"/>
            </a:xfrm>
            <a:custGeom>
              <a:avLst/>
              <a:gdLst/>
              <a:ahLst/>
              <a:cxnLst/>
              <a:rect l="l" t="t" r="r" b="b"/>
              <a:pathLst>
                <a:path w="2292984" h="68579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292984" h="68579">
                  <a:moveTo>
                    <a:pt x="2292985" y="68580"/>
                  </a:moveTo>
                  <a:lnTo>
                    <a:pt x="2291715" y="67310"/>
                  </a:lnTo>
                  <a:lnTo>
                    <a:pt x="66675" y="67310"/>
                  </a:lnTo>
                  <a:lnTo>
                    <a:pt x="67932" y="68580"/>
                  </a:lnTo>
                  <a:lnTo>
                    <a:pt x="2292985" y="68580"/>
                  </a:lnTo>
                  <a:close/>
                </a:path>
              </a:pathLst>
            </a:custGeom>
            <a:solidFill>
              <a:srgbClr val="6EA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6062980" y="5867400"/>
              <a:ext cx="2289810" cy="66040"/>
            </a:xfrm>
            <a:custGeom>
              <a:avLst/>
              <a:gdLst/>
              <a:ahLst/>
              <a:cxnLst/>
              <a:rect l="l" t="t" r="r" b="b"/>
              <a:pathLst>
                <a:path w="2289809" h="66039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289809" h="66039">
                  <a:moveTo>
                    <a:pt x="2289810" y="66040"/>
                  </a:moveTo>
                  <a:lnTo>
                    <a:pt x="2287270" y="63500"/>
                  </a:lnTo>
                  <a:lnTo>
                    <a:pt x="62230" y="63500"/>
                  </a:lnTo>
                  <a:lnTo>
                    <a:pt x="64770" y="66040"/>
                  </a:lnTo>
                  <a:lnTo>
                    <a:pt x="2289810" y="66040"/>
                  </a:lnTo>
                  <a:close/>
                </a:path>
              </a:pathLst>
            </a:custGeom>
            <a:solidFill>
              <a:srgbClr val="73A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6064885" y="5869940"/>
              <a:ext cx="2285365" cy="60960"/>
            </a:xfrm>
            <a:custGeom>
              <a:avLst/>
              <a:gdLst/>
              <a:ahLst/>
              <a:cxnLst/>
              <a:rect l="l" t="t" r="r" b="b"/>
              <a:pathLst>
                <a:path w="2285365" h="60960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285365" h="60960">
                  <a:moveTo>
                    <a:pt x="2285365" y="60960"/>
                  </a:moveTo>
                  <a:lnTo>
                    <a:pt x="2284095" y="59690"/>
                  </a:lnTo>
                  <a:lnTo>
                    <a:pt x="59055" y="59690"/>
                  </a:lnTo>
                  <a:lnTo>
                    <a:pt x="60312" y="60960"/>
                  </a:lnTo>
                  <a:lnTo>
                    <a:pt x="2285365" y="60960"/>
                  </a:lnTo>
                  <a:close/>
                </a:path>
              </a:pathLst>
            </a:custGeom>
            <a:solidFill>
              <a:srgbClr val="77A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6066790" y="5871210"/>
              <a:ext cx="2282190" cy="58419"/>
            </a:xfrm>
            <a:custGeom>
              <a:avLst/>
              <a:gdLst/>
              <a:ahLst/>
              <a:cxnLst/>
              <a:rect l="l" t="t" r="r" b="b"/>
              <a:pathLst>
                <a:path w="2282190" h="58420">
                  <a:moveTo>
                    <a:pt x="2225662" y="1270"/>
                  </a:moveTo>
                  <a:lnTo>
                    <a:pt x="2224392" y="1270"/>
                  </a:lnTo>
                  <a:lnTo>
                    <a:pt x="222439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62" y="2540"/>
                  </a:lnTo>
                  <a:lnTo>
                    <a:pt x="2225662" y="1270"/>
                  </a:lnTo>
                  <a:close/>
                </a:path>
                <a:path w="2282190" h="58420">
                  <a:moveTo>
                    <a:pt x="2282190" y="58420"/>
                  </a:moveTo>
                  <a:lnTo>
                    <a:pt x="2280920" y="57150"/>
                  </a:lnTo>
                  <a:lnTo>
                    <a:pt x="55880" y="57150"/>
                  </a:lnTo>
                  <a:lnTo>
                    <a:pt x="57150" y="58420"/>
                  </a:lnTo>
                  <a:lnTo>
                    <a:pt x="2282190" y="58420"/>
                  </a:lnTo>
                  <a:close/>
                </a:path>
              </a:pathLst>
            </a:custGeom>
            <a:solidFill>
              <a:srgbClr val="7C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068060" y="5873750"/>
              <a:ext cx="2279650" cy="54610"/>
            </a:xfrm>
            <a:custGeom>
              <a:avLst/>
              <a:gdLst/>
              <a:ahLst/>
              <a:cxnLst/>
              <a:rect l="l" t="t" r="r" b="b"/>
              <a:pathLst>
                <a:path w="2279650" h="54610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279650" h="54610">
                  <a:moveTo>
                    <a:pt x="2279650" y="54610"/>
                  </a:moveTo>
                  <a:lnTo>
                    <a:pt x="2277110" y="52070"/>
                  </a:lnTo>
                  <a:lnTo>
                    <a:pt x="52070" y="52070"/>
                  </a:lnTo>
                  <a:lnTo>
                    <a:pt x="54597" y="54610"/>
                  </a:lnTo>
                  <a:lnTo>
                    <a:pt x="2279650" y="54610"/>
                  </a:lnTo>
                  <a:close/>
                </a:path>
              </a:pathLst>
            </a:custGeom>
            <a:solidFill>
              <a:srgbClr val="81A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069330" y="5875020"/>
              <a:ext cx="2275840" cy="50800"/>
            </a:xfrm>
            <a:custGeom>
              <a:avLst/>
              <a:gdLst/>
              <a:ahLst/>
              <a:cxnLst/>
              <a:rect l="l" t="t" r="r" b="b"/>
              <a:pathLst>
                <a:path w="2275840" h="50800">
                  <a:moveTo>
                    <a:pt x="2227580" y="254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2527" y="2540"/>
                  </a:lnTo>
                  <a:lnTo>
                    <a:pt x="2227580" y="2540"/>
                  </a:lnTo>
                  <a:close/>
                </a:path>
                <a:path w="2275840" h="50800">
                  <a:moveTo>
                    <a:pt x="2275840" y="50800"/>
                  </a:moveTo>
                  <a:lnTo>
                    <a:pt x="2274570" y="49530"/>
                  </a:lnTo>
                  <a:lnTo>
                    <a:pt x="49530" y="49530"/>
                  </a:lnTo>
                  <a:lnTo>
                    <a:pt x="50800" y="50800"/>
                  </a:lnTo>
                  <a:lnTo>
                    <a:pt x="2275840" y="50800"/>
                  </a:lnTo>
                  <a:close/>
                </a:path>
              </a:pathLst>
            </a:custGeom>
            <a:solidFill>
              <a:srgbClr val="86A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071870" y="5877560"/>
              <a:ext cx="2272030" cy="46990"/>
            </a:xfrm>
            <a:custGeom>
              <a:avLst/>
              <a:gdLst/>
              <a:ahLst/>
              <a:cxnLst/>
              <a:rect l="l" t="t" r="r" b="b"/>
              <a:pathLst>
                <a:path w="2272029" h="46989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272029" h="46989">
                  <a:moveTo>
                    <a:pt x="2272030" y="46990"/>
                  </a:moveTo>
                  <a:lnTo>
                    <a:pt x="2269490" y="44450"/>
                  </a:lnTo>
                  <a:lnTo>
                    <a:pt x="44437" y="44450"/>
                  </a:lnTo>
                  <a:lnTo>
                    <a:pt x="46977" y="46990"/>
                  </a:lnTo>
                  <a:lnTo>
                    <a:pt x="2272030" y="46990"/>
                  </a:lnTo>
                  <a:close/>
                </a:path>
              </a:pathLst>
            </a:custGeom>
            <a:solidFill>
              <a:srgbClr val="8BB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073775" y="5878830"/>
              <a:ext cx="2267585" cy="43180"/>
            </a:xfrm>
            <a:custGeom>
              <a:avLst/>
              <a:gdLst/>
              <a:ahLst/>
              <a:cxnLst/>
              <a:rect l="l" t="t" r="r" b="b"/>
              <a:pathLst>
                <a:path w="2267584" h="43179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267584" h="43179">
                  <a:moveTo>
                    <a:pt x="2267585" y="43180"/>
                  </a:moveTo>
                  <a:lnTo>
                    <a:pt x="2266315" y="41910"/>
                  </a:lnTo>
                  <a:lnTo>
                    <a:pt x="41275" y="41910"/>
                  </a:lnTo>
                  <a:lnTo>
                    <a:pt x="42532" y="43180"/>
                  </a:lnTo>
                  <a:lnTo>
                    <a:pt x="2267585" y="43180"/>
                  </a:lnTo>
                  <a:close/>
                </a:path>
              </a:pathLst>
            </a:custGeom>
            <a:solidFill>
              <a:srgbClr val="90B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075680" y="5880100"/>
              <a:ext cx="2264410" cy="40640"/>
            </a:xfrm>
            <a:custGeom>
              <a:avLst/>
              <a:gdLst/>
              <a:ahLst/>
              <a:cxnLst/>
              <a:rect l="l" t="t" r="r" b="b"/>
              <a:pathLst>
                <a:path w="2264409" h="40639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264409" h="40639">
                  <a:moveTo>
                    <a:pt x="2264410" y="40640"/>
                  </a:moveTo>
                  <a:lnTo>
                    <a:pt x="2261870" y="38100"/>
                  </a:lnTo>
                  <a:lnTo>
                    <a:pt x="36830" y="38100"/>
                  </a:lnTo>
                  <a:lnTo>
                    <a:pt x="39370" y="40640"/>
                  </a:lnTo>
                  <a:lnTo>
                    <a:pt x="2264410" y="40640"/>
                  </a:lnTo>
                  <a:close/>
                </a:path>
              </a:pathLst>
            </a:custGeom>
            <a:solidFill>
              <a:srgbClr val="94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077585" y="5882640"/>
              <a:ext cx="2259965" cy="35560"/>
            </a:xfrm>
            <a:custGeom>
              <a:avLst/>
              <a:gdLst/>
              <a:ahLst/>
              <a:cxnLst/>
              <a:rect l="l" t="t" r="r" b="b"/>
              <a:pathLst>
                <a:path w="2259965" h="35560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259965" h="35560">
                  <a:moveTo>
                    <a:pt x="2259965" y="35560"/>
                  </a:moveTo>
                  <a:lnTo>
                    <a:pt x="2258695" y="34290"/>
                  </a:lnTo>
                  <a:lnTo>
                    <a:pt x="33655" y="34290"/>
                  </a:lnTo>
                  <a:lnTo>
                    <a:pt x="34912" y="35560"/>
                  </a:lnTo>
                  <a:lnTo>
                    <a:pt x="2259965" y="35560"/>
                  </a:lnTo>
                  <a:close/>
                </a:path>
              </a:pathLst>
            </a:custGeom>
            <a:solidFill>
              <a:srgbClr val="99B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079490" y="5883910"/>
              <a:ext cx="2256790" cy="33020"/>
            </a:xfrm>
            <a:custGeom>
              <a:avLst/>
              <a:gdLst/>
              <a:ahLst/>
              <a:cxnLst/>
              <a:rect l="l" t="t" r="r" b="b"/>
              <a:pathLst>
                <a:path w="2256790" h="33020">
                  <a:moveTo>
                    <a:pt x="2225662" y="1270"/>
                  </a:moveTo>
                  <a:lnTo>
                    <a:pt x="2224392" y="1270"/>
                  </a:lnTo>
                  <a:lnTo>
                    <a:pt x="222439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62" y="2540"/>
                  </a:lnTo>
                  <a:lnTo>
                    <a:pt x="2225662" y="1270"/>
                  </a:lnTo>
                  <a:close/>
                </a:path>
                <a:path w="2256790" h="33020">
                  <a:moveTo>
                    <a:pt x="2256790" y="33020"/>
                  </a:moveTo>
                  <a:lnTo>
                    <a:pt x="2255520" y="31750"/>
                  </a:lnTo>
                  <a:lnTo>
                    <a:pt x="30480" y="31750"/>
                  </a:lnTo>
                  <a:lnTo>
                    <a:pt x="31750" y="33020"/>
                  </a:lnTo>
                  <a:lnTo>
                    <a:pt x="2256790" y="33020"/>
                  </a:lnTo>
                  <a:close/>
                </a:path>
              </a:pathLst>
            </a:custGeom>
            <a:solidFill>
              <a:srgbClr val="9E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080760" y="5886450"/>
              <a:ext cx="2254250" cy="29209"/>
            </a:xfrm>
            <a:custGeom>
              <a:avLst/>
              <a:gdLst/>
              <a:ahLst/>
              <a:cxnLst/>
              <a:rect l="l" t="t" r="r" b="b"/>
              <a:pathLst>
                <a:path w="2254250" h="29210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254250" h="29210">
                  <a:moveTo>
                    <a:pt x="2254250" y="29210"/>
                  </a:moveTo>
                  <a:lnTo>
                    <a:pt x="2251710" y="26670"/>
                  </a:lnTo>
                  <a:lnTo>
                    <a:pt x="26670" y="26670"/>
                  </a:lnTo>
                  <a:lnTo>
                    <a:pt x="29197" y="29210"/>
                  </a:lnTo>
                  <a:lnTo>
                    <a:pt x="2254250" y="29210"/>
                  </a:lnTo>
                  <a:close/>
                </a:path>
              </a:pathLst>
            </a:custGeom>
            <a:solidFill>
              <a:srgbClr val="A3B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082030" y="5887720"/>
              <a:ext cx="2250440" cy="25400"/>
            </a:xfrm>
            <a:custGeom>
              <a:avLst/>
              <a:gdLst/>
              <a:ahLst/>
              <a:cxnLst/>
              <a:rect l="l" t="t" r="r" b="b"/>
              <a:pathLst>
                <a:path w="2250440" h="25400">
                  <a:moveTo>
                    <a:pt x="2227580" y="254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2527" y="2540"/>
                  </a:lnTo>
                  <a:lnTo>
                    <a:pt x="2227580" y="2540"/>
                  </a:lnTo>
                  <a:close/>
                </a:path>
                <a:path w="2250440" h="25400">
                  <a:moveTo>
                    <a:pt x="2250440" y="25400"/>
                  </a:moveTo>
                  <a:lnTo>
                    <a:pt x="2249170" y="24130"/>
                  </a:lnTo>
                  <a:lnTo>
                    <a:pt x="24130" y="24130"/>
                  </a:lnTo>
                  <a:lnTo>
                    <a:pt x="25400" y="25400"/>
                  </a:lnTo>
                  <a:lnTo>
                    <a:pt x="2250440" y="25400"/>
                  </a:lnTo>
                  <a:close/>
                </a:path>
              </a:pathLst>
            </a:custGeom>
            <a:solidFill>
              <a:srgbClr val="A8B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085205" y="5890260"/>
              <a:ext cx="2245995" cy="21590"/>
            </a:xfrm>
            <a:custGeom>
              <a:avLst/>
              <a:gdLst/>
              <a:ahLst/>
              <a:cxnLst/>
              <a:rect l="l" t="t" r="r" b="b"/>
              <a:pathLst>
                <a:path w="2245995" h="21589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245995" h="21589">
                  <a:moveTo>
                    <a:pt x="2245995" y="21590"/>
                  </a:moveTo>
                  <a:lnTo>
                    <a:pt x="2243455" y="19050"/>
                  </a:lnTo>
                  <a:lnTo>
                    <a:pt x="18402" y="19050"/>
                  </a:lnTo>
                  <a:lnTo>
                    <a:pt x="20942" y="21590"/>
                  </a:lnTo>
                  <a:lnTo>
                    <a:pt x="2245995" y="21590"/>
                  </a:lnTo>
                  <a:close/>
                </a:path>
              </a:pathLst>
            </a:custGeom>
            <a:solidFill>
              <a:srgbClr val="ADB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087110" y="5891530"/>
              <a:ext cx="2241550" cy="17780"/>
            </a:xfrm>
            <a:custGeom>
              <a:avLst/>
              <a:gdLst/>
              <a:ahLst/>
              <a:cxnLst/>
              <a:rect l="l" t="t" r="r" b="b"/>
              <a:pathLst>
                <a:path w="2241550" h="17779">
                  <a:moveTo>
                    <a:pt x="2225675" y="1270"/>
                  </a:moveTo>
                  <a:lnTo>
                    <a:pt x="2224392" y="1270"/>
                  </a:lnTo>
                  <a:lnTo>
                    <a:pt x="222439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22" y="1270"/>
                  </a:lnTo>
                  <a:lnTo>
                    <a:pt x="622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241550" h="17779">
                  <a:moveTo>
                    <a:pt x="2241550" y="17780"/>
                  </a:moveTo>
                  <a:lnTo>
                    <a:pt x="2240280" y="16510"/>
                  </a:lnTo>
                  <a:lnTo>
                    <a:pt x="15240" y="16510"/>
                  </a:lnTo>
                  <a:lnTo>
                    <a:pt x="16510" y="17780"/>
                  </a:lnTo>
                  <a:lnTo>
                    <a:pt x="2241550" y="17780"/>
                  </a:lnTo>
                  <a:close/>
                </a:path>
              </a:pathLst>
            </a:custGeom>
            <a:solidFill>
              <a:srgbClr val="B1C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088380" y="5894070"/>
              <a:ext cx="2239010" cy="13970"/>
            </a:xfrm>
            <a:custGeom>
              <a:avLst/>
              <a:gdLst/>
              <a:ahLst/>
              <a:cxnLst/>
              <a:rect l="l" t="t" r="r" b="b"/>
              <a:pathLst>
                <a:path w="2239009" h="13970">
                  <a:moveTo>
                    <a:pt x="2226310" y="1270"/>
                  </a:moveTo>
                  <a:lnTo>
                    <a:pt x="2225040" y="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226310" y="1270"/>
                  </a:lnTo>
                  <a:close/>
                </a:path>
                <a:path w="2239009" h="13970">
                  <a:moveTo>
                    <a:pt x="2239010" y="13970"/>
                  </a:moveTo>
                  <a:lnTo>
                    <a:pt x="2236470" y="11430"/>
                  </a:lnTo>
                  <a:lnTo>
                    <a:pt x="11430" y="11430"/>
                  </a:lnTo>
                  <a:lnTo>
                    <a:pt x="13970" y="13970"/>
                  </a:lnTo>
                  <a:lnTo>
                    <a:pt x="2239010" y="13970"/>
                  </a:lnTo>
                  <a:close/>
                </a:path>
              </a:pathLst>
            </a:custGeom>
            <a:solidFill>
              <a:srgbClr val="B6C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090285" y="5895340"/>
              <a:ext cx="2234565" cy="10160"/>
            </a:xfrm>
            <a:custGeom>
              <a:avLst/>
              <a:gdLst/>
              <a:ahLst/>
              <a:cxnLst/>
              <a:rect l="l" t="t" r="r" b="b"/>
              <a:pathLst>
                <a:path w="2234565" h="10160">
                  <a:moveTo>
                    <a:pt x="2225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905" y="2540"/>
                  </a:lnTo>
                  <a:lnTo>
                    <a:pt x="1905" y="1270"/>
                  </a:lnTo>
                  <a:lnTo>
                    <a:pt x="2225040" y="1270"/>
                  </a:lnTo>
                  <a:lnTo>
                    <a:pt x="2225040" y="0"/>
                  </a:lnTo>
                  <a:close/>
                </a:path>
                <a:path w="2234565" h="10160">
                  <a:moveTo>
                    <a:pt x="2234565" y="10160"/>
                  </a:moveTo>
                  <a:lnTo>
                    <a:pt x="2233295" y="8890"/>
                  </a:lnTo>
                  <a:lnTo>
                    <a:pt x="8255" y="8890"/>
                  </a:lnTo>
                  <a:lnTo>
                    <a:pt x="9525" y="10160"/>
                  </a:lnTo>
                  <a:lnTo>
                    <a:pt x="2234565" y="10160"/>
                  </a:lnTo>
                  <a:close/>
                </a:path>
              </a:pathLst>
            </a:custGeom>
            <a:solidFill>
              <a:srgbClr val="BBC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092190" y="5896610"/>
              <a:ext cx="2231390" cy="7620"/>
            </a:xfrm>
            <a:custGeom>
              <a:avLst/>
              <a:gdLst/>
              <a:ahLst/>
              <a:cxnLst/>
              <a:rect l="l" t="t" r="r" b="b"/>
              <a:pathLst>
                <a:path w="2231390" h="7620">
                  <a:moveTo>
                    <a:pt x="2225675" y="1270"/>
                  </a:moveTo>
                  <a:lnTo>
                    <a:pt x="2224405" y="1270"/>
                  </a:lnTo>
                  <a:lnTo>
                    <a:pt x="222440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2225675" y="2540"/>
                  </a:lnTo>
                  <a:lnTo>
                    <a:pt x="2225675" y="1270"/>
                  </a:lnTo>
                  <a:close/>
                </a:path>
                <a:path w="2231390" h="7620">
                  <a:moveTo>
                    <a:pt x="2231390" y="7620"/>
                  </a:moveTo>
                  <a:lnTo>
                    <a:pt x="2228850" y="5080"/>
                  </a:lnTo>
                  <a:lnTo>
                    <a:pt x="3810" y="5080"/>
                  </a:lnTo>
                  <a:lnTo>
                    <a:pt x="6350" y="7620"/>
                  </a:lnTo>
                  <a:lnTo>
                    <a:pt x="2231390" y="7620"/>
                  </a:lnTo>
                  <a:close/>
                </a:path>
              </a:pathLst>
            </a:custGeom>
            <a:solidFill>
              <a:srgbClr val="C0C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093460" y="5899150"/>
              <a:ext cx="2227580" cy="2540"/>
            </a:xfrm>
            <a:custGeom>
              <a:avLst/>
              <a:gdLst/>
              <a:ahLst/>
              <a:cxnLst/>
              <a:rect l="l" t="t" r="r" b="b"/>
              <a:pathLst>
                <a:path w="2227579" h="2539">
                  <a:moveTo>
                    <a:pt x="2225040" y="0"/>
                  </a:moveTo>
                  <a:lnTo>
                    <a:pt x="0" y="0"/>
                  </a:lnTo>
                  <a:lnTo>
                    <a:pt x="2539" y="2540"/>
                  </a:lnTo>
                  <a:lnTo>
                    <a:pt x="2227580" y="254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019800" y="5824220"/>
              <a:ext cx="2377440" cy="152400"/>
            </a:xfrm>
            <a:custGeom>
              <a:avLst/>
              <a:gdLst/>
              <a:ahLst/>
              <a:cxnLst/>
              <a:rect l="l" t="t" r="r" b="b"/>
              <a:pathLst>
                <a:path w="2377440" h="152400">
                  <a:moveTo>
                    <a:pt x="0" y="0"/>
                  </a:moveTo>
                  <a:lnTo>
                    <a:pt x="2225040" y="0"/>
                  </a:lnTo>
                  <a:lnTo>
                    <a:pt x="2377440" y="152399"/>
                  </a:lnTo>
                  <a:lnTo>
                    <a:pt x="152400" y="15239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34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3" name="object 3003"/>
          <p:cNvSpPr txBox="1"/>
          <p:nvPr/>
        </p:nvSpPr>
        <p:spPr>
          <a:xfrm>
            <a:off x="6562090" y="5109209"/>
            <a:ext cx="11449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04" name="object 3004"/>
          <p:cNvSpPr txBox="1"/>
          <p:nvPr/>
        </p:nvSpPr>
        <p:spPr>
          <a:xfrm>
            <a:off x="6421120" y="5414009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Advertising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05" name="object 3005"/>
          <p:cNvSpPr txBox="1">
            <a:spLocks/>
          </p:cNvSpPr>
          <p:nvPr/>
        </p:nvSpPr>
        <p:spPr>
          <a:xfrm>
            <a:off x="1143000" y="381000"/>
            <a:ext cx="7162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5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gerian" pitchFamily="82" charset="0"/>
                <a:ea typeface="+mj-ea"/>
                <a:cs typeface="Andalus" pitchFamily="18" charset="-78"/>
              </a:rPr>
              <a:t>Types of</a:t>
            </a:r>
            <a:r>
              <a:rPr kumimoji="0" lang="en-US" sz="4400" b="0" i="0" u="none" strike="noStrike" kern="0" cap="none" spc="-45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gerian" pitchFamily="82" charset="0"/>
                <a:ea typeface="+mj-ea"/>
                <a:cs typeface="Andalus" pitchFamily="18" charset="-78"/>
              </a:rPr>
              <a:t> </a:t>
            </a:r>
            <a:r>
              <a:rPr kumimoji="0" lang="en-US" sz="4400" b="0" i="0" u="none" strike="noStrike" kern="0" cap="none" spc="-5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gerian" pitchFamily="82" charset="0"/>
                <a:ea typeface="+mj-ea"/>
                <a:cs typeface="Andalus" pitchFamily="18" charset="-78"/>
              </a:rPr>
              <a:t>Advertising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lgerian" pitchFamily="82" charset="0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839200" cy="528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Advertising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in general refers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any openly sponsored offering</a:t>
            </a:r>
            <a:r>
              <a:rPr lang="en-US"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goods, services, or ideas through any medium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public communication.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89800"/>
              </a:lnSpc>
              <a:spcBef>
                <a:spcPts val="545"/>
              </a:spcBef>
              <a:buFont typeface="Wingdings" pitchFamily="2" charset="2"/>
              <a:buChar char="v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non-personal form of communication conducted through paid  media under clear sponsorship.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96900">
              <a:lnSpc>
                <a:spcPct val="190000"/>
              </a:lnSpc>
              <a:spcBef>
                <a:spcPts val="545"/>
              </a:spcBef>
              <a:buFont typeface="Wingdings" pitchFamily="2" charset="2"/>
              <a:buChar char="v"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initial stages of development, advertising </a:t>
            </a:r>
            <a:r>
              <a:rPr lang="en-US" sz="2400" spc="5" dirty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merely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announcement; for instance the entrepreneurs in ancient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Egypt 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used criers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announce ship and cargo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arrivals.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en-US" sz="3200" kern="0" spc="-5" dirty="0">
                <a:solidFill>
                  <a:schemeClr val="accent4"/>
                </a:solidFill>
                <a:latin typeface="Algerian" pitchFamily="82" charset="0"/>
                <a:cs typeface="Andalus" pitchFamily="18" charset="-78"/>
              </a:rPr>
              <a:t>Types of</a:t>
            </a:r>
            <a:r>
              <a:rPr lang="en-US" sz="3200" kern="0" spc="-45" dirty="0">
                <a:solidFill>
                  <a:schemeClr val="accent4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sz="3200" kern="0" spc="-5" dirty="0">
                <a:solidFill>
                  <a:schemeClr val="accent4"/>
                </a:solidFill>
                <a:latin typeface="Algerian" pitchFamily="82" charset="0"/>
                <a:cs typeface="Andalus" pitchFamily="18" charset="-78"/>
              </a:rPr>
              <a:t>Advertising</a:t>
            </a:r>
            <a:endParaRPr lang="en-US" sz="3200" kern="0" dirty="0">
              <a:solidFill>
                <a:schemeClr val="accent4"/>
              </a:solidFill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143000"/>
            <a:ext cx="4572000" cy="36234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  <a:buFont typeface="Wingdings" pitchFamily="2" charset="2"/>
              <a:buChar char="v"/>
            </a:pP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en-US" sz="2400" spc="-3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</a:p>
          <a:p>
            <a:pPr marL="12700" marR="5080">
              <a:lnSpc>
                <a:spcPct val="124400"/>
              </a:lnSpc>
              <a:buFont typeface="Wingdings" pitchFamily="2" charset="2"/>
              <a:buChar char="v"/>
            </a:pP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Retail or Local advertising</a:t>
            </a:r>
          </a:p>
          <a:p>
            <a:pPr marL="12700" marR="5080">
              <a:lnSpc>
                <a:spcPct val="124400"/>
              </a:lnSpc>
              <a:buFont typeface="Wingdings" pitchFamily="2" charset="2"/>
              <a:buChar char="v"/>
            </a:pP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Direct-Response advertising</a:t>
            </a:r>
          </a:p>
          <a:p>
            <a:pPr marL="12700" marR="5080">
              <a:lnSpc>
                <a:spcPct val="124400"/>
              </a:lnSpc>
              <a:buFont typeface="Wingdings" pitchFamily="2" charset="2"/>
              <a:buChar char="v"/>
            </a:pP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Business-to-Business advertising</a:t>
            </a:r>
          </a:p>
          <a:p>
            <a:pPr marL="12700" marR="5080">
              <a:lnSpc>
                <a:spcPct val="124400"/>
              </a:lnSpc>
              <a:buFont typeface="Wingdings" pitchFamily="2" charset="2"/>
              <a:buChar char="v"/>
            </a:pP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Institutional advertising </a:t>
            </a:r>
          </a:p>
          <a:p>
            <a:pPr marL="12700" marR="5080">
              <a:lnSpc>
                <a:spcPct val="124400"/>
              </a:lnSpc>
              <a:buFont typeface="Wingdings" pitchFamily="2" charset="2"/>
              <a:buChar char="v"/>
            </a:pP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Nonprofit</a:t>
            </a:r>
            <a:r>
              <a:rPr lang="en-US" sz="2400" spc="-1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</a:p>
          <a:p>
            <a:pPr marL="12700" marR="5080">
              <a:lnSpc>
                <a:spcPct val="124400"/>
              </a:lnSpc>
              <a:buFont typeface="Wingdings" pitchFamily="2" charset="2"/>
              <a:buChar char="v"/>
            </a:pP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Public Service</a:t>
            </a:r>
            <a:r>
              <a:rPr lang="en-US" sz="2400" spc="-6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24400"/>
              </a:lnSpc>
              <a:buFont typeface="Wingdings" pitchFamily="2" charset="2"/>
              <a:buChar char="v"/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57200"/>
            <a:ext cx="3336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lgerian" pitchFamily="82" charset="0"/>
                <a:cs typeface="Times New Roman" pitchFamily="18" charset="0"/>
              </a:rPr>
              <a:t>types of media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71600" y="914400"/>
            <a:ext cx="6324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Media can be classified into four types: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Media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Newspapers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Magazines)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Broadcast Media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Radio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Outdoor or Out of Home (OOH) Media.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Internet.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object 2"/>
          <p:cNvSpPr/>
          <p:nvPr/>
        </p:nvSpPr>
        <p:spPr>
          <a:xfrm>
            <a:off x="3200400" y="2667000"/>
            <a:ext cx="5943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Print media </a:t>
            </a:r>
          </a:p>
        </p:txBody>
      </p:sp>
      <p:sp>
        <p:nvSpPr>
          <p:cNvPr id="4" name="object 8"/>
          <p:cNvSpPr/>
          <p:nvPr/>
        </p:nvSpPr>
        <p:spPr>
          <a:xfrm>
            <a:off x="152400" y="1524000"/>
            <a:ext cx="21336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1" y="609601"/>
            <a:ext cx="8915399" cy="870751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30"/>
              </a:spcBef>
            </a:pPr>
            <a:r>
              <a:rPr sz="2400" spc="10" dirty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pc="10" dirty="0" err="1">
                <a:latin typeface="Times New Roman" pitchFamily="18" charset="0"/>
                <a:cs typeface="Times New Roman" pitchFamily="18" charset="0"/>
              </a:rPr>
              <a:t>Newspapper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pc="10" dirty="0" err="1">
                <a:latin typeface="Times New Roman" pitchFamily="18" charset="0"/>
                <a:cs typeface="Times New Roman" pitchFamily="18" charset="0"/>
              </a:rPr>
              <a:t>Magzine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pc="10" dirty="0" err="1">
                <a:latin typeface="Times New Roman" pitchFamily="18" charset="0"/>
                <a:cs typeface="Times New Roman" pitchFamily="18" charset="0"/>
              </a:rPr>
              <a:t>jouranal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pc="-15" dirty="0">
                <a:latin typeface="Times New Roman" pitchFamily="18" charset="0"/>
                <a:cs typeface="Times New Roman" pitchFamily="18" charset="0"/>
              </a:rPr>
              <a:t> Gazette, News letter, </a:t>
            </a:r>
            <a:r>
              <a:rPr lang="en-US" sz="2400" spc="-15" dirty="0" err="1">
                <a:latin typeface="Times New Roman" pitchFamily="18" charset="0"/>
                <a:cs typeface="Times New Roman" pitchFamily="18" charset="0"/>
              </a:rPr>
              <a:t>pamplet</a:t>
            </a:r>
            <a:r>
              <a:rPr lang="en-US" sz="2400" spc="-15" dirty="0">
                <a:latin typeface="Times New Roman" pitchFamily="18" charset="0"/>
                <a:cs typeface="Times New Roman" pitchFamily="18" charset="0"/>
              </a:rPr>
              <a:t> ,flyer, </a:t>
            </a:r>
            <a:r>
              <a:rPr lang="en-US" sz="2400" spc="-15" dirty="0" err="1">
                <a:latin typeface="Times New Roman" pitchFamily="18" charset="0"/>
                <a:cs typeface="Times New Roman" pitchFamily="18" charset="0"/>
              </a:rPr>
              <a:t>broucher</a:t>
            </a:r>
            <a:r>
              <a:rPr lang="en-US" sz="2400" spc="-15" dirty="0">
                <a:latin typeface="Times New Roman" pitchFamily="18" charset="0"/>
                <a:cs typeface="Times New Roman" pitchFamily="18" charset="0"/>
              </a:rPr>
              <a:t>, leaflet,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52400" y="3200400"/>
            <a:ext cx="19812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6629400" y="1447800"/>
            <a:ext cx="22860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4572000" y="1828800"/>
            <a:ext cx="20574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0" y="4654296"/>
            <a:ext cx="3470148" cy="2203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7"/>
          <p:cNvGrpSpPr/>
          <p:nvPr/>
        </p:nvGrpSpPr>
        <p:grpSpPr>
          <a:xfrm>
            <a:off x="5943600" y="3581400"/>
            <a:ext cx="3048000" cy="2514600"/>
            <a:chOff x="8532876" y="2505455"/>
            <a:chExt cx="3502660" cy="2717800"/>
          </a:xfrm>
        </p:grpSpPr>
        <p:sp>
          <p:nvSpPr>
            <p:cNvPr id="13" name="object 8"/>
            <p:cNvSpPr/>
            <p:nvPr/>
          </p:nvSpPr>
          <p:spPr>
            <a:xfrm>
              <a:off x="8532876" y="2505455"/>
              <a:ext cx="2054352" cy="27172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10160508" y="2510027"/>
              <a:ext cx="1874520" cy="27127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5"/>
          <p:cNvSpPr/>
          <p:nvPr/>
        </p:nvSpPr>
        <p:spPr>
          <a:xfrm>
            <a:off x="2438400" y="2057400"/>
            <a:ext cx="2092452" cy="2747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3429000" y="4953000"/>
            <a:ext cx="2362200" cy="1740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Broadcast  media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RADIO,TELEVISION,MOVIE,</a:t>
            </a:r>
          </a:p>
        </p:txBody>
      </p:sp>
      <p:sp>
        <p:nvSpPr>
          <p:cNvPr id="4" name="object 5"/>
          <p:cNvSpPr/>
          <p:nvPr/>
        </p:nvSpPr>
        <p:spPr>
          <a:xfrm>
            <a:off x="0" y="1143000"/>
            <a:ext cx="3072383" cy="2462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1066800"/>
            <a:ext cx="3503675" cy="262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715000" y="3657600"/>
            <a:ext cx="2895348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2286000" y="3657600"/>
            <a:ext cx="3438144" cy="2202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OUT DOOR/OUT OF  HOME   media </a:t>
            </a:r>
          </a:p>
        </p:txBody>
      </p:sp>
      <p:pic>
        <p:nvPicPr>
          <p:cNvPr id="2050" name="Picture 2" descr="How Entrepreneurs Can Promote Their Business Through Outdoor Media? | by  TBI Media OOH Company |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108575" cy="3831431"/>
          </a:xfrm>
          <a:prstGeom prst="rect">
            <a:avLst/>
          </a:prstGeom>
          <a:noFill/>
        </p:spPr>
      </p:pic>
      <p:pic>
        <p:nvPicPr>
          <p:cNvPr id="2052" name="Picture 4" descr="outdoor advertising | emc outd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0078"/>
            <a:ext cx="8991600" cy="3017922"/>
          </a:xfrm>
          <a:prstGeom prst="rect">
            <a:avLst/>
          </a:prstGeom>
          <a:noFill/>
        </p:spPr>
      </p:pic>
      <p:sp>
        <p:nvSpPr>
          <p:cNvPr id="2054" name="AutoShape 6" descr="Outdoor Advertising | Outdoor Media | OOH Advertising « SmartAds.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Outdoor Advertising | Outdoor Media | OOH Advertising « SmartAds.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Outdoor Advertising | Outdoor Media | OOH Advertising « SmartAds.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838200"/>
            <a:ext cx="388620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INTERNET  SOCIAL MEDIA </a:t>
            </a:r>
          </a:p>
        </p:txBody>
      </p:sp>
      <p:sp>
        <p:nvSpPr>
          <p:cNvPr id="1026" name="AutoShape 2" descr="Which Platform Will Give You the Best Social Media Advertising Results? |  Boos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Which Platform Will Give You the Best Social Media Advertising Results? |  Boos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he 7 Most Effective Types of Social Media Advertising in 2019 - The Next  Sco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Which Platform Will Give You the Best Social Media Advertising Results? |  Boos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0668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Social media advertising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or 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social media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 targeting, are 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advertisements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 served to users on 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social media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 platforms. 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Social networks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 utilize user information to serve highly relevant 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advertisements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 based on interactions within a specific platform.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098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Social networking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LinkedIn, Google+).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Microblogging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(Twitter,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Tumblr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Photo sharing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Snapchat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Pinterest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Video sharing (YouTube,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Live, Periscope,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Vimeo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146" name="AutoShape 2" descr="Image result for images of social media adverti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Image result for images of social media adverti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Advertising on Social Media - Vessel Digital 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950" y="3387399"/>
            <a:ext cx="4380650" cy="3184852"/>
          </a:xfrm>
          <a:prstGeom prst="rect">
            <a:avLst/>
          </a:prstGeom>
          <a:noFill/>
        </p:spPr>
      </p:pic>
      <p:pic>
        <p:nvPicPr>
          <p:cNvPr id="6152" name="Picture 8" descr="Social Media Advertising Services | ORBSL: Branding Age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648200" cy="3083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13419" y="6536690"/>
            <a:ext cx="385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1</a:t>
            </a:r>
            <a:endParaRPr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828800"/>
            <a:ext cx="3048000" cy="35086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28930" indent="-239395">
              <a:lnSpc>
                <a:spcPts val="5120"/>
              </a:lnSpc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latin typeface="Times New Roman" pitchFamily="18" charset="0"/>
                <a:cs typeface="Times New Roman" pitchFamily="18" charset="0"/>
              </a:rPr>
              <a:t>Strategy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marL="328930" marR="818515" indent="-238760">
              <a:lnSpc>
                <a:spcPts val="4740"/>
              </a:lnSpc>
              <a:spcBef>
                <a:spcPts val="1175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</a:t>
            </a:r>
            <a:r>
              <a:rPr sz="4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 idea</a:t>
            </a:r>
          </a:p>
          <a:p>
            <a:pPr marL="328930" indent="-239395">
              <a:lnSpc>
                <a:spcPct val="100000"/>
              </a:lnSpc>
              <a:spcBef>
                <a:spcPts val="505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Execution</a:t>
            </a:r>
            <a:endParaRPr sz="4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28930" indent="-239395">
              <a:lnSpc>
                <a:spcPct val="100000"/>
              </a:lnSpc>
              <a:spcBef>
                <a:spcPts val="57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endParaRPr sz="4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905000"/>
            <a:ext cx="4038600" cy="4267200"/>
          </a:xfrm>
          <a:custGeom>
            <a:avLst/>
            <a:gdLst/>
            <a:ahLst/>
            <a:cxnLst/>
            <a:rect l="l" t="t" r="r" b="b"/>
            <a:pathLst>
              <a:path w="4038600" h="4267200">
                <a:moveTo>
                  <a:pt x="4038600" y="0"/>
                </a:moveTo>
                <a:lnTo>
                  <a:pt x="0" y="0"/>
                </a:lnTo>
                <a:lnTo>
                  <a:pt x="0" y="4267200"/>
                </a:lnTo>
                <a:lnTo>
                  <a:pt x="4038600" y="4267200"/>
                </a:lnTo>
                <a:lnTo>
                  <a:pt x="403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3570" y="1882140"/>
            <a:ext cx="120014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6470" y="1902459"/>
            <a:ext cx="3464560" cy="436337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The strategy is the logic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planning behind the ad that  gives it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direction.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R="212090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Advertisers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develop ads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objectives.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R="481965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Advertisers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direct ads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identified audiences.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R="240029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Advertisers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create a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message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that speaks to</a:t>
            </a:r>
            <a:r>
              <a:rPr sz="2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 audience’s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concerns.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R="321945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Advertisers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run ads in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media.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381000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lgerian" pitchFamily="82" charset="0"/>
                <a:cs typeface="Times New Roman" pitchFamily="18" charset="0"/>
              </a:rPr>
              <a:t>COMPONENT OF ADVERTISING</a:t>
            </a:r>
            <a:endParaRPr lang="en-US" sz="3200" dirty="0"/>
          </a:p>
        </p:txBody>
      </p:sp>
    </p:spTree>
  </p:cSld>
  <p:clrMapOvr>
    <a:masterClrMapping/>
  </p:clrMapOvr>
  <p:transition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13419" y="6536690"/>
            <a:ext cx="38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BBBBBB"/>
                </a:solidFill>
                <a:latin typeface="Verdana"/>
                <a:cs typeface="Verdana"/>
              </a:rPr>
              <a:t>1</a:t>
            </a:r>
            <a:r>
              <a:rPr sz="1200" spc="-15" dirty="0">
                <a:solidFill>
                  <a:srgbClr val="BBBBBB"/>
                </a:solidFill>
                <a:latin typeface="Verdana"/>
                <a:cs typeface="Verdana"/>
              </a:rPr>
              <a:t>-</a:t>
            </a:r>
            <a:r>
              <a:rPr sz="1200" spc="5" dirty="0">
                <a:solidFill>
                  <a:srgbClr val="BBBBBB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BBBBBB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752600"/>
            <a:ext cx="2743200" cy="4800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28930" indent="-239395">
              <a:lnSpc>
                <a:spcPct val="100000"/>
              </a:lnSpc>
              <a:spcBef>
                <a:spcPts val="36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solidFill>
                  <a:srgbClr val="BFBFBF"/>
                </a:solidFill>
                <a:latin typeface="Times New Roman"/>
                <a:cs typeface="Times New Roman"/>
              </a:rPr>
              <a:t>Strategy</a:t>
            </a:r>
            <a:endParaRPr sz="4400" dirty="0">
              <a:latin typeface="Times New Roman"/>
              <a:cs typeface="Times New Roman"/>
            </a:endParaRPr>
          </a:p>
          <a:p>
            <a:pPr marL="328930" marR="512445" indent="-238760">
              <a:lnSpc>
                <a:spcPct val="100000"/>
              </a:lnSpc>
              <a:spcBef>
                <a:spcPts val="110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dirty="0">
                <a:latin typeface="Times New Roman"/>
                <a:cs typeface="Times New Roman"/>
              </a:rPr>
              <a:t>Crea</a:t>
            </a:r>
            <a:r>
              <a:rPr sz="4400" spc="5" dirty="0">
                <a:latin typeface="Times New Roman"/>
                <a:cs typeface="Times New Roman"/>
              </a:rPr>
              <a:t>t</a:t>
            </a:r>
            <a:r>
              <a:rPr sz="4400" spc="-5" dirty="0">
                <a:latin typeface="Times New Roman"/>
                <a:cs typeface="Times New Roman"/>
              </a:rPr>
              <a:t>i</a:t>
            </a:r>
            <a:r>
              <a:rPr sz="4400" dirty="0">
                <a:latin typeface="Times New Roman"/>
                <a:cs typeface="Times New Roman"/>
              </a:rPr>
              <a:t>ve  </a:t>
            </a:r>
            <a:r>
              <a:rPr sz="4400" spc="-5" dirty="0">
                <a:latin typeface="Times New Roman"/>
                <a:cs typeface="Times New Roman"/>
              </a:rPr>
              <a:t>idea</a:t>
            </a:r>
            <a:endParaRPr sz="4400" dirty="0">
              <a:latin typeface="Times New Roman"/>
              <a:cs typeface="Times New Roman"/>
            </a:endParaRPr>
          </a:p>
          <a:p>
            <a:pPr marL="328930" indent="-239395">
              <a:lnSpc>
                <a:spcPct val="100000"/>
              </a:lnSpc>
              <a:spcBef>
                <a:spcPts val="110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solidFill>
                  <a:srgbClr val="BFBFBF"/>
                </a:solidFill>
                <a:latin typeface="Times New Roman"/>
                <a:cs typeface="Times New Roman"/>
              </a:rPr>
              <a:t>Execution</a:t>
            </a:r>
            <a:endParaRPr sz="4400" dirty="0">
              <a:latin typeface="Times New Roman"/>
              <a:cs typeface="Times New Roman"/>
            </a:endParaRPr>
          </a:p>
          <a:p>
            <a:pPr marL="328930" indent="-239395">
              <a:lnSpc>
                <a:spcPct val="100000"/>
              </a:lnSpc>
              <a:spcBef>
                <a:spcPts val="110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solidFill>
                  <a:srgbClr val="BFBFBF"/>
                </a:solidFill>
                <a:latin typeface="Times New Roman"/>
                <a:cs typeface="Times New Roman"/>
              </a:rPr>
              <a:t>Media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905000"/>
            <a:ext cx="4343400" cy="4419600"/>
          </a:xfrm>
          <a:custGeom>
            <a:avLst/>
            <a:gdLst/>
            <a:ahLst/>
            <a:cxnLst/>
            <a:rect l="l" t="t" r="r" b="b"/>
            <a:pathLst>
              <a:path w="4343400" h="4419600">
                <a:moveTo>
                  <a:pt x="4343400" y="0"/>
                </a:moveTo>
                <a:lnTo>
                  <a:pt x="0" y="0"/>
                </a:lnTo>
                <a:lnTo>
                  <a:pt x="0" y="4419600"/>
                </a:lnTo>
                <a:lnTo>
                  <a:pt x="4343400" y="4419600"/>
                </a:lnTo>
                <a:lnTo>
                  <a:pt x="434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20870" y="19189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6633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0870" y="30924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6633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0870" y="382397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336633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336633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2500" y="1939290"/>
            <a:ext cx="3562350" cy="317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central idea grabs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consumer’s </a:t>
            </a:r>
            <a:r>
              <a:rPr sz="2400" dirty="0">
                <a:latin typeface="Times New Roman"/>
                <a:cs typeface="Times New Roman"/>
              </a:rPr>
              <a:t>attention and  sticks 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memory.</a:t>
            </a:r>
            <a:endParaRPr sz="2400" dirty="0">
              <a:latin typeface="Times New Roman"/>
              <a:cs typeface="Times New Roman"/>
            </a:endParaRPr>
          </a:p>
          <a:p>
            <a:pPr marL="12700" marR="431800" algn="just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Planning strategy require  creative problem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solving.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Research </a:t>
            </a:r>
            <a:r>
              <a:rPr sz="2400" dirty="0">
                <a:latin typeface="Times New Roman"/>
                <a:cs typeface="Times New Roman"/>
              </a:rPr>
              <a:t>involves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creativity.</a:t>
            </a:r>
          </a:p>
          <a:p>
            <a:pPr marL="12700" marR="34417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Times New Roman"/>
                <a:cs typeface="Times New Roman"/>
              </a:rPr>
              <a:t>Buying and </a:t>
            </a:r>
            <a:r>
              <a:rPr sz="2400" spc="-5" dirty="0">
                <a:latin typeface="Times New Roman"/>
                <a:cs typeface="Times New Roman"/>
              </a:rPr>
              <a:t>placing </a:t>
            </a:r>
            <a:r>
              <a:rPr sz="2400" dirty="0">
                <a:latin typeface="Times New Roman"/>
                <a:cs typeface="Times New Roman"/>
              </a:rPr>
              <a:t>ads  requires creative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thinking.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381000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lgerian" pitchFamily="82" charset="0"/>
                <a:cs typeface="Times New Roman" pitchFamily="18" charset="0"/>
              </a:rPr>
              <a:t>COMPONENT OF ADVERTISING</a:t>
            </a:r>
            <a:endParaRPr lang="en-US" sz="3200" dirty="0"/>
          </a:p>
        </p:txBody>
      </p:sp>
    </p:spTree>
  </p:cSld>
  <p:clrMapOvr>
    <a:masterClrMapping/>
  </p:clrMapOvr>
  <p:transition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13419" y="6536690"/>
            <a:ext cx="38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BBBBBB"/>
                </a:solidFill>
                <a:latin typeface="Verdana"/>
                <a:cs typeface="Verdana"/>
              </a:rPr>
              <a:t>1</a:t>
            </a:r>
            <a:r>
              <a:rPr sz="1200" spc="-15" dirty="0">
                <a:solidFill>
                  <a:srgbClr val="BBBBBB"/>
                </a:solidFill>
                <a:latin typeface="Verdana"/>
                <a:cs typeface="Verdana"/>
              </a:rPr>
              <a:t>-</a:t>
            </a:r>
            <a:r>
              <a:rPr sz="1200" spc="5" dirty="0">
                <a:solidFill>
                  <a:srgbClr val="BBBBBB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BBBBBB"/>
                </a:solidFill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752600"/>
            <a:ext cx="2743200" cy="4800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28930" indent="-239395">
              <a:lnSpc>
                <a:spcPct val="100000"/>
              </a:lnSpc>
              <a:spcBef>
                <a:spcPts val="36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solidFill>
                  <a:srgbClr val="BFBFBF"/>
                </a:solidFill>
                <a:latin typeface="Times New Roman"/>
                <a:cs typeface="Times New Roman"/>
              </a:rPr>
              <a:t>Strategy</a:t>
            </a:r>
            <a:endParaRPr sz="4400" dirty="0">
              <a:latin typeface="Times New Roman"/>
              <a:cs typeface="Times New Roman"/>
            </a:endParaRPr>
          </a:p>
          <a:p>
            <a:pPr marL="328930" marR="512445" indent="-238760">
              <a:lnSpc>
                <a:spcPct val="100000"/>
              </a:lnSpc>
              <a:spcBef>
                <a:spcPts val="110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dirty="0">
                <a:solidFill>
                  <a:srgbClr val="BFBFBF"/>
                </a:solidFill>
                <a:latin typeface="Times New Roman"/>
                <a:cs typeface="Times New Roman"/>
              </a:rPr>
              <a:t>Crea</a:t>
            </a:r>
            <a:r>
              <a:rPr sz="4400" spc="5" dirty="0">
                <a:solidFill>
                  <a:srgbClr val="BFBFBF"/>
                </a:solidFill>
                <a:latin typeface="Times New Roman"/>
                <a:cs typeface="Times New Roman"/>
              </a:rPr>
              <a:t>t</a:t>
            </a:r>
            <a:r>
              <a:rPr sz="4400" spc="-5" dirty="0">
                <a:solidFill>
                  <a:srgbClr val="BFBFBF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BFBFBF"/>
                </a:solidFill>
                <a:latin typeface="Times New Roman"/>
                <a:cs typeface="Times New Roman"/>
              </a:rPr>
              <a:t>ve  </a:t>
            </a:r>
            <a:r>
              <a:rPr sz="4400" spc="-5" dirty="0">
                <a:solidFill>
                  <a:srgbClr val="BFBFBF"/>
                </a:solidFill>
                <a:latin typeface="Times New Roman"/>
                <a:cs typeface="Times New Roman"/>
              </a:rPr>
              <a:t>idea</a:t>
            </a:r>
            <a:endParaRPr sz="4400" dirty="0">
              <a:latin typeface="Times New Roman"/>
              <a:cs typeface="Times New Roman"/>
            </a:endParaRPr>
          </a:p>
          <a:p>
            <a:pPr marL="328930" indent="-239395">
              <a:lnSpc>
                <a:spcPct val="100000"/>
              </a:lnSpc>
              <a:spcBef>
                <a:spcPts val="110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latin typeface="Times New Roman"/>
                <a:cs typeface="Times New Roman"/>
              </a:rPr>
              <a:t>Execution</a:t>
            </a:r>
            <a:endParaRPr sz="4400" dirty="0">
              <a:latin typeface="Times New Roman"/>
              <a:cs typeface="Times New Roman"/>
            </a:endParaRPr>
          </a:p>
          <a:p>
            <a:pPr marL="328930" indent="-239395">
              <a:lnSpc>
                <a:spcPct val="100000"/>
              </a:lnSpc>
              <a:spcBef>
                <a:spcPts val="1100"/>
              </a:spcBef>
              <a:buClr>
                <a:srgbClr val="336633"/>
              </a:buClr>
              <a:buChar char="•"/>
              <a:tabLst>
                <a:tab pos="328930" algn="l"/>
              </a:tabLst>
            </a:pPr>
            <a:r>
              <a:rPr sz="4400" spc="-5" dirty="0">
                <a:solidFill>
                  <a:srgbClr val="BFBFBF"/>
                </a:solidFill>
                <a:latin typeface="Times New Roman"/>
                <a:cs typeface="Times New Roman"/>
              </a:rPr>
              <a:t>Media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905000"/>
            <a:ext cx="4038600" cy="2971800"/>
          </a:xfrm>
          <a:custGeom>
            <a:avLst/>
            <a:gdLst/>
            <a:ahLst/>
            <a:cxnLst/>
            <a:rect l="l" t="t" r="r" b="b"/>
            <a:pathLst>
              <a:path w="4038600" h="2971800">
                <a:moveTo>
                  <a:pt x="4038600" y="0"/>
                </a:moveTo>
                <a:lnTo>
                  <a:pt x="0" y="0"/>
                </a:lnTo>
                <a:lnTo>
                  <a:pt x="0" y="2971800"/>
                </a:lnTo>
                <a:lnTo>
                  <a:pt x="4038600" y="2971800"/>
                </a:lnTo>
                <a:lnTo>
                  <a:pt x="403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3570" y="1918970"/>
            <a:ext cx="120014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6633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400" dirty="0">
                <a:solidFill>
                  <a:srgbClr val="336633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6470" y="1939290"/>
            <a:ext cx="3462020" cy="266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Effective </a:t>
            </a:r>
            <a:r>
              <a:rPr sz="2400" dirty="0">
                <a:latin typeface="Times New Roman"/>
                <a:cs typeface="Times New Roman"/>
              </a:rPr>
              <a:t>ads are </a:t>
            </a:r>
            <a:r>
              <a:rPr sz="2400" spc="-5" dirty="0">
                <a:latin typeface="Times New Roman"/>
                <a:cs typeface="Times New Roman"/>
              </a:rPr>
              <a:t>well  executed </a:t>
            </a:r>
            <a:r>
              <a:rPr sz="2400" dirty="0">
                <a:latin typeface="Times New Roman"/>
                <a:cs typeface="Times New Roman"/>
              </a:rPr>
              <a:t>reflecting the  </a:t>
            </a:r>
            <a:r>
              <a:rPr sz="2400" spc="-5" dirty="0">
                <a:latin typeface="Times New Roman"/>
                <a:cs typeface="Times New Roman"/>
              </a:rPr>
              <a:t>highest production </a:t>
            </a:r>
            <a:r>
              <a:rPr sz="2400" dirty="0">
                <a:latin typeface="Times New Roman"/>
                <a:cs typeface="Times New Roman"/>
              </a:rPr>
              <a:t>values </a:t>
            </a:r>
            <a:r>
              <a:rPr sz="2400" spc="5" dirty="0">
                <a:latin typeface="Times New Roman"/>
                <a:cs typeface="Times New Roman"/>
              </a:rPr>
              <a:t>in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industry.</a:t>
            </a:r>
          </a:p>
          <a:p>
            <a:pPr marR="53403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Clients demand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best  </a:t>
            </a:r>
            <a:r>
              <a:rPr sz="2400" dirty="0">
                <a:latin typeface="Times New Roman"/>
                <a:cs typeface="Times New Roman"/>
              </a:rPr>
              <a:t>production the budget  </a:t>
            </a:r>
            <a:r>
              <a:rPr sz="2400" spc="-5" dirty="0">
                <a:latin typeface="Times New Roman"/>
                <a:cs typeface="Times New Roman"/>
              </a:rPr>
              <a:t>allows.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381000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lgerian" pitchFamily="82" charset="0"/>
                <a:cs typeface="Times New Roman" pitchFamily="18" charset="0"/>
              </a:rPr>
              <a:t>COMPONENT OF ADVERTISING</a:t>
            </a:r>
            <a:endParaRPr lang="en-US" sz="3200" dirty="0"/>
          </a:p>
        </p:txBody>
      </p:sp>
    </p:spTree>
  </p:cSld>
  <p:clrMapOvr>
    <a:masterClrMapping/>
  </p:clrMapOvr>
  <p:transition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747355"/>
            <a:ext cx="5105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MEDIA</a:t>
            </a:r>
            <a:r>
              <a:rPr sz="2800" spc="-3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305800" cy="373384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63500" indent="-342900" algn="just">
              <a:lnSpc>
                <a:spcPct val="100499"/>
              </a:lnSpc>
              <a:spcBef>
                <a:spcPts val="80"/>
              </a:spcBef>
            </a:pPr>
            <a:r>
              <a:rPr sz="2400" spc="38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Media planning :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series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decisions involved</a:t>
            </a:r>
            <a:r>
              <a:rPr sz="2400" spc="-43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delivering </a:t>
            </a:r>
            <a:r>
              <a:rPr sz="2400" spc="-1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promotional message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the prospective purchasers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and/or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users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product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brand.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897890" indent="-342900" algn="just">
              <a:lnSpc>
                <a:spcPct val="100600"/>
              </a:lnSpc>
              <a:spcBef>
                <a:spcPts val="955"/>
              </a:spcBef>
            </a:pPr>
            <a:r>
              <a:rPr sz="2400" spc="38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b="1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Media </a:t>
            </a:r>
            <a:r>
              <a:rPr sz="24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Objectives :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Goals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be attained by the</a:t>
            </a:r>
            <a:r>
              <a:rPr sz="2400" spc="-3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media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strategy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program.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00600"/>
              </a:lnSpc>
              <a:spcBef>
                <a:spcPts val="960"/>
              </a:spcBef>
            </a:pPr>
            <a:r>
              <a:rPr sz="2400" spc="38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10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sz="24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sz="2400" b="1" spc="-2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b="1" spc="-2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Decisions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sz="2400" spc="-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attained.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75"/>
              </a:spcBef>
            </a:pPr>
            <a:r>
              <a:rPr sz="2400" spc="38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10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sz="2400" b="1" spc="-2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b="1" spc="-2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various</a:t>
            </a:r>
            <a:r>
              <a:rPr sz="2400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categories</a:t>
            </a:r>
            <a:r>
              <a:rPr sz="2400" spc="-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sz="24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systems,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including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35"/>
              </a:spcBef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broadcast and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sz="2400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media.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lgerian" pitchFamily="82" charset="0"/>
              </a:rPr>
              <a:t>media planning and strategy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lgerian" pitchFamily="82" charset="0"/>
              </a:rPr>
              <a:t>Importance of Advertising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-68580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1.5 IMPORTANCE OF ADVERTISING</a:t>
            </a:r>
          </a:p>
          <a:p>
            <a:r>
              <a:rPr lang="en-US" dirty="0"/>
              <a:t>Advertising has become an essential marketing activity in the</a:t>
            </a:r>
          </a:p>
          <a:p>
            <a:r>
              <a:rPr lang="en-US" dirty="0"/>
              <a:t>modern era of large scale production and serve competition in the</a:t>
            </a:r>
          </a:p>
          <a:p>
            <a:r>
              <a:rPr lang="en-US" dirty="0"/>
              <a:t>market. It performs the following functions:</a:t>
            </a:r>
          </a:p>
          <a:p>
            <a:pPr marL="342900" indent="-342900">
              <a:buAutoNum type="arabicPeriod"/>
            </a:pPr>
            <a:r>
              <a:rPr lang="en-US" dirty="0"/>
              <a:t>Promotion of Sales</a:t>
            </a:r>
          </a:p>
          <a:p>
            <a:pPr marL="342900" indent="-342900">
              <a:buAutoNum type="arabicPeriod"/>
            </a:pPr>
            <a:r>
              <a:rPr lang="en-US" dirty="0"/>
              <a:t>Introduction of New Product </a:t>
            </a:r>
          </a:p>
          <a:p>
            <a:r>
              <a:rPr lang="en-US" dirty="0"/>
              <a:t>4. Mass Production</a:t>
            </a:r>
          </a:p>
          <a:p>
            <a:r>
              <a:rPr lang="en-US" dirty="0"/>
              <a:t>5. Research </a:t>
            </a:r>
          </a:p>
          <a:p>
            <a:r>
              <a:rPr lang="en-US" dirty="0"/>
              <a:t>6. Education of People </a:t>
            </a:r>
          </a:p>
          <a:p>
            <a:r>
              <a:rPr lang="en-US" dirty="0"/>
              <a:t>7. Support to Press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Advertising has become an essential marketing activity in the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modern era of large scale production and serve competition in the market. It performs the following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Promotion of Sales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Introduction of New Product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Mass Production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Research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 Education of People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7. Support to Press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8147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MEDIA</a:t>
            </a:r>
            <a:r>
              <a:rPr sz="3600" spc="-3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TERMINOLOGY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1832229"/>
            <a:ext cx="8195767" cy="33738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sz="2400" spc="-26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Media </a:t>
            </a:r>
            <a:r>
              <a:rPr sz="2400" b="1" spc="-3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Vehicle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 The specific message </a:t>
            </a:r>
            <a:r>
              <a:rPr sz="2400" spc="-3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carrier,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such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	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Hindu</a:t>
            </a:r>
            <a:r>
              <a:rPr lang="en-US"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-2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Times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7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India.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30480" indent="-342900">
              <a:lnSpc>
                <a:spcPct val="100600"/>
              </a:lnSpc>
              <a:spcBef>
                <a:spcPts val="955"/>
              </a:spcBef>
              <a:buFont typeface="Wingdings" pitchFamily="2" charset="2"/>
              <a:buChar char="v"/>
            </a:pPr>
            <a:r>
              <a:rPr sz="2400" spc="38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  <a:r>
              <a:rPr sz="2400" b="1" spc="-66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:The potential audience that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might receive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8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message 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through the</a:t>
            </a:r>
            <a:r>
              <a:rPr sz="2400" spc="-8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vehicle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30480" indent="-342900">
              <a:lnSpc>
                <a:spcPct val="100600"/>
              </a:lnSpc>
              <a:spcBef>
                <a:spcPts val="955"/>
              </a:spcBef>
              <a:buFont typeface="Wingdings" pitchFamily="2" charset="2"/>
              <a:buChar char="v"/>
            </a:pPr>
            <a:r>
              <a:rPr sz="24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sz="2400" b="1" spc="-60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:The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actual number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individual audience members </a:t>
            </a:r>
            <a:r>
              <a:rPr sz="2400" spc="-6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reached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least once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by the</a:t>
            </a:r>
            <a:r>
              <a:rPr sz="2400" spc="-9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vehicle.</a:t>
            </a:r>
          </a:p>
          <a:p>
            <a:pPr marL="355600" marR="690245" indent="-342900">
              <a:lnSpc>
                <a:spcPct val="100600"/>
              </a:lnSpc>
              <a:spcBef>
                <a:spcPts val="955"/>
              </a:spcBef>
              <a:buFont typeface="Wingdings" pitchFamily="2" charset="2"/>
              <a:buChar char="v"/>
            </a:pPr>
            <a:r>
              <a:rPr sz="2400" spc="-28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:The number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of times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receiver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exposed </a:t>
            </a:r>
            <a:r>
              <a:rPr sz="2400" spc="-29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vehicle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 specific time</a:t>
            </a:r>
            <a:r>
              <a:rPr sz="2400" spc="-12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period.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57200"/>
            <a:ext cx="1905000" cy="143017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SITUATION ANALYSIS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57200"/>
            <a:ext cx="1905000" cy="14642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MARKETING STRATEGY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457200"/>
            <a:ext cx="1905000" cy="14642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CREATIVE STRATEGY PLAN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209800"/>
            <a:ext cx="7620000" cy="4086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SETTING MEDIA OBJECTIVE 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743201"/>
            <a:ext cx="7620000" cy="4086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DETERMINING  MEDIA  STRATEGY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352800"/>
            <a:ext cx="7620000" cy="4086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SELECTING BROAD MEDIA CLASSES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962400"/>
            <a:ext cx="7620000" cy="4086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SELECTING  MEDIA WITHIN CLASSES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5029200"/>
            <a:ext cx="1905000" cy="14642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MEDIA USE DECISIONS BROAD -CAST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029200"/>
            <a:ext cx="1905000" cy="14642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MEDIA USE DECISIONS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PRINT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4953000"/>
            <a:ext cx="1905000" cy="14642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MEDIA USE DECISIONS OTHER MEDIA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05000" y="4572000"/>
            <a:ext cx="5791200" cy="762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>
            <a:off x="4648200" y="4371023"/>
            <a:ext cx="0" cy="581977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96200" y="4572000"/>
            <a:ext cx="38100" cy="3810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648200"/>
            <a:ext cx="38100" cy="3810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2057400"/>
            <a:ext cx="57912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2"/>
          </p:cNvCxnSpPr>
          <p:nvPr/>
        </p:nvCxnSpPr>
        <p:spPr>
          <a:xfrm flipH="1">
            <a:off x="1676400" y="1887379"/>
            <a:ext cx="38100" cy="246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2"/>
          </p:cNvCxnSpPr>
          <p:nvPr/>
        </p:nvCxnSpPr>
        <p:spPr>
          <a:xfrm flipV="1">
            <a:off x="7239000" y="1921431"/>
            <a:ext cx="38100" cy="13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00200" y="1828800"/>
            <a:ext cx="0" cy="2286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391400" y="1828800"/>
            <a:ext cx="0" cy="2286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572000" y="1828800"/>
            <a:ext cx="0" cy="2286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lgerian" pitchFamily="82" charset="0"/>
              </a:rPr>
              <a:t>Developing and</a:t>
            </a:r>
            <a:r>
              <a:rPr sz="3200" spc="-90" dirty="0">
                <a:latin typeface="Algerian" pitchFamily="82" charset="0"/>
              </a:rPr>
              <a:t> </a:t>
            </a:r>
            <a:r>
              <a:rPr sz="3200" spc="-5" dirty="0">
                <a:latin typeface="Algerian" pitchFamily="82" charset="0"/>
              </a:rPr>
              <a:t>Implementing  Media</a:t>
            </a:r>
            <a:r>
              <a:rPr sz="3200" spc="-45" dirty="0">
                <a:latin typeface="Algerian" pitchFamily="82" charset="0"/>
              </a:rPr>
              <a:t> </a:t>
            </a:r>
            <a:r>
              <a:rPr sz="3200" dirty="0">
                <a:latin typeface="Algerian" pitchFamily="82" charset="0"/>
              </a:rPr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0400" y="1752600"/>
            <a:ext cx="4995368" cy="39927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Arial"/>
                <a:cs typeface="Arial"/>
              </a:rPr>
              <a:t>	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sz="2400" spc="-2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mix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Target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r>
              <a:rPr sz="2400" spc="2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Geographic coverage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Scheduling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Reach </a:t>
            </a:r>
            <a:r>
              <a:rPr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versus</a:t>
            </a:r>
            <a:r>
              <a:rPr sz="2400" spc="2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Creative aspects and</a:t>
            </a:r>
            <a:r>
              <a:rPr sz="2400" spc="-3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mood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Flexibility</a:t>
            </a:r>
            <a:endParaRPr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1900" spc="35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Budget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considerations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09800" y="381000"/>
            <a:ext cx="4875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8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Times New Roman" pitchFamily="18" charset="0"/>
              </a:rPr>
              <a:t>Target </a:t>
            </a:r>
            <a:r>
              <a:rPr kumimoji="0" lang="en-US" sz="2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Times New Roman" pitchFamily="18" charset="0"/>
              </a:rPr>
              <a:t>Market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Times New Roman" pitchFamily="18" charset="0"/>
              </a:rPr>
              <a:t>Coverage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0" y="1447800"/>
            <a:ext cx="1771014" cy="1771014"/>
            <a:chOff x="2773679" y="1623060"/>
            <a:chExt cx="1771014" cy="1771014"/>
          </a:xfrm>
        </p:grpSpPr>
        <p:sp>
          <p:nvSpPr>
            <p:cNvPr id="4" name="object 4"/>
            <p:cNvSpPr/>
            <p:nvPr/>
          </p:nvSpPr>
          <p:spPr>
            <a:xfrm>
              <a:off x="2791840" y="1632204"/>
              <a:ext cx="1753235" cy="1762125"/>
            </a:xfrm>
            <a:custGeom>
              <a:avLst/>
              <a:gdLst/>
              <a:ahLst/>
              <a:cxnLst/>
              <a:rect l="l" t="t" r="r" b="b"/>
              <a:pathLst>
                <a:path w="1753235" h="1762125">
                  <a:moveTo>
                    <a:pt x="871855" y="0"/>
                  </a:moveTo>
                  <a:lnTo>
                    <a:pt x="871855" y="880872"/>
                  </a:lnTo>
                  <a:lnTo>
                    <a:pt x="0" y="1006221"/>
                  </a:lnTo>
                  <a:lnTo>
                    <a:pt x="8166" y="1053878"/>
                  </a:lnTo>
                  <a:lnTo>
                    <a:pt x="18770" y="1100497"/>
                  </a:lnTo>
                  <a:lnTo>
                    <a:pt x="31738" y="1146020"/>
                  </a:lnTo>
                  <a:lnTo>
                    <a:pt x="46992" y="1190390"/>
                  </a:lnTo>
                  <a:lnTo>
                    <a:pt x="64456" y="1233549"/>
                  </a:lnTo>
                  <a:lnTo>
                    <a:pt x="84055" y="1275442"/>
                  </a:lnTo>
                  <a:lnTo>
                    <a:pt x="105713" y="1316011"/>
                  </a:lnTo>
                  <a:lnTo>
                    <a:pt x="129353" y="1355199"/>
                  </a:lnTo>
                  <a:lnTo>
                    <a:pt x="154900" y="1392950"/>
                  </a:lnTo>
                  <a:lnTo>
                    <a:pt x="182277" y="1429206"/>
                  </a:lnTo>
                  <a:lnTo>
                    <a:pt x="211409" y="1463910"/>
                  </a:lnTo>
                  <a:lnTo>
                    <a:pt x="242220" y="1497005"/>
                  </a:lnTo>
                  <a:lnTo>
                    <a:pt x="274633" y="1528435"/>
                  </a:lnTo>
                  <a:lnTo>
                    <a:pt x="308573" y="1558143"/>
                  </a:lnTo>
                  <a:lnTo>
                    <a:pt x="343963" y="1586071"/>
                  </a:lnTo>
                  <a:lnTo>
                    <a:pt x="380728" y="1612162"/>
                  </a:lnTo>
                  <a:lnTo>
                    <a:pt x="418791" y="1636360"/>
                  </a:lnTo>
                  <a:lnTo>
                    <a:pt x="458077" y="1658608"/>
                  </a:lnTo>
                  <a:lnTo>
                    <a:pt x="498510" y="1678849"/>
                  </a:lnTo>
                  <a:lnTo>
                    <a:pt x="540013" y="1697025"/>
                  </a:lnTo>
                  <a:lnTo>
                    <a:pt x="582511" y="1713080"/>
                  </a:lnTo>
                  <a:lnTo>
                    <a:pt x="625927" y="1726957"/>
                  </a:lnTo>
                  <a:lnTo>
                    <a:pt x="670185" y="1738599"/>
                  </a:lnTo>
                  <a:lnTo>
                    <a:pt x="715211" y="1747949"/>
                  </a:lnTo>
                  <a:lnTo>
                    <a:pt x="760926" y="1754950"/>
                  </a:lnTo>
                  <a:lnTo>
                    <a:pt x="807257" y="1759545"/>
                  </a:lnTo>
                  <a:lnTo>
                    <a:pt x="854126" y="1761677"/>
                  </a:lnTo>
                  <a:lnTo>
                    <a:pt x="901457" y="1761289"/>
                  </a:lnTo>
                  <a:lnTo>
                    <a:pt x="949175" y="1758325"/>
                  </a:lnTo>
                  <a:lnTo>
                    <a:pt x="997204" y="1752727"/>
                  </a:lnTo>
                  <a:lnTo>
                    <a:pt x="1044861" y="1744560"/>
                  </a:lnTo>
                  <a:lnTo>
                    <a:pt x="1091480" y="1733956"/>
                  </a:lnTo>
                  <a:lnTo>
                    <a:pt x="1137003" y="1720988"/>
                  </a:lnTo>
                  <a:lnTo>
                    <a:pt x="1181373" y="1705734"/>
                  </a:lnTo>
                  <a:lnTo>
                    <a:pt x="1224532" y="1688270"/>
                  </a:lnTo>
                  <a:lnTo>
                    <a:pt x="1266425" y="1668671"/>
                  </a:lnTo>
                  <a:lnTo>
                    <a:pt x="1306994" y="1647013"/>
                  </a:lnTo>
                  <a:lnTo>
                    <a:pt x="1346182" y="1623373"/>
                  </a:lnTo>
                  <a:lnTo>
                    <a:pt x="1383933" y="1597826"/>
                  </a:lnTo>
                  <a:lnTo>
                    <a:pt x="1420189" y="1570449"/>
                  </a:lnTo>
                  <a:lnTo>
                    <a:pt x="1454893" y="1541317"/>
                  </a:lnTo>
                  <a:lnTo>
                    <a:pt x="1487988" y="1510506"/>
                  </a:lnTo>
                  <a:lnTo>
                    <a:pt x="1519418" y="1478093"/>
                  </a:lnTo>
                  <a:lnTo>
                    <a:pt x="1549126" y="1444153"/>
                  </a:lnTo>
                  <a:lnTo>
                    <a:pt x="1577054" y="1408763"/>
                  </a:lnTo>
                  <a:lnTo>
                    <a:pt x="1603145" y="1371998"/>
                  </a:lnTo>
                  <a:lnTo>
                    <a:pt x="1627343" y="1333935"/>
                  </a:lnTo>
                  <a:lnTo>
                    <a:pt x="1649591" y="1294649"/>
                  </a:lnTo>
                  <a:lnTo>
                    <a:pt x="1669832" y="1254216"/>
                  </a:lnTo>
                  <a:lnTo>
                    <a:pt x="1688008" y="1212713"/>
                  </a:lnTo>
                  <a:lnTo>
                    <a:pt x="1704063" y="1170215"/>
                  </a:lnTo>
                  <a:lnTo>
                    <a:pt x="1717940" y="1126799"/>
                  </a:lnTo>
                  <a:lnTo>
                    <a:pt x="1729582" y="1082541"/>
                  </a:lnTo>
                  <a:lnTo>
                    <a:pt x="1738932" y="1037515"/>
                  </a:lnTo>
                  <a:lnTo>
                    <a:pt x="1745933" y="991800"/>
                  </a:lnTo>
                  <a:lnTo>
                    <a:pt x="1750528" y="945469"/>
                  </a:lnTo>
                  <a:lnTo>
                    <a:pt x="1752660" y="898600"/>
                  </a:lnTo>
                  <a:lnTo>
                    <a:pt x="1752272" y="851269"/>
                  </a:lnTo>
                  <a:lnTo>
                    <a:pt x="1749308" y="803551"/>
                  </a:lnTo>
                  <a:lnTo>
                    <a:pt x="1743709" y="755523"/>
                  </a:lnTo>
                  <a:lnTo>
                    <a:pt x="1735534" y="707817"/>
                  </a:lnTo>
                  <a:lnTo>
                    <a:pt x="1724887" y="661095"/>
                  </a:lnTo>
                  <a:lnTo>
                    <a:pt x="1711841" y="615420"/>
                  </a:lnTo>
                  <a:lnTo>
                    <a:pt x="1696472" y="570855"/>
                  </a:lnTo>
                  <a:lnTo>
                    <a:pt x="1678852" y="527466"/>
                  </a:lnTo>
                  <a:lnTo>
                    <a:pt x="1659056" y="485317"/>
                  </a:lnTo>
                  <a:lnTo>
                    <a:pt x="1637158" y="444470"/>
                  </a:lnTo>
                  <a:lnTo>
                    <a:pt x="1613233" y="404992"/>
                  </a:lnTo>
                  <a:lnTo>
                    <a:pt x="1587354" y="366945"/>
                  </a:lnTo>
                  <a:lnTo>
                    <a:pt x="1559595" y="330394"/>
                  </a:lnTo>
                  <a:lnTo>
                    <a:pt x="1530030" y="295402"/>
                  </a:lnTo>
                  <a:lnTo>
                    <a:pt x="1498734" y="262035"/>
                  </a:lnTo>
                  <a:lnTo>
                    <a:pt x="1465780" y="230356"/>
                  </a:lnTo>
                  <a:lnTo>
                    <a:pt x="1431242" y="200429"/>
                  </a:lnTo>
                  <a:lnTo>
                    <a:pt x="1395196" y="172318"/>
                  </a:lnTo>
                  <a:lnTo>
                    <a:pt x="1357713" y="146088"/>
                  </a:lnTo>
                  <a:lnTo>
                    <a:pt x="1318870" y="121802"/>
                  </a:lnTo>
                  <a:lnTo>
                    <a:pt x="1278739" y="99525"/>
                  </a:lnTo>
                  <a:lnTo>
                    <a:pt x="1237395" y="79321"/>
                  </a:lnTo>
                  <a:lnTo>
                    <a:pt x="1194912" y="61254"/>
                  </a:lnTo>
                  <a:lnTo>
                    <a:pt x="1151364" y="45387"/>
                  </a:lnTo>
                  <a:lnTo>
                    <a:pt x="1106824" y="31786"/>
                  </a:lnTo>
                  <a:lnTo>
                    <a:pt x="1061368" y="20514"/>
                  </a:lnTo>
                  <a:lnTo>
                    <a:pt x="1015069" y="11635"/>
                  </a:lnTo>
                  <a:lnTo>
                    <a:pt x="968001" y="5214"/>
                  </a:lnTo>
                  <a:lnTo>
                    <a:pt x="920238" y="1314"/>
                  </a:lnTo>
                  <a:lnTo>
                    <a:pt x="871855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91840" y="2513076"/>
              <a:ext cx="871855" cy="125730"/>
            </a:xfrm>
            <a:custGeom>
              <a:avLst/>
              <a:gdLst/>
              <a:ahLst/>
              <a:cxnLst/>
              <a:rect l="l" t="t" r="r" b="b"/>
              <a:pathLst>
                <a:path w="871854" h="125730">
                  <a:moveTo>
                    <a:pt x="871855" y="0"/>
                  </a:moveTo>
                  <a:lnTo>
                    <a:pt x="0" y="125349"/>
                  </a:lnTo>
                  <a:lnTo>
                    <a:pt x="871855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91840" y="2513076"/>
              <a:ext cx="871855" cy="125730"/>
            </a:xfrm>
            <a:custGeom>
              <a:avLst/>
              <a:gdLst/>
              <a:ahLst/>
              <a:cxnLst/>
              <a:rect l="l" t="t" r="r" b="b"/>
              <a:pathLst>
                <a:path w="871854" h="125730">
                  <a:moveTo>
                    <a:pt x="871855" y="0"/>
                  </a:moveTo>
                  <a:lnTo>
                    <a:pt x="0" y="125349"/>
                  </a:lnTo>
                  <a:lnTo>
                    <a:pt x="871855" y="0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2823" y="1632204"/>
              <a:ext cx="881380" cy="1006475"/>
            </a:xfrm>
            <a:custGeom>
              <a:avLst/>
              <a:gdLst/>
              <a:ahLst/>
              <a:cxnLst/>
              <a:rect l="l" t="t" r="r" b="b"/>
              <a:pathLst>
                <a:path w="881379" h="1006475">
                  <a:moveTo>
                    <a:pt x="880872" y="0"/>
                  </a:moveTo>
                  <a:lnTo>
                    <a:pt x="832536" y="1303"/>
                  </a:lnTo>
                  <a:lnTo>
                    <a:pt x="784883" y="5168"/>
                  </a:lnTo>
                  <a:lnTo>
                    <a:pt x="737979" y="11527"/>
                  </a:lnTo>
                  <a:lnTo>
                    <a:pt x="691890" y="20315"/>
                  </a:lnTo>
                  <a:lnTo>
                    <a:pt x="646685" y="31462"/>
                  </a:lnTo>
                  <a:lnTo>
                    <a:pt x="602431" y="44903"/>
                  </a:lnTo>
                  <a:lnTo>
                    <a:pt x="559193" y="60569"/>
                  </a:lnTo>
                  <a:lnTo>
                    <a:pt x="517041" y="78395"/>
                  </a:lnTo>
                  <a:lnTo>
                    <a:pt x="476040" y="98312"/>
                  </a:lnTo>
                  <a:lnTo>
                    <a:pt x="436259" y="120254"/>
                  </a:lnTo>
                  <a:lnTo>
                    <a:pt x="397763" y="144154"/>
                  </a:lnTo>
                  <a:lnTo>
                    <a:pt x="360621" y="169944"/>
                  </a:lnTo>
                  <a:lnTo>
                    <a:pt x="324899" y="197557"/>
                  </a:lnTo>
                  <a:lnTo>
                    <a:pt x="290664" y="226926"/>
                  </a:lnTo>
                  <a:lnTo>
                    <a:pt x="257984" y="257984"/>
                  </a:lnTo>
                  <a:lnTo>
                    <a:pt x="226926" y="290664"/>
                  </a:lnTo>
                  <a:lnTo>
                    <a:pt x="197557" y="324899"/>
                  </a:lnTo>
                  <a:lnTo>
                    <a:pt x="169944" y="360621"/>
                  </a:lnTo>
                  <a:lnTo>
                    <a:pt x="144154" y="397763"/>
                  </a:lnTo>
                  <a:lnTo>
                    <a:pt x="120254" y="436259"/>
                  </a:lnTo>
                  <a:lnTo>
                    <a:pt x="98312" y="476040"/>
                  </a:lnTo>
                  <a:lnTo>
                    <a:pt x="78395" y="517041"/>
                  </a:lnTo>
                  <a:lnTo>
                    <a:pt x="60569" y="559193"/>
                  </a:lnTo>
                  <a:lnTo>
                    <a:pt x="44903" y="602431"/>
                  </a:lnTo>
                  <a:lnTo>
                    <a:pt x="31462" y="646685"/>
                  </a:lnTo>
                  <a:lnTo>
                    <a:pt x="20315" y="691890"/>
                  </a:lnTo>
                  <a:lnTo>
                    <a:pt x="11527" y="737979"/>
                  </a:lnTo>
                  <a:lnTo>
                    <a:pt x="5168" y="784883"/>
                  </a:lnTo>
                  <a:lnTo>
                    <a:pt x="1303" y="832536"/>
                  </a:lnTo>
                  <a:lnTo>
                    <a:pt x="0" y="880872"/>
                  </a:lnTo>
                  <a:lnTo>
                    <a:pt x="569" y="912298"/>
                  </a:lnTo>
                  <a:lnTo>
                    <a:pt x="2270" y="943689"/>
                  </a:lnTo>
                  <a:lnTo>
                    <a:pt x="5089" y="975008"/>
                  </a:lnTo>
                  <a:lnTo>
                    <a:pt x="9017" y="1006221"/>
                  </a:lnTo>
                  <a:lnTo>
                    <a:pt x="880872" y="880872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2823" y="1632204"/>
              <a:ext cx="881380" cy="1006475"/>
            </a:xfrm>
            <a:custGeom>
              <a:avLst/>
              <a:gdLst/>
              <a:ahLst/>
              <a:cxnLst/>
              <a:rect l="l" t="t" r="r" b="b"/>
              <a:pathLst>
                <a:path w="881379" h="1006475">
                  <a:moveTo>
                    <a:pt x="880872" y="0"/>
                  </a:moveTo>
                  <a:lnTo>
                    <a:pt x="832536" y="1303"/>
                  </a:lnTo>
                  <a:lnTo>
                    <a:pt x="784883" y="5168"/>
                  </a:lnTo>
                  <a:lnTo>
                    <a:pt x="737979" y="11527"/>
                  </a:lnTo>
                  <a:lnTo>
                    <a:pt x="691890" y="20315"/>
                  </a:lnTo>
                  <a:lnTo>
                    <a:pt x="646685" y="31462"/>
                  </a:lnTo>
                  <a:lnTo>
                    <a:pt x="602431" y="44903"/>
                  </a:lnTo>
                  <a:lnTo>
                    <a:pt x="559193" y="60569"/>
                  </a:lnTo>
                  <a:lnTo>
                    <a:pt x="517041" y="78395"/>
                  </a:lnTo>
                  <a:lnTo>
                    <a:pt x="476040" y="98312"/>
                  </a:lnTo>
                  <a:lnTo>
                    <a:pt x="436259" y="120254"/>
                  </a:lnTo>
                  <a:lnTo>
                    <a:pt x="397763" y="144154"/>
                  </a:lnTo>
                  <a:lnTo>
                    <a:pt x="360621" y="169944"/>
                  </a:lnTo>
                  <a:lnTo>
                    <a:pt x="324899" y="197557"/>
                  </a:lnTo>
                  <a:lnTo>
                    <a:pt x="290664" y="226926"/>
                  </a:lnTo>
                  <a:lnTo>
                    <a:pt x="257984" y="257984"/>
                  </a:lnTo>
                  <a:lnTo>
                    <a:pt x="226926" y="290664"/>
                  </a:lnTo>
                  <a:lnTo>
                    <a:pt x="197557" y="324899"/>
                  </a:lnTo>
                  <a:lnTo>
                    <a:pt x="169944" y="360621"/>
                  </a:lnTo>
                  <a:lnTo>
                    <a:pt x="144154" y="397763"/>
                  </a:lnTo>
                  <a:lnTo>
                    <a:pt x="120254" y="436259"/>
                  </a:lnTo>
                  <a:lnTo>
                    <a:pt x="98312" y="476040"/>
                  </a:lnTo>
                  <a:lnTo>
                    <a:pt x="78395" y="517041"/>
                  </a:lnTo>
                  <a:lnTo>
                    <a:pt x="60569" y="559193"/>
                  </a:lnTo>
                  <a:lnTo>
                    <a:pt x="44903" y="602431"/>
                  </a:lnTo>
                  <a:lnTo>
                    <a:pt x="31462" y="646685"/>
                  </a:lnTo>
                  <a:lnTo>
                    <a:pt x="20315" y="691890"/>
                  </a:lnTo>
                  <a:lnTo>
                    <a:pt x="11527" y="737979"/>
                  </a:lnTo>
                  <a:lnTo>
                    <a:pt x="5168" y="784883"/>
                  </a:lnTo>
                  <a:lnTo>
                    <a:pt x="1303" y="832536"/>
                  </a:lnTo>
                  <a:lnTo>
                    <a:pt x="0" y="880872"/>
                  </a:lnTo>
                  <a:lnTo>
                    <a:pt x="569" y="912298"/>
                  </a:lnTo>
                  <a:lnTo>
                    <a:pt x="2270" y="943689"/>
                  </a:lnTo>
                  <a:lnTo>
                    <a:pt x="5089" y="975008"/>
                  </a:lnTo>
                  <a:lnTo>
                    <a:pt x="9017" y="1006221"/>
                  </a:lnTo>
                  <a:lnTo>
                    <a:pt x="880872" y="880872"/>
                  </a:lnTo>
                  <a:lnTo>
                    <a:pt x="88087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276600" y="3505200"/>
            <a:ext cx="166117" cy="167641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600200" y="4876800"/>
            <a:ext cx="1721301" cy="1621536"/>
            <a:chOff x="2551246" y="4245864"/>
            <a:chExt cx="1913255" cy="1913255"/>
          </a:xfrm>
        </p:grpSpPr>
        <p:sp>
          <p:nvSpPr>
            <p:cNvPr id="13" name="object 13"/>
            <p:cNvSpPr/>
            <p:nvPr/>
          </p:nvSpPr>
          <p:spPr>
            <a:xfrm>
              <a:off x="2569972" y="4255008"/>
              <a:ext cx="1894205" cy="1903730"/>
            </a:xfrm>
            <a:custGeom>
              <a:avLst/>
              <a:gdLst/>
              <a:ahLst/>
              <a:cxnLst/>
              <a:rect l="l" t="t" r="r" b="b"/>
              <a:pathLst>
                <a:path w="1894204" h="1903729">
                  <a:moveTo>
                    <a:pt x="942086" y="0"/>
                  </a:moveTo>
                  <a:lnTo>
                    <a:pt x="942086" y="951738"/>
                  </a:lnTo>
                  <a:lnTo>
                    <a:pt x="0" y="1087247"/>
                  </a:lnTo>
                  <a:lnTo>
                    <a:pt x="7913" y="1134093"/>
                  </a:lnTo>
                  <a:lnTo>
                    <a:pt x="18010" y="1180017"/>
                  </a:lnTo>
                  <a:lnTo>
                    <a:pt x="30230" y="1224972"/>
                  </a:lnTo>
                  <a:lnTo>
                    <a:pt x="44511" y="1268911"/>
                  </a:lnTo>
                  <a:lnTo>
                    <a:pt x="60791" y="1311789"/>
                  </a:lnTo>
                  <a:lnTo>
                    <a:pt x="79008" y="1353560"/>
                  </a:lnTo>
                  <a:lnTo>
                    <a:pt x="99101" y="1394176"/>
                  </a:lnTo>
                  <a:lnTo>
                    <a:pt x="121008" y="1433593"/>
                  </a:lnTo>
                  <a:lnTo>
                    <a:pt x="144668" y="1471763"/>
                  </a:lnTo>
                  <a:lnTo>
                    <a:pt x="170017" y="1508641"/>
                  </a:lnTo>
                  <a:lnTo>
                    <a:pt x="196995" y="1544180"/>
                  </a:lnTo>
                  <a:lnTo>
                    <a:pt x="225540" y="1578334"/>
                  </a:lnTo>
                  <a:lnTo>
                    <a:pt x="255591" y="1611057"/>
                  </a:lnTo>
                  <a:lnTo>
                    <a:pt x="287084" y="1642302"/>
                  </a:lnTo>
                  <a:lnTo>
                    <a:pt x="319960" y="1672024"/>
                  </a:lnTo>
                  <a:lnTo>
                    <a:pt x="354155" y="1700176"/>
                  </a:lnTo>
                  <a:lnTo>
                    <a:pt x="389609" y="1726712"/>
                  </a:lnTo>
                  <a:lnTo>
                    <a:pt x="426259" y="1751585"/>
                  </a:lnTo>
                  <a:lnTo>
                    <a:pt x="464043" y="1774750"/>
                  </a:lnTo>
                  <a:lnTo>
                    <a:pt x="502901" y="1796161"/>
                  </a:lnTo>
                  <a:lnTo>
                    <a:pt x="542770" y="1815770"/>
                  </a:lnTo>
                  <a:lnTo>
                    <a:pt x="583588" y="1833532"/>
                  </a:lnTo>
                  <a:lnTo>
                    <a:pt x="625294" y="1849401"/>
                  </a:lnTo>
                  <a:lnTo>
                    <a:pt x="667826" y="1863331"/>
                  </a:lnTo>
                  <a:lnTo>
                    <a:pt x="711122" y="1875274"/>
                  </a:lnTo>
                  <a:lnTo>
                    <a:pt x="755121" y="1885185"/>
                  </a:lnTo>
                  <a:lnTo>
                    <a:pt x="799760" y="1893018"/>
                  </a:lnTo>
                  <a:lnTo>
                    <a:pt x="844979" y="1898727"/>
                  </a:lnTo>
                  <a:lnTo>
                    <a:pt x="890714" y="1902265"/>
                  </a:lnTo>
                  <a:lnTo>
                    <a:pt x="936906" y="1903586"/>
                  </a:lnTo>
                  <a:lnTo>
                    <a:pt x="983490" y="1902644"/>
                  </a:lnTo>
                  <a:lnTo>
                    <a:pt x="1030407" y="1899392"/>
                  </a:lnTo>
                  <a:lnTo>
                    <a:pt x="1077594" y="1893785"/>
                  </a:lnTo>
                  <a:lnTo>
                    <a:pt x="1124439" y="1885873"/>
                  </a:lnTo>
                  <a:lnTo>
                    <a:pt x="1170361" y="1875776"/>
                  </a:lnTo>
                  <a:lnTo>
                    <a:pt x="1215315" y="1863556"/>
                  </a:lnTo>
                  <a:lnTo>
                    <a:pt x="1259254" y="1849277"/>
                  </a:lnTo>
                  <a:lnTo>
                    <a:pt x="1302131" y="1832998"/>
                  </a:lnTo>
                  <a:lnTo>
                    <a:pt x="1343902" y="1814782"/>
                  </a:lnTo>
                  <a:lnTo>
                    <a:pt x="1384519" y="1794691"/>
                  </a:lnTo>
                  <a:lnTo>
                    <a:pt x="1423936" y="1772785"/>
                  </a:lnTo>
                  <a:lnTo>
                    <a:pt x="1462107" y="1749128"/>
                  </a:lnTo>
                  <a:lnTo>
                    <a:pt x="1498986" y="1723781"/>
                  </a:lnTo>
                  <a:lnTo>
                    <a:pt x="1534526" y="1696805"/>
                  </a:lnTo>
                  <a:lnTo>
                    <a:pt x="1568682" y="1668262"/>
                  </a:lnTo>
                  <a:lnTo>
                    <a:pt x="1601407" y="1638214"/>
                  </a:lnTo>
                  <a:lnTo>
                    <a:pt x="1632654" y="1606723"/>
                  </a:lnTo>
                  <a:lnTo>
                    <a:pt x="1662378" y="1573850"/>
                  </a:lnTo>
                  <a:lnTo>
                    <a:pt x="1690532" y="1539657"/>
                  </a:lnTo>
                  <a:lnTo>
                    <a:pt x="1717070" y="1504206"/>
                  </a:lnTo>
                  <a:lnTo>
                    <a:pt x="1741946" y="1467558"/>
                  </a:lnTo>
                  <a:lnTo>
                    <a:pt x="1765114" y="1429776"/>
                  </a:lnTo>
                  <a:lnTo>
                    <a:pt x="1786527" y="1390920"/>
                  </a:lnTo>
                  <a:lnTo>
                    <a:pt x="1806138" y="1351053"/>
                  </a:lnTo>
                  <a:lnTo>
                    <a:pt x="1823903" y="1310236"/>
                  </a:lnTo>
                  <a:lnTo>
                    <a:pt x="1839774" y="1268532"/>
                  </a:lnTo>
                  <a:lnTo>
                    <a:pt x="1853706" y="1226001"/>
                  </a:lnTo>
                  <a:lnTo>
                    <a:pt x="1865651" y="1182706"/>
                  </a:lnTo>
                  <a:lnTo>
                    <a:pt x="1875564" y="1138708"/>
                  </a:lnTo>
                  <a:lnTo>
                    <a:pt x="1883399" y="1094069"/>
                  </a:lnTo>
                  <a:lnTo>
                    <a:pt x="1889109" y="1048850"/>
                  </a:lnTo>
                  <a:lnTo>
                    <a:pt x="1892649" y="1003114"/>
                  </a:lnTo>
                  <a:lnTo>
                    <a:pt x="1893971" y="956922"/>
                  </a:lnTo>
                  <a:lnTo>
                    <a:pt x="1893029" y="910336"/>
                  </a:lnTo>
                  <a:lnTo>
                    <a:pt x="1889778" y="863418"/>
                  </a:lnTo>
                  <a:lnTo>
                    <a:pt x="1884172" y="816229"/>
                  </a:lnTo>
                  <a:lnTo>
                    <a:pt x="1876015" y="768215"/>
                  </a:lnTo>
                  <a:lnTo>
                    <a:pt x="1865541" y="721117"/>
                  </a:lnTo>
                  <a:lnTo>
                    <a:pt x="1852813" y="674991"/>
                  </a:lnTo>
                  <a:lnTo>
                    <a:pt x="1837897" y="629893"/>
                  </a:lnTo>
                  <a:lnTo>
                    <a:pt x="1820857" y="585878"/>
                  </a:lnTo>
                  <a:lnTo>
                    <a:pt x="1801757" y="543003"/>
                  </a:lnTo>
                  <a:lnTo>
                    <a:pt x="1780661" y="501323"/>
                  </a:lnTo>
                  <a:lnTo>
                    <a:pt x="1757634" y="460895"/>
                  </a:lnTo>
                  <a:lnTo>
                    <a:pt x="1732740" y="421773"/>
                  </a:lnTo>
                  <a:lnTo>
                    <a:pt x="1706044" y="384015"/>
                  </a:lnTo>
                  <a:lnTo>
                    <a:pt x="1677611" y="347676"/>
                  </a:lnTo>
                  <a:lnTo>
                    <a:pt x="1647504" y="312812"/>
                  </a:lnTo>
                  <a:lnTo>
                    <a:pt x="1615788" y="279480"/>
                  </a:lnTo>
                  <a:lnTo>
                    <a:pt x="1582527" y="247733"/>
                  </a:lnTo>
                  <a:lnTo>
                    <a:pt x="1547787" y="217630"/>
                  </a:lnTo>
                  <a:lnTo>
                    <a:pt x="1511630" y="189226"/>
                  </a:lnTo>
                  <a:lnTo>
                    <a:pt x="1474123" y="162576"/>
                  </a:lnTo>
                  <a:lnTo>
                    <a:pt x="1435329" y="137737"/>
                  </a:lnTo>
                  <a:lnTo>
                    <a:pt x="1395312" y="114764"/>
                  </a:lnTo>
                  <a:lnTo>
                    <a:pt x="1354137" y="93714"/>
                  </a:lnTo>
                  <a:lnTo>
                    <a:pt x="1311869" y="74642"/>
                  </a:lnTo>
                  <a:lnTo>
                    <a:pt x="1268571" y="57604"/>
                  </a:lnTo>
                  <a:lnTo>
                    <a:pt x="1224309" y="42657"/>
                  </a:lnTo>
                  <a:lnTo>
                    <a:pt x="1179147" y="29856"/>
                  </a:lnTo>
                  <a:lnTo>
                    <a:pt x="1133149" y="19257"/>
                  </a:lnTo>
                  <a:lnTo>
                    <a:pt x="1086379" y="10916"/>
                  </a:lnTo>
                  <a:lnTo>
                    <a:pt x="1038902" y="4888"/>
                  </a:lnTo>
                  <a:lnTo>
                    <a:pt x="990783" y="1231"/>
                  </a:lnTo>
                  <a:lnTo>
                    <a:pt x="942086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0390" y="4811395"/>
              <a:ext cx="951865" cy="530860"/>
            </a:xfrm>
            <a:custGeom>
              <a:avLst/>
              <a:gdLst/>
              <a:ahLst/>
              <a:cxnLst/>
              <a:rect l="l" t="t" r="r" b="b"/>
              <a:pathLst>
                <a:path w="951864" h="530860">
                  <a:moveTo>
                    <a:pt x="85908" y="0"/>
                  </a:moveTo>
                  <a:lnTo>
                    <a:pt x="66457" y="45703"/>
                  </a:lnTo>
                  <a:lnTo>
                    <a:pt x="49469" y="92210"/>
                  </a:lnTo>
                  <a:lnTo>
                    <a:pt x="34957" y="139423"/>
                  </a:lnTo>
                  <a:lnTo>
                    <a:pt x="22934" y="187245"/>
                  </a:lnTo>
                  <a:lnTo>
                    <a:pt x="13414" y="235577"/>
                  </a:lnTo>
                  <a:lnTo>
                    <a:pt x="6409" y="284324"/>
                  </a:lnTo>
                  <a:lnTo>
                    <a:pt x="1934" y="333387"/>
                  </a:lnTo>
                  <a:lnTo>
                    <a:pt x="0" y="382670"/>
                  </a:lnTo>
                  <a:lnTo>
                    <a:pt x="621" y="432074"/>
                  </a:lnTo>
                  <a:lnTo>
                    <a:pt x="3810" y="481503"/>
                  </a:lnTo>
                  <a:lnTo>
                    <a:pt x="9581" y="530859"/>
                  </a:lnTo>
                  <a:lnTo>
                    <a:pt x="951667" y="395350"/>
                  </a:lnTo>
                  <a:lnTo>
                    <a:pt x="85908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60390" y="4811395"/>
              <a:ext cx="951865" cy="530860"/>
            </a:xfrm>
            <a:custGeom>
              <a:avLst/>
              <a:gdLst/>
              <a:ahLst/>
              <a:cxnLst/>
              <a:rect l="l" t="t" r="r" b="b"/>
              <a:pathLst>
                <a:path w="951864" h="530860">
                  <a:moveTo>
                    <a:pt x="85908" y="0"/>
                  </a:moveTo>
                  <a:lnTo>
                    <a:pt x="66457" y="45703"/>
                  </a:lnTo>
                  <a:lnTo>
                    <a:pt x="49469" y="92210"/>
                  </a:lnTo>
                  <a:lnTo>
                    <a:pt x="34957" y="139423"/>
                  </a:lnTo>
                  <a:lnTo>
                    <a:pt x="22934" y="187245"/>
                  </a:lnTo>
                  <a:lnTo>
                    <a:pt x="13414" y="235577"/>
                  </a:lnTo>
                  <a:lnTo>
                    <a:pt x="6409" y="284324"/>
                  </a:lnTo>
                  <a:lnTo>
                    <a:pt x="1934" y="333387"/>
                  </a:lnTo>
                  <a:lnTo>
                    <a:pt x="0" y="382670"/>
                  </a:lnTo>
                  <a:lnTo>
                    <a:pt x="621" y="432074"/>
                  </a:lnTo>
                  <a:lnTo>
                    <a:pt x="3810" y="481503"/>
                  </a:lnTo>
                  <a:lnTo>
                    <a:pt x="9581" y="530859"/>
                  </a:lnTo>
                  <a:lnTo>
                    <a:pt x="951667" y="395350"/>
                  </a:lnTo>
                  <a:lnTo>
                    <a:pt x="8590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46299" y="4255008"/>
              <a:ext cx="866140" cy="951865"/>
            </a:xfrm>
            <a:custGeom>
              <a:avLst/>
              <a:gdLst/>
              <a:ahLst/>
              <a:cxnLst/>
              <a:rect l="l" t="t" r="r" b="b"/>
              <a:pathLst>
                <a:path w="866139" h="951864">
                  <a:moveTo>
                    <a:pt x="865759" y="0"/>
                  </a:moveTo>
                  <a:lnTo>
                    <a:pt x="817363" y="1225"/>
                  </a:lnTo>
                  <a:lnTo>
                    <a:pt x="769430" y="4869"/>
                  </a:lnTo>
                  <a:lnTo>
                    <a:pt x="722033" y="10884"/>
                  </a:lnTo>
                  <a:lnTo>
                    <a:pt x="675245" y="19224"/>
                  </a:lnTo>
                  <a:lnTo>
                    <a:pt x="629141" y="29840"/>
                  </a:lnTo>
                  <a:lnTo>
                    <a:pt x="583794" y="42686"/>
                  </a:lnTo>
                  <a:lnTo>
                    <a:pt x="539277" y="57715"/>
                  </a:lnTo>
                  <a:lnTo>
                    <a:pt x="495665" y="74878"/>
                  </a:lnTo>
                  <a:lnTo>
                    <a:pt x="453030" y="94130"/>
                  </a:lnTo>
                  <a:lnTo>
                    <a:pt x="411446" y="115422"/>
                  </a:lnTo>
                  <a:lnTo>
                    <a:pt x="370987" y="138707"/>
                  </a:lnTo>
                  <a:lnTo>
                    <a:pt x="331726" y="163938"/>
                  </a:lnTo>
                  <a:lnTo>
                    <a:pt x="293738" y="191067"/>
                  </a:lnTo>
                  <a:lnTo>
                    <a:pt x="257094" y="220048"/>
                  </a:lnTo>
                  <a:lnTo>
                    <a:pt x="221871" y="250833"/>
                  </a:lnTo>
                  <a:lnTo>
                    <a:pt x="188139" y="283375"/>
                  </a:lnTo>
                  <a:lnTo>
                    <a:pt x="155975" y="317627"/>
                  </a:lnTo>
                  <a:lnTo>
                    <a:pt x="125450" y="353540"/>
                  </a:lnTo>
                  <a:lnTo>
                    <a:pt x="96638" y="391069"/>
                  </a:lnTo>
                  <a:lnTo>
                    <a:pt x="69614" y="430165"/>
                  </a:lnTo>
                  <a:lnTo>
                    <a:pt x="44450" y="470781"/>
                  </a:lnTo>
                  <a:lnTo>
                    <a:pt x="21221" y="512871"/>
                  </a:lnTo>
                  <a:lnTo>
                    <a:pt x="0" y="556387"/>
                  </a:lnTo>
                  <a:lnTo>
                    <a:pt x="865759" y="951738"/>
                  </a:lnTo>
                  <a:lnTo>
                    <a:pt x="8657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46299" y="4255008"/>
              <a:ext cx="866140" cy="951865"/>
            </a:xfrm>
            <a:custGeom>
              <a:avLst/>
              <a:gdLst/>
              <a:ahLst/>
              <a:cxnLst/>
              <a:rect l="l" t="t" r="r" b="b"/>
              <a:pathLst>
                <a:path w="866139" h="951864">
                  <a:moveTo>
                    <a:pt x="865759" y="0"/>
                  </a:moveTo>
                  <a:lnTo>
                    <a:pt x="817363" y="1225"/>
                  </a:lnTo>
                  <a:lnTo>
                    <a:pt x="769430" y="4869"/>
                  </a:lnTo>
                  <a:lnTo>
                    <a:pt x="722033" y="10884"/>
                  </a:lnTo>
                  <a:lnTo>
                    <a:pt x="675245" y="19224"/>
                  </a:lnTo>
                  <a:lnTo>
                    <a:pt x="629141" y="29840"/>
                  </a:lnTo>
                  <a:lnTo>
                    <a:pt x="583794" y="42686"/>
                  </a:lnTo>
                  <a:lnTo>
                    <a:pt x="539277" y="57715"/>
                  </a:lnTo>
                  <a:lnTo>
                    <a:pt x="495665" y="74878"/>
                  </a:lnTo>
                  <a:lnTo>
                    <a:pt x="453030" y="94130"/>
                  </a:lnTo>
                  <a:lnTo>
                    <a:pt x="411446" y="115422"/>
                  </a:lnTo>
                  <a:lnTo>
                    <a:pt x="370987" y="138707"/>
                  </a:lnTo>
                  <a:lnTo>
                    <a:pt x="331726" y="163938"/>
                  </a:lnTo>
                  <a:lnTo>
                    <a:pt x="293738" y="191067"/>
                  </a:lnTo>
                  <a:lnTo>
                    <a:pt x="257094" y="220048"/>
                  </a:lnTo>
                  <a:lnTo>
                    <a:pt x="221871" y="250833"/>
                  </a:lnTo>
                  <a:lnTo>
                    <a:pt x="188139" y="283375"/>
                  </a:lnTo>
                  <a:lnTo>
                    <a:pt x="155975" y="317627"/>
                  </a:lnTo>
                  <a:lnTo>
                    <a:pt x="125450" y="353540"/>
                  </a:lnTo>
                  <a:lnTo>
                    <a:pt x="96638" y="391069"/>
                  </a:lnTo>
                  <a:lnTo>
                    <a:pt x="69614" y="430165"/>
                  </a:lnTo>
                  <a:lnTo>
                    <a:pt x="44450" y="470781"/>
                  </a:lnTo>
                  <a:lnTo>
                    <a:pt x="21221" y="512871"/>
                  </a:lnTo>
                  <a:lnTo>
                    <a:pt x="0" y="556387"/>
                  </a:lnTo>
                  <a:lnTo>
                    <a:pt x="865759" y="951738"/>
                  </a:lnTo>
                  <a:lnTo>
                    <a:pt x="86575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781800" y="1447801"/>
            <a:ext cx="1760855" cy="1752599"/>
            <a:chOff x="6827519" y="1475232"/>
            <a:chExt cx="1913255" cy="1913255"/>
          </a:xfrm>
        </p:grpSpPr>
        <p:sp>
          <p:nvSpPr>
            <p:cNvPr id="22" name="object 22"/>
            <p:cNvSpPr/>
            <p:nvPr/>
          </p:nvSpPr>
          <p:spPr>
            <a:xfrm>
              <a:off x="6846315" y="1484376"/>
              <a:ext cx="1894205" cy="1903730"/>
            </a:xfrm>
            <a:custGeom>
              <a:avLst/>
              <a:gdLst/>
              <a:ahLst/>
              <a:cxnLst/>
              <a:rect l="l" t="t" r="r" b="b"/>
              <a:pathLst>
                <a:path w="1894204" h="1903729">
                  <a:moveTo>
                    <a:pt x="942085" y="0"/>
                  </a:moveTo>
                  <a:lnTo>
                    <a:pt x="942085" y="951738"/>
                  </a:lnTo>
                  <a:lnTo>
                    <a:pt x="0" y="1087247"/>
                  </a:lnTo>
                  <a:lnTo>
                    <a:pt x="7913" y="1134091"/>
                  </a:lnTo>
                  <a:lnTo>
                    <a:pt x="18010" y="1180013"/>
                  </a:lnTo>
                  <a:lnTo>
                    <a:pt x="30230" y="1224967"/>
                  </a:lnTo>
                  <a:lnTo>
                    <a:pt x="44511" y="1268906"/>
                  </a:lnTo>
                  <a:lnTo>
                    <a:pt x="60791" y="1311783"/>
                  </a:lnTo>
                  <a:lnTo>
                    <a:pt x="79008" y="1353554"/>
                  </a:lnTo>
                  <a:lnTo>
                    <a:pt x="99101" y="1394171"/>
                  </a:lnTo>
                  <a:lnTo>
                    <a:pt x="121008" y="1433588"/>
                  </a:lnTo>
                  <a:lnTo>
                    <a:pt x="144668" y="1471759"/>
                  </a:lnTo>
                  <a:lnTo>
                    <a:pt x="170017" y="1508638"/>
                  </a:lnTo>
                  <a:lnTo>
                    <a:pt x="196995" y="1544178"/>
                  </a:lnTo>
                  <a:lnTo>
                    <a:pt x="225540" y="1578334"/>
                  </a:lnTo>
                  <a:lnTo>
                    <a:pt x="255591" y="1611059"/>
                  </a:lnTo>
                  <a:lnTo>
                    <a:pt x="287084" y="1642306"/>
                  </a:lnTo>
                  <a:lnTo>
                    <a:pt x="319960" y="1672030"/>
                  </a:lnTo>
                  <a:lnTo>
                    <a:pt x="354155" y="1700184"/>
                  </a:lnTo>
                  <a:lnTo>
                    <a:pt x="389609" y="1726722"/>
                  </a:lnTo>
                  <a:lnTo>
                    <a:pt x="426259" y="1751598"/>
                  </a:lnTo>
                  <a:lnTo>
                    <a:pt x="464043" y="1774766"/>
                  </a:lnTo>
                  <a:lnTo>
                    <a:pt x="502901" y="1796179"/>
                  </a:lnTo>
                  <a:lnTo>
                    <a:pt x="542770" y="1815790"/>
                  </a:lnTo>
                  <a:lnTo>
                    <a:pt x="583588" y="1833555"/>
                  </a:lnTo>
                  <a:lnTo>
                    <a:pt x="625294" y="1849426"/>
                  </a:lnTo>
                  <a:lnTo>
                    <a:pt x="667826" y="1863358"/>
                  </a:lnTo>
                  <a:lnTo>
                    <a:pt x="711122" y="1875303"/>
                  </a:lnTo>
                  <a:lnTo>
                    <a:pt x="755121" y="1885216"/>
                  </a:lnTo>
                  <a:lnTo>
                    <a:pt x="799760" y="1893051"/>
                  </a:lnTo>
                  <a:lnTo>
                    <a:pt x="844979" y="1898761"/>
                  </a:lnTo>
                  <a:lnTo>
                    <a:pt x="890714" y="1902301"/>
                  </a:lnTo>
                  <a:lnTo>
                    <a:pt x="936906" y="1903623"/>
                  </a:lnTo>
                  <a:lnTo>
                    <a:pt x="983490" y="1902681"/>
                  </a:lnTo>
                  <a:lnTo>
                    <a:pt x="1030407" y="1899430"/>
                  </a:lnTo>
                  <a:lnTo>
                    <a:pt x="1077594" y="1893824"/>
                  </a:lnTo>
                  <a:lnTo>
                    <a:pt x="1124439" y="1885910"/>
                  </a:lnTo>
                  <a:lnTo>
                    <a:pt x="1170361" y="1875813"/>
                  </a:lnTo>
                  <a:lnTo>
                    <a:pt x="1215315" y="1863593"/>
                  </a:lnTo>
                  <a:lnTo>
                    <a:pt x="1259254" y="1849312"/>
                  </a:lnTo>
                  <a:lnTo>
                    <a:pt x="1302131" y="1833032"/>
                  </a:lnTo>
                  <a:lnTo>
                    <a:pt x="1343902" y="1814815"/>
                  </a:lnTo>
                  <a:lnTo>
                    <a:pt x="1384519" y="1794722"/>
                  </a:lnTo>
                  <a:lnTo>
                    <a:pt x="1423936" y="1772815"/>
                  </a:lnTo>
                  <a:lnTo>
                    <a:pt x="1462107" y="1749155"/>
                  </a:lnTo>
                  <a:lnTo>
                    <a:pt x="1498986" y="1723806"/>
                  </a:lnTo>
                  <a:lnTo>
                    <a:pt x="1534526" y="1696828"/>
                  </a:lnTo>
                  <a:lnTo>
                    <a:pt x="1568682" y="1668283"/>
                  </a:lnTo>
                  <a:lnTo>
                    <a:pt x="1601407" y="1638232"/>
                  </a:lnTo>
                  <a:lnTo>
                    <a:pt x="1632654" y="1606739"/>
                  </a:lnTo>
                  <a:lnTo>
                    <a:pt x="1662378" y="1573863"/>
                  </a:lnTo>
                  <a:lnTo>
                    <a:pt x="1690532" y="1539668"/>
                  </a:lnTo>
                  <a:lnTo>
                    <a:pt x="1717070" y="1504214"/>
                  </a:lnTo>
                  <a:lnTo>
                    <a:pt x="1741946" y="1467564"/>
                  </a:lnTo>
                  <a:lnTo>
                    <a:pt x="1765114" y="1429780"/>
                  </a:lnTo>
                  <a:lnTo>
                    <a:pt x="1786527" y="1390922"/>
                  </a:lnTo>
                  <a:lnTo>
                    <a:pt x="1806138" y="1351053"/>
                  </a:lnTo>
                  <a:lnTo>
                    <a:pt x="1823903" y="1310235"/>
                  </a:lnTo>
                  <a:lnTo>
                    <a:pt x="1839774" y="1268529"/>
                  </a:lnTo>
                  <a:lnTo>
                    <a:pt x="1853706" y="1225997"/>
                  </a:lnTo>
                  <a:lnTo>
                    <a:pt x="1865651" y="1182701"/>
                  </a:lnTo>
                  <a:lnTo>
                    <a:pt x="1875564" y="1138702"/>
                  </a:lnTo>
                  <a:lnTo>
                    <a:pt x="1883399" y="1094063"/>
                  </a:lnTo>
                  <a:lnTo>
                    <a:pt x="1889109" y="1048844"/>
                  </a:lnTo>
                  <a:lnTo>
                    <a:pt x="1892649" y="1003109"/>
                  </a:lnTo>
                  <a:lnTo>
                    <a:pt x="1893971" y="956917"/>
                  </a:lnTo>
                  <a:lnTo>
                    <a:pt x="1893029" y="910333"/>
                  </a:lnTo>
                  <a:lnTo>
                    <a:pt x="1889778" y="863416"/>
                  </a:lnTo>
                  <a:lnTo>
                    <a:pt x="1884172" y="816228"/>
                  </a:lnTo>
                  <a:lnTo>
                    <a:pt x="1876015" y="768215"/>
                  </a:lnTo>
                  <a:lnTo>
                    <a:pt x="1865541" y="721117"/>
                  </a:lnTo>
                  <a:lnTo>
                    <a:pt x="1852813" y="674991"/>
                  </a:lnTo>
                  <a:lnTo>
                    <a:pt x="1837897" y="629893"/>
                  </a:lnTo>
                  <a:lnTo>
                    <a:pt x="1820857" y="585878"/>
                  </a:lnTo>
                  <a:lnTo>
                    <a:pt x="1801757" y="543003"/>
                  </a:lnTo>
                  <a:lnTo>
                    <a:pt x="1780661" y="501323"/>
                  </a:lnTo>
                  <a:lnTo>
                    <a:pt x="1757634" y="460895"/>
                  </a:lnTo>
                  <a:lnTo>
                    <a:pt x="1732740" y="421773"/>
                  </a:lnTo>
                  <a:lnTo>
                    <a:pt x="1706044" y="384015"/>
                  </a:lnTo>
                  <a:lnTo>
                    <a:pt x="1677611" y="347676"/>
                  </a:lnTo>
                  <a:lnTo>
                    <a:pt x="1647504" y="312812"/>
                  </a:lnTo>
                  <a:lnTo>
                    <a:pt x="1615788" y="279480"/>
                  </a:lnTo>
                  <a:lnTo>
                    <a:pt x="1582527" y="247733"/>
                  </a:lnTo>
                  <a:lnTo>
                    <a:pt x="1547787" y="217630"/>
                  </a:lnTo>
                  <a:lnTo>
                    <a:pt x="1511630" y="189226"/>
                  </a:lnTo>
                  <a:lnTo>
                    <a:pt x="1474123" y="162576"/>
                  </a:lnTo>
                  <a:lnTo>
                    <a:pt x="1435329" y="137737"/>
                  </a:lnTo>
                  <a:lnTo>
                    <a:pt x="1395312" y="114764"/>
                  </a:lnTo>
                  <a:lnTo>
                    <a:pt x="1354137" y="93714"/>
                  </a:lnTo>
                  <a:lnTo>
                    <a:pt x="1311869" y="74642"/>
                  </a:lnTo>
                  <a:lnTo>
                    <a:pt x="1268571" y="57604"/>
                  </a:lnTo>
                  <a:lnTo>
                    <a:pt x="1224309" y="42657"/>
                  </a:lnTo>
                  <a:lnTo>
                    <a:pt x="1179147" y="29856"/>
                  </a:lnTo>
                  <a:lnTo>
                    <a:pt x="1133149" y="19257"/>
                  </a:lnTo>
                  <a:lnTo>
                    <a:pt x="1086379" y="10916"/>
                  </a:lnTo>
                  <a:lnTo>
                    <a:pt x="1038902" y="4888"/>
                  </a:lnTo>
                  <a:lnTo>
                    <a:pt x="990783" y="1231"/>
                  </a:lnTo>
                  <a:lnTo>
                    <a:pt x="942085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46315" y="2436114"/>
              <a:ext cx="942340" cy="135890"/>
            </a:xfrm>
            <a:custGeom>
              <a:avLst/>
              <a:gdLst/>
              <a:ahLst/>
              <a:cxnLst/>
              <a:rect l="l" t="t" r="r" b="b"/>
              <a:pathLst>
                <a:path w="942340" h="135889">
                  <a:moveTo>
                    <a:pt x="942085" y="0"/>
                  </a:moveTo>
                  <a:lnTo>
                    <a:pt x="0" y="135509"/>
                  </a:lnTo>
                  <a:lnTo>
                    <a:pt x="942085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46315" y="2436114"/>
              <a:ext cx="942340" cy="135890"/>
            </a:xfrm>
            <a:custGeom>
              <a:avLst/>
              <a:gdLst/>
              <a:ahLst/>
              <a:cxnLst/>
              <a:rect l="l" t="t" r="r" b="b"/>
              <a:pathLst>
                <a:path w="942340" h="135889">
                  <a:moveTo>
                    <a:pt x="942085" y="0"/>
                  </a:moveTo>
                  <a:lnTo>
                    <a:pt x="0" y="135509"/>
                  </a:lnTo>
                  <a:lnTo>
                    <a:pt x="942085" y="0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6663" y="1484376"/>
              <a:ext cx="951865" cy="1087755"/>
            </a:xfrm>
            <a:custGeom>
              <a:avLst/>
              <a:gdLst/>
              <a:ahLst/>
              <a:cxnLst/>
              <a:rect l="l" t="t" r="r" b="b"/>
              <a:pathLst>
                <a:path w="951865" h="1087755">
                  <a:moveTo>
                    <a:pt x="951737" y="0"/>
                  </a:moveTo>
                  <a:lnTo>
                    <a:pt x="904234" y="1164"/>
                  </a:lnTo>
                  <a:lnTo>
                    <a:pt x="857334" y="4622"/>
                  </a:lnTo>
                  <a:lnTo>
                    <a:pt x="811092" y="10318"/>
                  </a:lnTo>
                  <a:lnTo>
                    <a:pt x="765561" y="18199"/>
                  </a:lnTo>
                  <a:lnTo>
                    <a:pt x="720797" y="28208"/>
                  </a:lnTo>
                  <a:lnTo>
                    <a:pt x="676855" y="40293"/>
                  </a:lnTo>
                  <a:lnTo>
                    <a:pt x="633788" y="54399"/>
                  </a:lnTo>
                  <a:lnTo>
                    <a:pt x="591651" y="70470"/>
                  </a:lnTo>
                  <a:lnTo>
                    <a:pt x="550499" y="88453"/>
                  </a:lnTo>
                  <a:lnTo>
                    <a:pt x="510386" y="108292"/>
                  </a:lnTo>
                  <a:lnTo>
                    <a:pt x="471367" y="129935"/>
                  </a:lnTo>
                  <a:lnTo>
                    <a:pt x="433496" y="153325"/>
                  </a:lnTo>
                  <a:lnTo>
                    <a:pt x="396828" y="178408"/>
                  </a:lnTo>
                  <a:lnTo>
                    <a:pt x="361417" y="205130"/>
                  </a:lnTo>
                  <a:lnTo>
                    <a:pt x="327318" y="233437"/>
                  </a:lnTo>
                  <a:lnTo>
                    <a:pt x="294586" y="263274"/>
                  </a:lnTo>
                  <a:lnTo>
                    <a:pt x="263274" y="294586"/>
                  </a:lnTo>
                  <a:lnTo>
                    <a:pt x="233437" y="327318"/>
                  </a:lnTo>
                  <a:lnTo>
                    <a:pt x="205130" y="361417"/>
                  </a:lnTo>
                  <a:lnTo>
                    <a:pt x="178408" y="396828"/>
                  </a:lnTo>
                  <a:lnTo>
                    <a:pt x="153325" y="433496"/>
                  </a:lnTo>
                  <a:lnTo>
                    <a:pt x="129935" y="471367"/>
                  </a:lnTo>
                  <a:lnTo>
                    <a:pt x="108292" y="510386"/>
                  </a:lnTo>
                  <a:lnTo>
                    <a:pt x="88453" y="550499"/>
                  </a:lnTo>
                  <a:lnTo>
                    <a:pt x="70470" y="591651"/>
                  </a:lnTo>
                  <a:lnTo>
                    <a:pt x="54399" y="633788"/>
                  </a:lnTo>
                  <a:lnTo>
                    <a:pt x="40293" y="676855"/>
                  </a:lnTo>
                  <a:lnTo>
                    <a:pt x="28208" y="720797"/>
                  </a:lnTo>
                  <a:lnTo>
                    <a:pt x="18199" y="765561"/>
                  </a:lnTo>
                  <a:lnTo>
                    <a:pt x="10318" y="811092"/>
                  </a:lnTo>
                  <a:lnTo>
                    <a:pt x="4622" y="857334"/>
                  </a:lnTo>
                  <a:lnTo>
                    <a:pt x="1164" y="904234"/>
                  </a:lnTo>
                  <a:lnTo>
                    <a:pt x="0" y="951738"/>
                  </a:lnTo>
                  <a:lnTo>
                    <a:pt x="597" y="985716"/>
                  </a:lnTo>
                  <a:lnTo>
                    <a:pt x="2397" y="1019635"/>
                  </a:lnTo>
                  <a:lnTo>
                    <a:pt x="5411" y="1053482"/>
                  </a:lnTo>
                  <a:lnTo>
                    <a:pt x="9651" y="1087247"/>
                  </a:lnTo>
                  <a:lnTo>
                    <a:pt x="951737" y="951738"/>
                  </a:lnTo>
                  <a:lnTo>
                    <a:pt x="9517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36663" y="1484376"/>
              <a:ext cx="951865" cy="1087755"/>
            </a:xfrm>
            <a:custGeom>
              <a:avLst/>
              <a:gdLst/>
              <a:ahLst/>
              <a:cxnLst/>
              <a:rect l="l" t="t" r="r" b="b"/>
              <a:pathLst>
                <a:path w="951865" h="1087755">
                  <a:moveTo>
                    <a:pt x="951737" y="0"/>
                  </a:moveTo>
                  <a:lnTo>
                    <a:pt x="904234" y="1164"/>
                  </a:lnTo>
                  <a:lnTo>
                    <a:pt x="857334" y="4622"/>
                  </a:lnTo>
                  <a:lnTo>
                    <a:pt x="811092" y="10318"/>
                  </a:lnTo>
                  <a:lnTo>
                    <a:pt x="765561" y="18199"/>
                  </a:lnTo>
                  <a:lnTo>
                    <a:pt x="720797" y="28208"/>
                  </a:lnTo>
                  <a:lnTo>
                    <a:pt x="676855" y="40293"/>
                  </a:lnTo>
                  <a:lnTo>
                    <a:pt x="633788" y="54399"/>
                  </a:lnTo>
                  <a:lnTo>
                    <a:pt x="591651" y="70470"/>
                  </a:lnTo>
                  <a:lnTo>
                    <a:pt x="550499" y="88453"/>
                  </a:lnTo>
                  <a:lnTo>
                    <a:pt x="510386" y="108292"/>
                  </a:lnTo>
                  <a:lnTo>
                    <a:pt x="471367" y="129935"/>
                  </a:lnTo>
                  <a:lnTo>
                    <a:pt x="433496" y="153325"/>
                  </a:lnTo>
                  <a:lnTo>
                    <a:pt x="396828" y="178408"/>
                  </a:lnTo>
                  <a:lnTo>
                    <a:pt x="361417" y="205130"/>
                  </a:lnTo>
                  <a:lnTo>
                    <a:pt x="327318" y="233437"/>
                  </a:lnTo>
                  <a:lnTo>
                    <a:pt x="294586" y="263274"/>
                  </a:lnTo>
                  <a:lnTo>
                    <a:pt x="263274" y="294586"/>
                  </a:lnTo>
                  <a:lnTo>
                    <a:pt x="233437" y="327318"/>
                  </a:lnTo>
                  <a:lnTo>
                    <a:pt x="205130" y="361417"/>
                  </a:lnTo>
                  <a:lnTo>
                    <a:pt x="178408" y="396828"/>
                  </a:lnTo>
                  <a:lnTo>
                    <a:pt x="153325" y="433496"/>
                  </a:lnTo>
                  <a:lnTo>
                    <a:pt x="129935" y="471367"/>
                  </a:lnTo>
                  <a:lnTo>
                    <a:pt x="108292" y="510386"/>
                  </a:lnTo>
                  <a:lnTo>
                    <a:pt x="88453" y="550499"/>
                  </a:lnTo>
                  <a:lnTo>
                    <a:pt x="70470" y="591651"/>
                  </a:lnTo>
                  <a:lnTo>
                    <a:pt x="54399" y="633788"/>
                  </a:lnTo>
                  <a:lnTo>
                    <a:pt x="40293" y="676855"/>
                  </a:lnTo>
                  <a:lnTo>
                    <a:pt x="28208" y="720797"/>
                  </a:lnTo>
                  <a:lnTo>
                    <a:pt x="18199" y="765561"/>
                  </a:lnTo>
                  <a:lnTo>
                    <a:pt x="10318" y="811092"/>
                  </a:lnTo>
                  <a:lnTo>
                    <a:pt x="4622" y="857334"/>
                  </a:lnTo>
                  <a:lnTo>
                    <a:pt x="1164" y="904234"/>
                  </a:lnTo>
                  <a:lnTo>
                    <a:pt x="0" y="951738"/>
                  </a:lnTo>
                  <a:lnTo>
                    <a:pt x="597" y="985716"/>
                  </a:lnTo>
                  <a:lnTo>
                    <a:pt x="2397" y="1019635"/>
                  </a:lnTo>
                  <a:lnTo>
                    <a:pt x="5411" y="1053482"/>
                  </a:lnTo>
                  <a:lnTo>
                    <a:pt x="9651" y="1087247"/>
                  </a:lnTo>
                  <a:lnTo>
                    <a:pt x="951737" y="951738"/>
                  </a:lnTo>
                  <a:lnTo>
                    <a:pt x="95173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05200" y="2971800"/>
            <a:ext cx="3200400" cy="148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Population excluding </a:t>
            </a:r>
            <a:r>
              <a:rPr sz="1600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r>
              <a:rPr sz="1600" spc="-114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market </a:t>
            </a:r>
            <a:endParaRPr lang="en-US" sz="1600" spc="-5" dirty="0">
              <a:solidFill>
                <a:srgbClr val="5858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1600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r>
              <a:rPr lang="en-US" sz="1600" spc="-40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sz="1600" spc="-40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  <a:endParaRPr lang="en-US" sz="1600" dirty="0">
              <a:solidFill>
                <a:srgbClr val="5858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1600" dirty="0">
                <a:solidFill>
                  <a:srgbClr val="585858"/>
                </a:solidFill>
                <a:latin typeface="Trebuchet MS"/>
                <a:cs typeface="Trebuchet MS"/>
              </a:rPr>
              <a:t>Media Over</a:t>
            </a:r>
            <a:r>
              <a:rPr lang="en-US" sz="16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Trebuchet MS"/>
                <a:cs typeface="Trebuchet MS"/>
              </a:rPr>
              <a:t>exposure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76600" y="3886200"/>
            <a:ext cx="152400" cy="173736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6781800" y="4800600"/>
            <a:ext cx="1752599" cy="1752600"/>
            <a:chOff x="6906778" y="4098035"/>
            <a:chExt cx="1818639" cy="1819910"/>
          </a:xfrm>
        </p:grpSpPr>
        <p:sp>
          <p:nvSpPr>
            <p:cNvPr id="31" name="object 31"/>
            <p:cNvSpPr/>
            <p:nvPr/>
          </p:nvSpPr>
          <p:spPr>
            <a:xfrm>
              <a:off x="6997064" y="4107179"/>
              <a:ext cx="1718945" cy="1801495"/>
            </a:xfrm>
            <a:custGeom>
              <a:avLst/>
              <a:gdLst/>
              <a:ahLst/>
              <a:cxnLst/>
              <a:rect l="l" t="t" r="r" b="b"/>
              <a:pathLst>
                <a:path w="1718945" h="1801495">
                  <a:moveTo>
                    <a:pt x="818768" y="0"/>
                  </a:moveTo>
                  <a:lnTo>
                    <a:pt x="818768" y="900684"/>
                  </a:lnTo>
                  <a:lnTo>
                    <a:pt x="0" y="1274572"/>
                  </a:lnTo>
                  <a:lnTo>
                    <a:pt x="20980" y="1317572"/>
                  </a:lnTo>
                  <a:lnTo>
                    <a:pt x="43922" y="1358961"/>
                  </a:lnTo>
                  <a:lnTo>
                    <a:pt x="68743" y="1398708"/>
                  </a:lnTo>
                  <a:lnTo>
                    <a:pt x="95361" y="1436783"/>
                  </a:lnTo>
                  <a:lnTo>
                    <a:pt x="123694" y="1473155"/>
                  </a:lnTo>
                  <a:lnTo>
                    <a:pt x="153660" y="1507793"/>
                  </a:lnTo>
                  <a:lnTo>
                    <a:pt x="185175" y="1540665"/>
                  </a:lnTo>
                  <a:lnTo>
                    <a:pt x="218159" y="1571742"/>
                  </a:lnTo>
                  <a:lnTo>
                    <a:pt x="252527" y="1600993"/>
                  </a:lnTo>
                  <a:lnTo>
                    <a:pt x="288198" y="1628386"/>
                  </a:lnTo>
                  <a:lnTo>
                    <a:pt x="325090" y="1653891"/>
                  </a:lnTo>
                  <a:lnTo>
                    <a:pt x="363120" y="1677478"/>
                  </a:lnTo>
                  <a:lnTo>
                    <a:pt x="402206" y="1699114"/>
                  </a:lnTo>
                  <a:lnTo>
                    <a:pt x="442265" y="1718771"/>
                  </a:lnTo>
                  <a:lnTo>
                    <a:pt x="483215" y="1736416"/>
                  </a:lnTo>
                  <a:lnTo>
                    <a:pt x="524974" y="1752019"/>
                  </a:lnTo>
                  <a:lnTo>
                    <a:pt x="567460" y="1765549"/>
                  </a:lnTo>
                  <a:lnTo>
                    <a:pt x="610589" y="1776976"/>
                  </a:lnTo>
                  <a:lnTo>
                    <a:pt x="654281" y="1786269"/>
                  </a:lnTo>
                  <a:lnTo>
                    <a:pt x="698451" y="1793396"/>
                  </a:lnTo>
                  <a:lnTo>
                    <a:pt x="743018" y="1798327"/>
                  </a:lnTo>
                  <a:lnTo>
                    <a:pt x="787900" y="1801031"/>
                  </a:lnTo>
                  <a:lnTo>
                    <a:pt x="833014" y="1801478"/>
                  </a:lnTo>
                  <a:lnTo>
                    <a:pt x="878278" y="1799637"/>
                  </a:lnTo>
                  <a:lnTo>
                    <a:pt x="923609" y="1795476"/>
                  </a:lnTo>
                  <a:lnTo>
                    <a:pt x="968926" y="1788966"/>
                  </a:lnTo>
                  <a:lnTo>
                    <a:pt x="1014145" y="1780075"/>
                  </a:lnTo>
                  <a:lnTo>
                    <a:pt x="1059185" y="1768772"/>
                  </a:lnTo>
                  <a:lnTo>
                    <a:pt x="1103963" y="1755027"/>
                  </a:lnTo>
                  <a:lnTo>
                    <a:pt x="1148396" y="1738809"/>
                  </a:lnTo>
                  <a:lnTo>
                    <a:pt x="1192402" y="1720088"/>
                  </a:lnTo>
                  <a:lnTo>
                    <a:pt x="1235362" y="1699095"/>
                  </a:lnTo>
                  <a:lnTo>
                    <a:pt x="1276711" y="1676138"/>
                  </a:lnTo>
                  <a:lnTo>
                    <a:pt x="1316421" y="1651300"/>
                  </a:lnTo>
                  <a:lnTo>
                    <a:pt x="1354459" y="1624663"/>
                  </a:lnTo>
                  <a:lnTo>
                    <a:pt x="1390796" y="1596308"/>
                  </a:lnTo>
                  <a:lnTo>
                    <a:pt x="1425400" y="1566320"/>
                  </a:lnTo>
                  <a:lnTo>
                    <a:pt x="1458241" y="1534780"/>
                  </a:lnTo>
                  <a:lnTo>
                    <a:pt x="1489289" y="1501770"/>
                  </a:lnTo>
                  <a:lnTo>
                    <a:pt x="1518511" y="1467374"/>
                  </a:lnTo>
                  <a:lnTo>
                    <a:pt x="1545878" y="1431674"/>
                  </a:lnTo>
                  <a:lnTo>
                    <a:pt x="1571359" y="1394752"/>
                  </a:lnTo>
                  <a:lnTo>
                    <a:pt x="1594923" y="1356691"/>
                  </a:lnTo>
                  <a:lnTo>
                    <a:pt x="1616540" y="1317573"/>
                  </a:lnTo>
                  <a:lnTo>
                    <a:pt x="1636178" y="1277480"/>
                  </a:lnTo>
                  <a:lnTo>
                    <a:pt x="1653807" y="1236496"/>
                  </a:lnTo>
                  <a:lnTo>
                    <a:pt x="1669396" y="1194703"/>
                  </a:lnTo>
                  <a:lnTo>
                    <a:pt x="1682914" y="1152183"/>
                  </a:lnTo>
                  <a:lnTo>
                    <a:pt x="1694331" y="1109019"/>
                  </a:lnTo>
                  <a:lnTo>
                    <a:pt x="1703616" y="1065293"/>
                  </a:lnTo>
                  <a:lnTo>
                    <a:pt x="1710738" y="1021088"/>
                  </a:lnTo>
                  <a:lnTo>
                    <a:pt x="1715666" y="976486"/>
                  </a:lnTo>
                  <a:lnTo>
                    <a:pt x="1718370" y="931570"/>
                  </a:lnTo>
                  <a:lnTo>
                    <a:pt x="1718819" y="886422"/>
                  </a:lnTo>
                  <a:lnTo>
                    <a:pt x="1716982" y="841125"/>
                  </a:lnTo>
                  <a:lnTo>
                    <a:pt x="1712829" y="795761"/>
                  </a:lnTo>
                  <a:lnTo>
                    <a:pt x="1706328" y="750413"/>
                  </a:lnTo>
                  <a:lnTo>
                    <a:pt x="1697449" y="705163"/>
                  </a:lnTo>
                  <a:lnTo>
                    <a:pt x="1686161" y="660094"/>
                  </a:lnTo>
                  <a:lnTo>
                    <a:pt x="1672434" y="615288"/>
                  </a:lnTo>
                  <a:lnTo>
                    <a:pt x="1656236" y="570828"/>
                  </a:lnTo>
                  <a:lnTo>
                    <a:pt x="1637537" y="526796"/>
                  </a:lnTo>
                  <a:lnTo>
                    <a:pt x="1615470" y="481741"/>
                  </a:lnTo>
                  <a:lnTo>
                    <a:pt x="1591131" y="438311"/>
                  </a:lnTo>
                  <a:lnTo>
                    <a:pt x="1564611" y="396564"/>
                  </a:lnTo>
                  <a:lnTo>
                    <a:pt x="1536002" y="356559"/>
                  </a:lnTo>
                  <a:lnTo>
                    <a:pt x="1505396" y="318355"/>
                  </a:lnTo>
                  <a:lnTo>
                    <a:pt x="1472883" y="282010"/>
                  </a:lnTo>
                  <a:lnTo>
                    <a:pt x="1438557" y="247584"/>
                  </a:lnTo>
                  <a:lnTo>
                    <a:pt x="1402507" y="215135"/>
                  </a:lnTo>
                  <a:lnTo>
                    <a:pt x="1364827" y="184722"/>
                  </a:lnTo>
                  <a:lnTo>
                    <a:pt x="1325607" y="156404"/>
                  </a:lnTo>
                  <a:lnTo>
                    <a:pt x="1284939" y="130240"/>
                  </a:lnTo>
                  <a:lnTo>
                    <a:pt x="1242915" y="106289"/>
                  </a:lnTo>
                  <a:lnTo>
                    <a:pt x="1199626" y="84608"/>
                  </a:lnTo>
                  <a:lnTo>
                    <a:pt x="1155163" y="65259"/>
                  </a:lnTo>
                  <a:lnTo>
                    <a:pt x="1109619" y="48298"/>
                  </a:lnTo>
                  <a:lnTo>
                    <a:pt x="1063085" y="33785"/>
                  </a:lnTo>
                  <a:lnTo>
                    <a:pt x="1015652" y="21779"/>
                  </a:lnTo>
                  <a:lnTo>
                    <a:pt x="967413" y="12339"/>
                  </a:lnTo>
                  <a:lnTo>
                    <a:pt x="918458" y="5523"/>
                  </a:lnTo>
                  <a:lnTo>
                    <a:pt x="868879" y="1390"/>
                  </a:lnTo>
                  <a:lnTo>
                    <a:pt x="818768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97064" y="4107179"/>
              <a:ext cx="1718945" cy="1801495"/>
            </a:xfrm>
            <a:custGeom>
              <a:avLst/>
              <a:gdLst/>
              <a:ahLst/>
              <a:cxnLst/>
              <a:rect l="l" t="t" r="r" b="b"/>
              <a:pathLst>
                <a:path w="1718945" h="1801495">
                  <a:moveTo>
                    <a:pt x="0" y="1274572"/>
                  </a:moveTo>
                  <a:lnTo>
                    <a:pt x="20980" y="1317572"/>
                  </a:lnTo>
                  <a:lnTo>
                    <a:pt x="43922" y="1358961"/>
                  </a:lnTo>
                  <a:lnTo>
                    <a:pt x="68743" y="1398708"/>
                  </a:lnTo>
                  <a:lnTo>
                    <a:pt x="95361" y="1436783"/>
                  </a:lnTo>
                  <a:lnTo>
                    <a:pt x="123694" y="1473155"/>
                  </a:lnTo>
                  <a:lnTo>
                    <a:pt x="153660" y="1507793"/>
                  </a:lnTo>
                  <a:lnTo>
                    <a:pt x="185175" y="1540665"/>
                  </a:lnTo>
                  <a:lnTo>
                    <a:pt x="218159" y="1571742"/>
                  </a:lnTo>
                  <a:lnTo>
                    <a:pt x="252527" y="1600993"/>
                  </a:lnTo>
                  <a:lnTo>
                    <a:pt x="288198" y="1628386"/>
                  </a:lnTo>
                  <a:lnTo>
                    <a:pt x="325090" y="1653891"/>
                  </a:lnTo>
                  <a:lnTo>
                    <a:pt x="363120" y="1677478"/>
                  </a:lnTo>
                  <a:lnTo>
                    <a:pt x="402206" y="1699114"/>
                  </a:lnTo>
                  <a:lnTo>
                    <a:pt x="442265" y="1718771"/>
                  </a:lnTo>
                  <a:lnTo>
                    <a:pt x="483215" y="1736416"/>
                  </a:lnTo>
                  <a:lnTo>
                    <a:pt x="524974" y="1752019"/>
                  </a:lnTo>
                  <a:lnTo>
                    <a:pt x="567460" y="1765549"/>
                  </a:lnTo>
                  <a:lnTo>
                    <a:pt x="610589" y="1776976"/>
                  </a:lnTo>
                  <a:lnTo>
                    <a:pt x="654281" y="1786269"/>
                  </a:lnTo>
                  <a:lnTo>
                    <a:pt x="698451" y="1793396"/>
                  </a:lnTo>
                  <a:lnTo>
                    <a:pt x="743018" y="1798327"/>
                  </a:lnTo>
                  <a:lnTo>
                    <a:pt x="787900" y="1801031"/>
                  </a:lnTo>
                  <a:lnTo>
                    <a:pt x="833014" y="1801478"/>
                  </a:lnTo>
                  <a:lnTo>
                    <a:pt x="878278" y="1799637"/>
                  </a:lnTo>
                  <a:lnTo>
                    <a:pt x="923609" y="1795476"/>
                  </a:lnTo>
                  <a:lnTo>
                    <a:pt x="968926" y="1788966"/>
                  </a:lnTo>
                  <a:lnTo>
                    <a:pt x="1014145" y="1780075"/>
                  </a:lnTo>
                  <a:lnTo>
                    <a:pt x="1059185" y="1768772"/>
                  </a:lnTo>
                  <a:lnTo>
                    <a:pt x="1103963" y="1755027"/>
                  </a:lnTo>
                  <a:lnTo>
                    <a:pt x="1148396" y="1738809"/>
                  </a:lnTo>
                  <a:lnTo>
                    <a:pt x="1192402" y="1720088"/>
                  </a:lnTo>
                  <a:lnTo>
                    <a:pt x="1235362" y="1699095"/>
                  </a:lnTo>
                  <a:lnTo>
                    <a:pt x="1276711" y="1676138"/>
                  </a:lnTo>
                  <a:lnTo>
                    <a:pt x="1316421" y="1651300"/>
                  </a:lnTo>
                  <a:lnTo>
                    <a:pt x="1354459" y="1624663"/>
                  </a:lnTo>
                  <a:lnTo>
                    <a:pt x="1390796" y="1596308"/>
                  </a:lnTo>
                  <a:lnTo>
                    <a:pt x="1425400" y="1566320"/>
                  </a:lnTo>
                  <a:lnTo>
                    <a:pt x="1458241" y="1534780"/>
                  </a:lnTo>
                  <a:lnTo>
                    <a:pt x="1489289" y="1501770"/>
                  </a:lnTo>
                  <a:lnTo>
                    <a:pt x="1518511" y="1467374"/>
                  </a:lnTo>
                  <a:lnTo>
                    <a:pt x="1545878" y="1431674"/>
                  </a:lnTo>
                  <a:lnTo>
                    <a:pt x="1571359" y="1394752"/>
                  </a:lnTo>
                  <a:lnTo>
                    <a:pt x="1594923" y="1356691"/>
                  </a:lnTo>
                  <a:lnTo>
                    <a:pt x="1616540" y="1317573"/>
                  </a:lnTo>
                  <a:lnTo>
                    <a:pt x="1636178" y="1277480"/>
                  </a:lnTo>
                  <a:lnTo>
                    <a:pt x="1653807" y="1236496"/>
                  </a:lnTo>
                  <a:lnTo>
                    <a:pt x="1669396" y="1194703"/>
                  </a:lnTo>
                  <a:lnTo>
                    <a:pt x="1682914" y="1152183"/>
                  </a:lnTo>
                  <a:lnTo>
                    <a:pt x="1694331" y="1109019"/>
                  </a:lnTo>
                  <a:lnTo>
                    <a:pt x="1703616" y="1065293"/>
                  </a:lnTo>
                  <a:lnTo>
                    <a:pt x="1710738" y="1021088"/>
                  </a:lnTo>
                  <a:lnTo>
                    <a:pt x="1715666" y="976486"/>
                  </a:lnTo>
                  <a:lnTo>
                    <a:pt x="1718370" y="931570"/>
                  </a:lnTo>
                  <a:lnTo>
                    <a:pt x="1718819" y="886422"/>
                  </a:lnTo>
                  <a:lnTo>
                    <a:pt x="1716982" y="841125"/>
                  </a:lnTo>
                  <a:lnTo>
                    <a:pt x="1712829" y="795761"/>
                  </a:lnTo>
                  <a:lnTo>
                    <a:pt x="1706328" y="750413"/>
                  </a:lnTo>
                  <a:lnTo>
                    <a:pt x="1697449" y="705163"/>
                  </a:lnTo>
                  <a:lnTo>
                    <a:pt x="1686161" y="660094"/>
                  </a:lnTo>
                  <a:lnTo>
                    <a:pt x="1672434" y="615288"/>
                  </a:lnTo>
                  <a:lnTo>
                    <a:pt x="1656236" y="570828"/>
                  </a:lnTo>
                  <a:lnTo>
                    <a:pt x="1637537" y="526796"/>
                  </a:lnTo>
                  <a:lnTo>
                    <a:pt x="1615470" y="481741"/>
                  </a:lnTo>
                  <a:lnTo>
                    <a:pt x="1591131" y="438311"/>
                  </a:lnTo>
                  <a:lnTo>
                    <a:pt x="1564611" y="396564"/>
                  </a:lnTo>
                  <a:lnTo>
                    <a:pt x="1536002" y="356559"/>
                  </a:lnTo>
                  <a:lnTo>
                    <a:pt x="1505396" y="318355"/>
                  </a:lnTo>
                  <a:lnTo>
                    <a:pt x="1472883" y="282010"/>
                  </a:lnTo>
                  <a:lnTo>
                    <a:pt x="1438557" y="247584"/>
                  </a:lnTo>
                  <a:lnTo>
                    <a:pt x="1402507" y="215135"/>
                  </a:lnTo>
                  <a:lnTo>
                    <a:pt x="1364827" y="184722"/>
                  </a:lnTo>
                  <a:lnTo>
                    <a:pt x="1325607" y="156404"/>
                  </a:lnTo>
                  <a:lnTo>
                    <a:pt x="1284939" y="130240"/>
                  </a:lnTo>
                  <a:lnTo>
                    <a:pt x="1242915" y="106289"/>
                  </a:lnTo>
                  <a:lnTo>
                    <a:pt x="1199626" y="84608"/>
                  </a:lnTo>
                  <a:lnTo>
                    <a:pt x="1155163" y="65259"/>
                  </a:lnTo>
                  <a:lnTo>
                    <a:pt x="1109619" y="48298"/>
                  </a:lnTo>
                  <a:lnTo>
                    <a:pt x="1063085" y="33785"/>
                  </a:lnTo>
                  <a:lnTo>
                    <a:pt x="1015652" y="21779"/>
                  </a:lnTo>
                  <a:lnTo>
                    <a:pt x="967413" y="12339"/>
                  </a:lnTo>
                  <a:lnTo>
                    <a:pt x="918458" y="5523"/>
                  </a:lnTo>
                  <a:lnTo>
                    <a:pt x="868879" y="1390"/>
                  </a:lnTo>
                  <a:lnTo>
                    <a:pt x="818768" y="0"/>
                  </a:lnTo>
                  <a:lnTo>
                    <a:pt x="818768" y="900684"/>
                  </a:lnTo>
                  <a:lnTo>
                    <a:pt x="0" y="127457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5922" y="4143755"/>
              <a:ext cx="900430" cy="1238250"/>
            </a:xfrm>
            <a:custGeom>
              <a:avLst/>
              <a:gdLst/>
              <a:ahLst/>
              <a:cxnLst/>
              <a:rect l="l" t="t" r="r" b="b"/>
              <a:pathLst>
                <a:path w="900429" h="1238250">
                  <a:moveTo>
                    <a:pt x="646165" y="0"/>
                  </a:moveTo>
                  <a:lnTo>
                    <a:pt x="600658" y="14680"/>
                  </a:lnTo>
                  <a:lnTo>
                    <a:pt x="556468" y="31534"/>
                  </a:lnTo>
                  <a:lnTo>
                    <a:pt x="513634" y="50484"/>
                  </a:lnTo>
                  <a:lnTo>
                    <a:pt x="472201" y="71452"/>
                  </a:lnTo>
                  <a:lnTo>
                    <a:pt x="432209" y="94361"/>
                  </a:lnTo>
                  <a:lnTo>
                    <a:pt x="393701" y="119134"/>
                  </a:lnTo>
                  <a:lnTo>
                    <a:pt x="356720" y="145693"/>
                  </a:lnTo>
                  <a:lnTo>
                    <a:pt x="321306" y="173962"/>
                  </a:lnTo>
                  <a:lnTo>
                    <a:pt x="287503" y="203862"/>
                  </a:lnTo>
                  <a:lnTo>
                    <a:pt x="255352" y="235318"/>
                  </a:lnTo>
                  <a:lnTo>
                    <a:pt x="224896" y="268250"/>
                  </a:lnTo>
                  <a:lnTo>
                    <a:pt x="196176" y="302583"/>
                  </a:lnTo>
                  <a:lnTo>
                    <a:pt x="169234" y="338238"/>
                  </a:lnTo>
                  <a:lnTo>
                    <a:pt x="144114" y="375139"/>
                  </a:lnTo>
                  <a:lnTo>
                    <a:pt x="120856" y="413208"/>
                  </a:lnTo>
                  <a:lnTo>
                    <a:pt x="99504" y="452368"/>
                  </a:lnTo>
                  <a:lnTo>
                    <a:pt x="80098" y="492542"/>
                  </a:lnTo>
                  <a:lnTo>
                    <a:pt x="62682" y="533651"/>
                  </a:lnTo>
                  <a:lnTo>
                    <a:pt x="47296" y="575620"/>
                  </a:lnTo>
                  <a:lnTo>
                    <a:pt x="33985" y="618370"/>
                  </a:lnTo>
                  <a:lnTo>
                    <a:pt x="22788" y="661825"/>
                  </a:lnTo>
                  <a:lnTo>
                    <a:pt x="13749" y="705907"/>
                  </a:lnTo>
                  <a:lnTo>
                    <a:pt x="6910" y="750539"/>
                  </a:lnTo>
                  <a:lnTo>
                    <a:pt x="2313" y="795643"/>
                  </a:lnTo>
                  <a:lnTo>
                    <a:pt x="0" y="841142"/>
                  </a:lnTo>
                  <a:lnTo>
                    <a:pt x="12" y="886959"/>
                  </a:lnTo>
                  <a:lnTo>
                    <a:pt x="2393" y="933017"/>
                  </a:lnTo>
                  <a:lnTo>
                    <a:pt x="7183" y="979238"/>
                  </a:lnTo>
                  <a:lnTo>
                    <a:pt x="14427" y="1025545"/>
                  </a:lnTo>
                  <a:lnTo>
                    <a:pt x="24164" y="1071860"/>
                  </a:lnTo>
                  <a:lnTo>
                    <a:pt x="36438" y="1118108"/>
                  </a:lnTo>
                  <a:lnTo>
                    <a:pt x="56694" y="1178814"/>
                  </a:lnTo>
                  <a:lnTo>
                    <a:pt x="81142" y="1237996"/>
                  </a:lnTo>
                  <a:lnTo>
                    <a:pt x="899911" y="864108"/>
                  </a:lnTo>
                  <a:lnTo>
                    <a:pt x="6461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15922" y="4143755"/>
              <a:ext cx="900430" cy="1238250"/>
            </a:xfrm>
            <a:custGeom>
              <a:avLst/>
              <a:gdLst/>
              <a:ahLst/>
              <a:cxnLst/>
              <a:rect l="l" t="t" r="r" b="b"/>
              <a:pathLst>
                <a:path w="900429" h="1238250">
                  <a:moveTo>
                    <a:pt x="646165" y="0"/>
                  </a:moveTo>
                  <a:lnTo>
                    <a:pt x="600658" y="14680"/>
                  </a:lnTo>
                  <a:lnTo>
                    <a:pt x="556468" y="31534"/>
                  </a:lnTo>
                  <a:lnTo>
                    <a:pt x="513634" y="50484"/>
                  </a:lnTo>
                  <a:lnTo>
                    <a:pt x="472201" y="71452"/>
                  </a:lnTo>
                  <a:lnTo>
                    <a:pt x="432209" y="94361"/>
                  </a:lnTo>
                  <a:lnTo>
                    <a:pt x="393701" y="119134"/>
                  </a:lnTo>
                  <a:lnTo>
                    <a:pt x="356720" y="145693"/>
                  </a:lnTo>
                  <a:lnTo>
                    <a:pt x="321306" y="173962"/>
                  </a:lnTo>
                  <a:lnTo>
                    <a:pt x="287503" y="203862"/>
                  </a:lnTo>
                  <a:lnTo>
                    <a:pt x="255352" y="235318"/>
                  </a:lnTo>
                  <a:lnTo>
                    <a:pt x="224896" y="268250"/>
                  </a:lnTo>
                  <a:lnTo>
                    <a:pt x="196176" y="302583"/>
                  </a:lnTo>
                  <a:lnTo>
                    <a:pt x="169234" y="338238"/>
                  </a:lnTo>
                  <a:lnTo>
                    <a:pt x="144114" y="375139"/>
                  </a:lnTo>
                  <a:lnTo>
                    <a:pt x="120856" y="413208"/>
                  </a:lnTo>
                  <a:lnTo>
                    <a:pt x="99504" y="452368"/>
                  </a:lnTo>
                  <a:lnTo>
                    <a:pt x="80098" y="492542"/>
                  </a:lnTo>
                  <a:lnTo>
                    <a:pt x="62682" y="533651"/>
                  </a:lnTo>
                  <a:lnTo>
                    <a:pt x="47296" y="575620"/>
                  </a:lnTo>
                  <a:lnTo>
                    <a:pt x="33985" y="618370"/>
                  </a:lnTo>
                  <a:lnTo>
                    <a:pt x="22788" y="661825"/>
                  </a:lnTo>
                  <a:lnTo>
                    <a:pt x="13749" y="705907"/>
                  </a:lnTo>
                  <a:lnTo>
                    <a:pt x="6910" y="750539"/>
                  </a:lnTo>
                  <a:lnTo>
                    <a:pt x="2313" y="795643"/>
                  </a:lnTo>
                  <a:lnTo>
                    <a:pt x="0" y="841142"/>
                  </a:lnTo>
                  <a:lnTo>
                    <a:pt x="12" y="886959"/>
                  </a:lnTo>
                  <a:lnTo>
                    <a:pt x="2393" y="933017"/>
                  </a:lnTo>
                  <a:lnTo>
                    <a:pt x="7183" y="979238"/>
                  </a:lnTo>
                  <a:lnTo>
                    <a:pt x="14427" y="1025545"/>
                  </a:lnTo>
                  <a:lnTo>
                    <a:pt x="24164" y="1071860"/>
                  </a:lnTo>
                  <a:lnTo>
                    <a:pt x="36438" y="1118108"/>
                  </a:lnTo>
                  <a:lnTo>
                    <a:pt x="56694" y="1178814"/>
                  </a:lnTo>
                  <a:lnTo>
                    <a:pt x="81142" y="1237996"/>
                  </a:lnTo>
                  <a:lnTo>
                    <a:pt x="899911" y="864108"/>
                  </a:lnTo>
                  <a:lnTo>
                    <a:pt x="6461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62087" y="4107179"/>
              <a:ext cx="254000" cy="901065"/>
            </a:xfrm>
            <a:custGeom>
              <a:avLst/>
              <a:gdLst/>
              <a:ahLst/>
              <a:cxnLst/>
              <a:rect l="l" t="t" r="r" b="b"/>
              <a:pathLst>
                <a:path w="254000" h="901064">
                  <a:moveTo>
                    <a:pt x="253745" y="0"/>
                  </a:moveTo>
                  <a:lnTo>
                    <a:pt x="202301" y="1475"/>
                  </a:lnTo>
                  <a:lnTo>
                    <a:pt x="151077" y="5888"/>
                  </a:lnTo>
                  <a:lnTo>
                    <a:pt x="100199" y="13222"/>
                  </a:lnTo>
                  <a:lnTo>
                    <a:pt x="49798" y="23457"/>
                  </a:lnTo>
                  <a:lnTo>
                    <a:pt x="0" y="36576"/>
                  </a:lnTo>
                  <a:lnTo>
                    <a:pt x="253745" y="900684"/>
                  </a:lnTo>
                  <a:lnTo>
                    <a:pt x="253745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62087" y="4107179"/>
              <a:ext cx="254000" cy="901065"/>
            </a:xfrm>
            <a:custGeom>
              <a:avLst/>
              <a:gdLst/>
              <a:ahLst/>
              <a:cxnLst/>
              <a:rect l="l" t="t" r="r" b="b"/>
              <a:pathLst>
                <a:path w="254000" h="901064">
                  <a:moveTo>
                    <a:pt x="253745" y="0"/>
                  </a:moveTo>
                  <a:lnTo>
                    <a:pt x="202301" y="1475"/>
                  </a:lnTo>
                  <a:lnTo>
                    <a:pt x="151077" y="5888"/>
                  </a:lnTo>
                  <a:lnTo>
                    <a:pt x="100199" y="13222"/>
                  </a:lnTo>
                  <a:lnTo>
                    <a:pt x="49798" y="23457"/>
                  </a:lnTo>
                  <a:lnTo>
                    <a:pt x="0" y="36576"/>
                  </a:lnTo>
                  <a:lnTo>
                    <a:pt x="253745" y="900684"/>
                  </a:lnTo>
                  <a:lnTo>
                    <a:pt x="253745" y="0"/>
                  </a:lnTo>
                  <a:close/>
                </a:path>
                <a:path w="254000" h="901064">
                  <a:moveTo>
                    <a:pt x="253745" y="900684"/>
                  </a:moveTo>
                  <a:lnTo>
                    <a:pt x="253745" y="762"/>
                  </a:lnTo>
                  <a:lnTo>
                    <a:pt x="253745" y="900684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 flipH="1">
            <a:off x="3276600" y="4267200"/>
            <a:ext cx="152400" cy="152399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7"/>
                </a:lnTo>
                <a:lnTo>
                  <a:pt x="79248" y="79247"/>
                </a:lnTo>
                <a:lnTo>
                  <a:pt x="79248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7200" y="914400"/>
            <a:ext cx="12458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Target 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Market 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Pro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ortion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91200" y="838200"/>
            <a:ext cx="121132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Full 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Market 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Cove</a:t>
            </a:r>
            <a:r>
              <a:rPr sz="2000" b="1" spc="-6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age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8200" y="4038600"/>
            <a:ext cx="1143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Partial 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Market 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Cove</a:t>
            </a:r>
            <a:r>
              <a:rPr sz="2000" b="1" spc="-6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age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38800" y="4267200"/>
            <a:ext cx="124244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Coverage 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Exce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di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g 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Market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ject 9"/>
          <p:cNvSpPr/>
          <p:nvPr/>
        </p:nvSpPr>
        <p:spPr>
          <a:xfrm>
            <a:off x="3276600" y="3124200"/>
            <a:ext cx="152399" cy="152399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533400"/>
            <a:ext cx="53001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lgerian" pitchFamily="82" charset="0"/>
              </a:rPr>
              <a:t>Geographic</a:t>
            </a:r>
            <a:r>
              <a:rPr sz="3200" spc="-60" dirty="0">
                <a:latin typeface="Algerian" pitchFamily="82" charset="0"/>
              </a:rPr>
              <a:t> </a:t>
            </a:r>
            <a:r>
              <a:rPr sz="3200" spc="-5" dirty="0">
                <a:latin typeface="Algerian" pitchFamily="82" charset="0"/>
              </a:rPr>
              <a:t>coverage</a:t>
            </a:r>
            <a:endParaRPr sz="3200" dirty="0">
              <a:latin typeface="Algerian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1524000"/>
            <a:ext cx="8576767" cy="309097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lang="en-US" sz="2000" spc="235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b="1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Brand </a:t>
            </a:r>
            <a:r>
              <a:rPr sz="20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sz="2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sz="2000" b="1" spc="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(BDI)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6783070" algn="l"/>
              </a:tabLst>
            </a:pPr>
            <a:r>
              <a:rPr sz="2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sz="20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Percentage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brand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total (country) 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sales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in the</a:t>
            </a:r>
            <a:r>
              <a:rPr sz="2000" u="heavy" spc="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market </a:t>
            </a:r>
            <a:r>
              <a:rPr sz="2000" spc="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56260">
              <a:lnSpc>
                <a:spcPct val="100000"/>
              </a:lnSpc>
              <a:spcBef>
                <a:spcPts val="1000"/>
              </a:spcBef>
            </a:pPr>
            <a:r>
              <a:rPr sz="20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Percentage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(country) population in the</a:t>
            </a:r>
            <a:r>
              <a:rPr sz="2000" spc="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2000" spc="235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spc="235" dirty="0">
              <a:solidFill>
                <a:srgbClr val="90C225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lang="en-US" sz="20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Category development </a:t>
            </a:r>
            <a:r>
              <a:rPr sz="2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sz="2000" b="1" spc="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(CDI)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56260" marR="5080" indent="-544195">
              <a:lnSpc>
                <a:spcPct val="146100"/>
              </a:lnSpc>
              <a:tabLst>
                <a:tab pos="337185" algn="l"/>
                <a:tab pos="7650480" algn="l"/>
              </a:tabLst>
            </a:pP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=	</a:t>
            </a:r>
            <a:r>
              <a:rPr sz="2000" u="heavy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ercentag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e </a:t>
            </a:r>
            <a:r>
              <a:rPr sz="20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u="heavy"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pr</a:t>
            </a:r>
            <a:r>
              <a:rPr sz="20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uc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categ</a:t>
            </a:r>
            <a:r>
              <a:rPr sz="20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ry</a:t>
            </a:r>
            <a:r>
              <a:rPr sz="2000" u="heavy" spc="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ta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(c</a:t>
            </a:r>
            <a:r>
              <a:rPr sz="20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unt</a:t>
            </a:r>
            <a:r>
              <a:rPr sz="20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)</a:t>
            </a:r>
            <a:r>
              <a:rPr sz="2000" u="heavy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sales</a:t>
            </a:r>
            <a:r>
              <a:rPr sz="20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th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u="heavy"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ark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et</a:t>
            </a:r>
            <a:r>
              <a:rPr sz="2000" u="heavy" spc="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100  </a:t>
            </a:r>
            <a:r>
              <a:rPr sz="20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Percentage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total (country)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population in the</a:t>
            </a:r>
            <a:r>
              <a:rPr sz="2000" spc="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981" y="695561"/>
            <a:ext cx="80768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lgerian" pitchFamily="82" charset="0"/>
              </a:rPr>
              <a:t>Scheduling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600200"/>
            <a:ext cx="6876898" cy="2870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152400"/>
            <a:ext cx="665759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latin typeface="Algerian" pitchFamily="82" charset="0"/>
              </a:rPr>
              <a:t>Reach </a:t>
            </a:r>
            <a:r>
              <a:rPr sz="3200" dirty="0">
                <a:latin typeface="Algerian" pitchFamily="82" charset="0"/>
              </a:rPr>
              <a:t>versus</a:t>
            </a:r>
            <a:r>
              <a:rPr sz="3200" spc="-15" dirty="0">
                <a:latin typeface="Algerian" pitchFamily="82" charset="0"/>
              </a:rPr>
              <a:t> </a:t>
            </a:r>
            <a:r>
              <a:rPr sz="3200" dirty="0">
                <a:latin typeface="Algerian" pitchFamily="82" charset="0"/>
              </a:rPr>
              <a:t>frequency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762000"/>
            <a:ext cx="8665235" cy="130869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406400" indent="-342900">
              <a:lnSpc>
                <a:spcPts val="1620"/>
              </a:lnSpc>
              <a:spcBef>
                <a:spcPts val="305"/>
              </a:spcBef>
              <a:tabLst>
                <a:tab pos="354965" algn="l"/>
              </a:tabLst>
            </a:pPr>
            <a:r>
              <a:rPr sz="2000" spc="204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0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Reach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-The actual number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individual audience members reached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at least once by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 vehicle.</a:t>
            </a:r>
            <a:endParaRPr lang="en-US" sz="2000" spc="-5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406400" indent="-342900">
              <a:lnSpc>
                <a:spcPts val="1620"/>
              </a:lnSpc>
              <a:spcBef>
                <a:spcPts val="305"/>
              </a:spcBef>
              <a:tabLst>
                <a:tab pos="354965" algn="l"/>
              </a:tabLst>
            </a:pPr>
            <a:r>
              <a:rPr sz="2000" spc="204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Frequency -The number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times the receiver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exposed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vehicle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specific time</a:t>
            </a:r>
            <a:r>
              <a:rPr sz="2000" spc="-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period.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354965" algn="l"/>
              </a:tabLst>
            </a:pPr>
            <a:r>
              <a:rPr sz="2000" spc="204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GRP (Gross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rating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point) = </a:t>
            </a:r>
            <a:r>
              <a:rPr sz="20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Reach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000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286000"/>
            <a:ext cx="7696200" cy="4342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981200" y="457200"/>
            <a:ext cx="51790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Reach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and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Frequency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0112" y="1452562"/>
          <a:ext cx="7772400" cy="4632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8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Spot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run</a:t>
                      </a: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295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76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03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03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708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45" dirty="0">
                          <a:latin typeface="Times New Roman"/>
                          <a:cs typeface="Times New Roman"/>
                        </a:rPr>
                        <a:t>Total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Exp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res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775" spc="7" baseline="25525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2775" spc="277" baseline="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775" spc="7" baseline="25525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2775" spc="292" baseline="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775" spc="7" baseline="25525" dirty="0"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sz="2775" spc="292" baseline="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775" spc="7" baseline="25525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2775" spc="292" baseline="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X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91440" marR="622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19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tal  Exp.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533400"/>
            <a:ext cx="484296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Algerian" pitchFamily="82" charset="0"/>
                <a:cs typeface="Times New Roman" pitchFamily="18" charset="0"/>
              </a:rPr>
              <a:t>Reach </a:t>
            </a:r>
            <a:r>
              <a:rPr sz="3200" spc="-5" dirty="0">
                <a:latin typeface="Algerian" pitchFamily="82" charset="0"/>
                <a:cs typeface="Times New Roman" pitchFamily="18" charset="0"/>
              </a:rPr>
              <a:t>and</a:t>
            </a:r>
            <a:r>
              <a:rPr sz="3200" spc="-80" dirty="0">
                <a:latin typeface="Algerian" pitchFamily="82" charset="0"/>
                <a:cs typeface="Times New Roman" pitchFamily="18" charset="0"/>
              </a:rPr>
              <a:t> </a:t>
            </a:r>
            <a:r>
              <a:rPr sz="3200" dirty="0">
                <a:latin typeface="Algerian" pitchFamily="82" charset="0"/>
                <a:cs typeface="Times New Roman" pitchFamily="18" charset="0"/>
              </a:rPr>
              <a:t>Frequency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057400"/>
            <a:ext cx="7315200" cy="187423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35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Four television homes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universe.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  <a:tab pos="7319645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homes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75%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receive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message.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That’s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  rating of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75.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total,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message had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exposures.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64431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latin typeface="Algerian" pitchFamily="82" charset="0"/>
              </a:rPr>
              <a:t>Reach </a:t>
            </a:r>
            <a:r>
              <a:rPr sz="3600" spc="-5" dirty="0">
                <a:latin typeface="Algerian" pitchFamily="82" charset="0"/>
              </a:rPr>
              <a:t>and </a:t>
            </a:r>
            <a:r>
              <a:rPr sz="3600" dirty="0">
                <a:latin typeface="Algerian" pitchFamily="82" charset="0"/>
              </a:rPr>
              <a:t>Frequency</a:t>
            </a:r>
            <a:r>
              <a:rPr sz="3600" spc="-110" dirty="0">
                <a:latin typeface="Algerian" pitchFamily="82" charset="0"/>
              </a:rPr>
              <a:t> </a:t>
            </a:r>
            <a:r>
              <a:rPr sz="3600" dirty="0">
                <a:latin typeface="Algerian" pitchFamily="82" charset="0"/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8305800" cy="299056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658495" indent="-342900">
              <a:lnSpc>
                <a:spcPts val="3020"/>
              </a:lnSpc>
              <a:spcBef>
                <a:spcPts val="480"/>
              </a:spcBef>
            </a:pPr>
            <a:r>
              <a:rPr sz="2400" spc="38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exposures divided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number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homes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hit</a:t>
            </a:r>
            <a:r>
              <a:rPr sz="2400" spc="-2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exposures.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393190" marR="735330" indent="-318770">
              <a:spcBef>
                <a:spcPts val="215"/>
              </a:spcBef>
              <a:tabLst>
                <a:tab pos="3473450" algn="l"/>
                <a:tab pos="3870960" algn="l"/>
              </a:tabLst>
            </a:pPr>
            <a:endParaRPr lang="en-US" sz="2400" u="heavy" spc="-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393190" marR="735330" indent="-318770">
              <a:spcBef>
                <a:spcPts val="215"/>
              </a:spcBef>
              <a:tabLst>
                <a:tab pos="3473450" algn="l"/>
                <a:tab pos="3870960" algn="l"/>
              </a:tabLst>
            </a:pP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8</a:t>
            </a:r>
            <a:r>
              <a:rPr sz="2400" u="heavy"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exposures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=	2.67 average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exposures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homes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1068070" indent="-342900">
              <a:lnSpc>
                <a:spcPts val="3030"/>
              </a:lnSpc>
              <a:spcBef>
                <a:spcPts val="795"/>
              </a:spcBef>
            </a:pPr>
            <a:r>
              <a:rPr sz="2400" spc="38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i="1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Reach times frequency equals </a:t>
            </a:r>
            <a:r>
              <a:rPr sz="2400" i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gross</a:t>
            </a:r>
            <a:r>
              <a:rPr sz="2400" i="1" spc="-2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ratings  </a:t>
            </a:r>
            <a:r>
              <a:rPr sz="2400" i="1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points: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ts val="3020"/>
              </a:lnSpc>
              <a:spcBef>
                <a:spcPts val="1005"/>
              </a:spcBef>
              <a:tabLst>
                <a:tab pos="2432050" algn="l"/>
              </a:tabLst>
            </a:pPr>
            <a:r>
              <a:rPr sz="2400" spc="380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75 rating (3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homes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hit in universe of 4)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sz="2400" spc="-3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2.67 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exposures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=	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200.25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gross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rating</a:t>
            </a:r>
            <a:r>
              <a:rPr sz="24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points.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85800"/>
            <a:ext cx="5570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Algerian" pitchFamily="82" charset="0"/>
              </a:rPr>
              <a:t> FEATURES OF ADVERTISING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003" y="1524000"/>
            <a:ext cx="414600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Communication 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Information 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Persuasion 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Profit Maximization 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Non-Personal Presentation 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Identified Sponsor 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Consumer Choice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Art, Science and Profession 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Element of Marking Mix</a:t>
            </a:r>
          </a:p>
          <a:p>
            <a:pPr marL="461963" indent="-404813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Element of Creativity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42436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lgerian" pitchFamily="82" charset="0"/>
              </a:rPr>
              <a:t>Marketing </a:t>
            </a:r>
            <a:r>
              <a:rPr sz="2400" dirty="0">
                <a:latin typeface="Algerian" pitchFamily="82" charset="0"/>
              </a:rPr>
              <a:t>Factors </a:t>
            </a:r>
            <a:r>
              <a:rPr sz="2400" spc="-5" dirty="0">
                <a:latin typeface="Algerian" pitchFamily="82" charset="0"/>
              </a:rPr>
              <a:t>Important</a:t>
            </a:r>
            <a:r>
              <a:rPr sz="2400" spc="-80" dirty="0">
                <a:latin typeface="Algerian" pitchFamily="82" charset="0"/>
              </a:rPr>
              <a:t> </a:t>
            </a:r>
            <a:r>
              <a:rPr sz="2400" spc="-5" dirty="0">
                <a:latin typeface="Algerian" pitchFamily="82" charset="0"/>
              </a:rPr>
              <a:t>in  determining</a:t>
            </a:r>
            <a:r>
              <a:rPr sz="2400" spc="-45" dirty="0">
                <a:latin typeface="Algerian" pitchFamily="82" charset="0"/>
              </a:rPr>
              <a:t> </a:t>
            </a:r>
            <a:r>
              <a:rPr sz="2400" dirty="0">
                <a:latin typeface="Algerian" pitchFamily="82" charset="0"/>
              </a:rPr>
              <a:t>Frequency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0" y="1676400"/>
            <a:ext cx="5147768" cy="349518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Brand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history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Brand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share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Brand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loyalty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cycles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Usage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cycle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Competitive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share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voice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4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Target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group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806" y="968655"/>
            <a:ext cx="83419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lgerian" pitchFamily="82" charset="0"/>
              </a:rPr>
              <a:t>Creative </a:t>
            </a:r>
            <a:r>
              <a:rPr sz="2800" dirty="0">
                <a:latin typeface="Algerian" pitchFamily="82" charset="0"/>
              </a:rPr>
              <a:t>Factors </a:t>
            </a:r>
            <a:r>
              <a:rPr sz="2800" spc="-5" dirty="0">
                <a:latin typeface="Algerian" pitchFamily="82" charset="0"/>
              </a:rPr>
              <a:t>In determining  </a:t>
            </a:r>
            <a:r>
              <a:rPr sz="2800" dirty="0">
                <a:latin typeface="Algerian" pitchFamily="82" charset="0"/>
              </a:rPr>
              <a:t>Frequency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4600" y="1828800"/>
            <a:ext cx="4614368" cy="349518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Message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complexity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Message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uniqueness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vs. continuing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campaigns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Image versus product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sell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Message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variation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Wearout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400" spc="24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units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753212"/>
            <a:ext cx="8991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lgerian" pitchFamily="82" charset="0"/>
              </a:rPr>
              <a:t>Media </a:t>
            </a:r>
            <a:r>
              <a:rPr sz="2800" dirty="0">
                <a:latin typeface="Algerian" pitchFamily="82" charset="0"/>
              </a:rPr>
              <a:t>Factors </a:t>
            </a:r>
            <a:r>
              <a:rPr sz="2800" spc="-5" dirty="0">
                <a:latin typeface="Algerian" pitchFamily="82" charset="0"/>
              </a:rPr>
              <a:t>Important in determining  </a:t>
            </a:r>
            <a:r>
              <a:rPr sz="2800" dirty="0">
                <a:latin typeface="Algerian" pitchFamily="82" charset="0"/>
              </a:rPr>
              <a:t>Frequency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1400" y="2057400"/>
            <a:ext cx="3318967" cy="262828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Clutter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Editorial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environment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Attentiveness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Scheduling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Number of media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used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spc="235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Exposures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447800"/>
            <a:ext cx="624316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lgerian" pitchFamily="82" charset="0"/>
              </a:rPr>
              <a:t>Creative aspects and</a:t>
            </a:r>
            <a:r>
              <a:rPr sz="3600" spc="-20" dirty="0">
                <a:latin typeface="Algerian" pitchFamily="82" charset="0"/>
              </a:rPr>
              <a:t> </a:t>
            </a:r>
            <a:r>
              <a:rPr sz="3600" spc="-5" dirty="0">
                <a:latin typeface="Algerian" pitchFamily="82" charset="0"/>
              </a:rPr>
              <a:t>mood</a:t>
            </a:r>
            <a:endParaRPr sz="3600" dirty="0">
              <a:latin typeface="Algerian" pitchFamily="82" charset="0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lgerian" pitchFamily="82" charset="0"/>
              </a:rPr>
              <a:t>Flexibility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609600"/>
            <a:ext cx="57573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lgerian" pitchFamily="82" charset="0"/>
              </a:rPr>
              <a:t>Budget</a:t>
            </a:r>
            <a:r>
              <a:rPr sz="2800" spc="-85" dirty="0">
                <a:latin typeface="Algerian" pitchFamily="82" charset="0"/>
              </a:rPr>
              <a:t> </a:t>
            </a:r>
            <a:r>
              <a:rPr sz="2800" spc="-5" dirty="0">
                <a:latin typeface="Algerian" pitchFamily="82" charset="0"/>
              </a:rPr>
              <a:t>Considerations</a:t>
            </a:r>
            <a:endParaRPr sz="2800" dirty="0">
              <a:latin typeface="Algerian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465"/>
            <a:ext cx="6265544" cy="16280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2000" spc="235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0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Absolute</a:t>
            </a:r>
            <a:r>
              <a:rPr sz="2000" b="1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79375">
              <a:lnSpc>
                <a:spcPct val="100000"/>
              </a:lnSpc>
              <a:spcBef>
                <a:spcPts val="994"/>
              </a:spcBef>
            </a:pP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full-page four-color ad in </a:t>
            </a:r>
            <a:r>
              <a:rPr sz="2000" i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Newsweek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magazine costs about</a:t>
            </a:r>
            <a:r>
              <a:rPr sz="2000" spc="-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183,000.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000" spc="235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0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sz="2000" b="1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457200"/>
            <a:ext cx="77385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235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Daily </a:t>
            </a:r>
            <a:r>
              <a:rPr sz="2400" b="1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inch </a:t>
            </a:r>
            <a:r>
              <a:rPr sz="2400" b="1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rate </a:t>
            </a:r>
            <a:r>
              <a:rPr sz="2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newspapers, cost effectiveness is based on the daily inch  rate, which is the cost per column inch of the</a:t>
            </a:r>
            <a:r>
              <a:rPr sz="2400" spc="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2057400"/>
            <a:ext cx="12858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TV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------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8400" y="1981200"/>
            <a:ext cx="335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725" marR="5080" indent="-454659">
              <a:spcBef>
                <a:spcPts val="100"/>
              </a:spcBef>
            </a:pP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Cost of </a:t>
            </a:r>
            <a:r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1 </a:t>
            </a: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unit of time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1,000  </a:t>
            </a:r>
            <a:r>
              <a:rPr sz="1800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sz="1800" spc="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rating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2895600"/>
            <a:ext cx="5334000" cy="1206741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4965" algn="l"/>
              </a:tabLst>
            </a:pPr>
            <a:r>
              <a:rPr sz="2000" spc="235" dirty="0">
                <a:solidFill>
                  <a:srgbClr val="90C22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endParaRPr lang="en-US" sz="2000" spc="235" dirty="0">
              <a:solidFill>
                <a:srgbClr val="90C225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4965" algn="l"/>
              </a:tabLst>
            </a:pP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Newspapers------</a:t>
            </a:r>
            <a:r>
              <a:rPr lang="en-US"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-----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Cost of ad space </a:t>
            </a: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sz="20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1,000  </a:t>
            </a:r>
            <a:r>
              <a:rPr lang="en-US"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   				</a:t>
            </a:r>
            <a:r>
              <a:rPr sz="20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5556329" cy="745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lgerian" pitchFamily="82" charset="0"/>
                <a:cs typeface="Times New Roman" pitchFamily="18" charset="0"/>
              </a:rPr>
              <a:t>Responsible advertising.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new era of “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Responsible Advertising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seeks to protect consumers from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that someone, somewhere, deems socially irresponsible.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Even if we stipulate there are categories of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that can—and should be—disallowed,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responsible advertising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goes well beyond traditional notions of content regulation.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244" y="185814"/>
            <a:ext cx="38449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330" dirty="0">
                <a:latin typeface="Algerian" pitchFamily="82" charset="0"/>
              </a:rPr>
              <a:t>Ef</a:t>
            </a:r>
            <a:r>
              <a:rPr sz="2800" spc="-330" dirty="0">
                <a:latin typeface="Algerian" pitchFamily="82" charset="0"/>
              </a:rPr>
              <a:t>fects </a:t>
            </a:r>
            <a:r>
              <a:rPr sz="2800" spc="-300" dirty="0">
                <a:latin typeface="Algerian" pitchFamily="82" charset="0"/>
              </a:rPr>
              <a:t>of</a:t>
            </a:r>
            <a:r>
              <a:rPr sz="2800" spc="-125" dirty="0">
                <a:latin typeface="Algerian" pitchFamily="82" charset="0"/>
              </a:rPr>
              <a:t> </a:t>
            </a:r>
            <a:r>
              <a:rPr sz="2800" spc="-305" dirty="0">
                <a:latin typeface="Algerian" pitchFamily="82" charset="0"/>
              </a:rPr>
              <a:t>Advertising</a:t>
            </a:r>
          </a:p>
        </p:txBody>
      </p:sp>
      <p:sp>
        <p:nvSpPr>
          <p:cNvPr id="4" name="object 4"/>
          <p:cNvSpPr/>
          <p:nvPr/>
        </p:nvSpPr>
        <p:spPr>
          <a:xfrm>
            <a:off x="373661" y="2453639"/>
            <a:ext cx="15240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661" y="3361690"/>
            <a:ext cx="15240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661" y="4269740"/>
            <a:ext cx="15240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7172" y="1451609"/>
            <a:ext cx="7791028" cy="3175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major criticisms of advertising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are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Advertising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creates false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values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270800"/>
              </a:lnSpc>
              <a:tabLst>
                <a:tab pos="585597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It pushes people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buy things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neither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need nor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want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270800"/>
              </a:lnSpc>
              <a:tabLst>
                <a:tab pos="585597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May be sometimes harmful, such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as in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case of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cigarettes.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ngeeta ja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400" dirty="0">
                <a:latin typeface="Algerian" pitchFamily="82" charset="0"/>
                <a:cs typeface="Times New Roman" pitchFamily="18" charset="0"/>
              </a:rPr>
              <a:t>Integrated Marketing Communication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Integrated Marketing Communications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is a simple concept. It ensures that all forms of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communications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and messages are carefully linked together. At its most basic level,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Integrated Marketing Communications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or IMC, as we'll call it, means integrating all the promotional tools, so that they work together in harmony.</a:t>
            </a:r>
          </a:p>
        </p:txBody>
      </p:sp>
      <p:sp>
        <p:nvSpPr>
          <p:cNvPr id="19458" name="AutoShape 2" descr="Integrated Marketing Communications | IMC Marketing – mc.ai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o.medium.com/max/1000/0*S64gGGoKBY8L2m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01980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tical design template">
  <a:themeElements>
    <a:clrScheme name="Default Design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2693</Words>
  <Application>Microsoft Office PowerPoint</Application>
  <PresentationFormat>On-screen Show (4:3)</PresentationFormat>
  <Paragraphs>445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Algerian</vt:lpstr>
      <vt:lpstr>Arial</vt:lpstr>
      <vt:lpstr>Book Antiqua</vt:lpstr>
      <vt:lpstr>Calibri</vt:lpstr>
      <vt:lpstr>inter</vt:lpstr>
      <vt:lpstr>Kruti Dev 010</vt:lpstr>
      <vt:lpstr>Symbol</vt:lpstr>
      <vt:lpstr>Times New Roman</vt:lpstr>
      <vt:lpstr>Trebuchet MS</vt:lpstr>
      <vt:lpstr>Verdana</vt:lpstr>
      <vt:lpstr>Wingdings</vt:lpstr>
      <vt:lpstr>Optical design template</vt:lpstr>
      <vt:lpstr>PowerPoint Presentation</vt:lpstr>
      <vt:lpstr>PowerPoint Presentation</vt:lpstr>
      <vt:lpstr>PowerPoint Presentation</vt:lpstr>
      <vt:lpstr>PowerPoint Presentation</vt:lpstr>
      <vt:lpstr>Importance of Advertising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 TERMINOLOGY</vt:lpstr>
      <vt:lpstr>MEDIA TERMINOLOGY</vt:lpstr>
      <vt:lpstr>PowerPoint Presentation</vt:lpstr>
      <vt:lpstr>Developing and Implementing  Media Strategies</vt:lpstr>
      <vt:lpstr>PowerPoint Presentation</vt:lpstr>
      <vt:lpstr>Geographic coverage</vt:lpstr>
      <vt:lpstr>Scheduling</vt:lpstr>
      <vt:lpstr>Reach versus frequency</vt:lpstr>
      <vt:lpstr>PowerPoint Presentation</vt:lpstr>
      <vt:lpstr>Reach and Frequency</vt:lpstr>
      <vt:lpstr>Reach and Frequency 3</vt:lpstr>
      <vt:lpstr>Marketing Factors Important in  determining Frequency</vt:lpstr>
      <vt:lpstr>Creative Factors In determining  Frequency</vt:lpstr>
      <vt:lpstr>Media Factors Important in determining  Frequency</vt:lpstr>
      <vt:lpstr>Creative aspects and mood Flexibility</vt:lpstr>
      <vt:lpstr>Budget Considerations</vt:lpstr>
      <vt:lpstr>PowerPoint Presentation</vt:lpstr>
      <vt:lpstr>PowerPoint Presentation</vt:lpstr>
      <vt:lpstr>Effects of Advertising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304 ADVERTISING  AND  DIGITAL MARKETING</dc:title>
  <dc:creator>sangeeta jain</dc:creator>
  <cp:lastModifiedBy>Dr. Sangeeta Jain</cp:lastModifiedBy>
  <cp:revision>138</cp:revision>
  <dcterms:created xsi:type="dcterms:W3CDTF">2020-08-08T04:58:18Z</dcterms:created>
  <dcterms:modified xsi:type="dcterms:W3CDTF">2023-12-08T04:10:26Z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TC100690441033</vt:lpwstr>
  </property>
</Properties>
</file>