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0" r:id="rId6"/>
    <p:sldId id="261" r:id="rId7"/>
    <p:sldId id="262" r:id="rId8"/>
    <p:sldId id="271" r:id="rId9"/>
    <p:sldId id="263" r:id="rId10"/>
    <p:sldId id="266" r:id="rId11"/>
    <p:sldId id="267" r:id="rId12"/>
    <p:sldId id="264" r:id="rId13"/>
    <p:sldId id="265" r:id="rId14"/>
    <p:sldId id="269" r:id="rId15"/>
    <p:sldId id="268" r:id="rId16"/>
    <p:sldId id="270"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F26AAA-5324-466F-8CE3-F28DA59C4CDD}"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IN"/>
        </a:p>
      </dgm:t>
    </dgm:pt>
    <dgm:pt modelId="{991E170E-18B3-4B2A-97B4-25EE12429188}">
      <dgm:prSet phldrT="[Text]" custT="1"/>
      <dgm:spPr/>
      <dgm:t>
        <a:bodyPr/>
        <a:lstStyle/>
        <a:p>
          <a:r>
            <a:rPr lang="en-US" sz="2400" dirty="0">
              <a:latin typeface="Times New Roman" panose="02020603050405020304" pitchFamily="18" charset="0"/>
              <a:cs typeface="Times New Roman" panose="02020603050405020304" pitchFamily="18" charset="0"/>
            </a:rPr>
            <a:t>Methods of Job Evaluation</a:t>
          </a:r>
          <a:endParaRPr lang="en-IN" sz="2400" dirty="0">
            <a:latin typeface="Times New Roman" panose="02020603050405020304" pitchFamily="18" charset="0"/>
            <a:cs typeface="Times New Roman" panose="02020603050405020304" pitchFamily="18" charset="0"/>
          </a:endParaRPr>
        </a:p>
      </dgm:t>
    </dgm:pt>
    <dgm:pt modelId="{29755BC2-6973-4CCC-9C1A-962D11CC6C0B}" type="parTrans" cxnId="{574EC005-A4CF-4758-A2FB-B8189F4DD182}">
      <dgm:prSet/>
      <dgm:spPr/>
      <dgm:t>
        <a:bodyPr/>
        <a:lstStyle/>
        <a:p>
          <a:endParaRPr lang="en-IN"/>
        </a:p>
      </dgm:t>
    </dgm:pt>
    <dgm:pt modelId="{869BBDE0-5608-4971-AFE2-251FBE5C2032}" type="sibTrans" cxnId="{574EC005-A4CF-4758-A2FB-B8189F4DD182}">
      <dgm:prSet/>
      <dgm:spPr/>
      <dgm:t>
        <a:bodyPr/>
        <a:lstStyle/>
        <a:p>
          <a:endParaRPr lang="en-IN"/>
        </a:p>
      </dgm:t>
    </dgm:pt>
    <dgm:pt modelId="{DE237275-3B51-4DE5-9006-A6729071BEEF}">
      <dgm:prSet phldrT="[Text]" custT="1"/>
      <dgm:spPr/>
      <dgm:t>
        <a:bodyPr/>
        <a:lstStyle/>
        <a:p>
          <a:r>
            <a:rPr lang="en-US" sz="2400" dirty="0">
              <a:latin typeface="Times New Roman" panose="02020603050405020304" pitchFamily="18" charset="0"/>
              <a:cs typeface="Times New Roman" panose="02020603050405020304" pitchFamily="18" charset="0"/>
            </a:rPr>
            <a:t>Qualitative</a:t>
          </a:r>
          <a:endParaRPr lang="en-IN" sz="2400" dirty="0">
            <a:latin typeface="Times New Roman" panose="02020603050405020304" pitchFamily="18" charset="0"/>
            <a:cs typeface="Times New Roman" panose="02020603050405020304" pitchFamily="18" charset="0"/>
          </a:endParaRPr>
        </a:p>
      </dgm:t>
    </dgm:pt>
    <dgm:pt modelId="{1C32759C-F2F6-4C41-BFE8-ED3F40E92A1D}" type="parTrans" cxnId="{991D7900-1CE7-4ED7-B1E3-E30D7A57F60E}">
      <dgm:prSet/>
      <dgm:spPr/>
      <dgm:t>
        <a:bodyPr/>
        <a:lstStyle/>
        <a:p>
          <a:endParaRPr lang="en-IN"/>
        </a:p>
      </dgm:t>
    </dgm:pt>
    <dgm:pt modelId="{C2CB71DC-E9C0-4256-B396-571A8A226195}" type="sibTrans" cxnId="{991D7900-1CE7-4ED7-B1E3-E30D7A57F60E}">
      <dgm:prSet/>
      <dgm:spPr/>
      <dgm:t>
        <a:bodyPr/>
        <a:lstStyle/>
        <a:p>
          <a:endParaRPr lang="en-IN"/>
        </a:p>
      </dgm:t>
    </dgm:pt>
    <dgm:pt modelId="{29D0CFC9-D480-486A-8D61-09225E06E9F2}">
      <dgm:prSet phldrT="[Text]" custT="1"/>
      <dgm:spPr/>
      <dgm:t>
        <a:bodyPr/>
        <a:lstStyle/>
        <a:p>
          <a:r>
            <a:rPr lang="en-US" sz="2800" dirty="0">
              <a:latin typeface="Times New Roman" panose="02020603050405020304" pitchFamily="18" charset="0"/>
              <a:cs typeface="Times New Roman" panose="02020603050405020304" pitchFamily="18" charset="0"/>
            </a:rPr>
            <a:t>Ranking Method</a:t>
          </a:r>
          <a:endParaRPr lang="en-IN" sz="2800" dirty="0">
            <a:latin typeface="Times New Roman" panose="02020603050405020304" pitchFamily="18" charset="0"/>
            <a:cs typeface="Times New Roman" panose="02020603050405020304" pitchFamily="18" charset="0"/>
          </a:endParaRPr>
        </a:p>
      </dgm:t>
    </dgm:pt>
    <dgm:pt modelId="{84058EF1-17FB-46B5-9729-F4A49B2EFB99}" type="parTrans" cxnId="{5E75FEDE-A142-4E11-BE74-39B36C5BF098}">
      <dgm:prSet/>
      <dgm:spPr/>
      <dgm:t>
        <a:bodyPr/>
        <a:lstStyle/>
        <a:p>
          <a:endParaRPr lang="en-IN"/>
        </a:p>
      </dgm:t>
    </dgm:pt>
    <dgm:pt modelId="{3DF1DECB-FAD7-43EE-B12A-5A58BB59801C}" type="sibTrans" cxnId="{5E75FEDE-A142-4E11-BE74-39B36C5BF098}">
      <dgm:prSet/>
      <dgm:spPr/>
      <dgm:t>
        <a:bodyPr/>
        <a:lstStyle/>
        <a:p>
          <a:endParaRPr lang="en-IN"/>
        </a:p>
      </dgm:t>
    </dgm:pt>
    <dgm:pt modelId="{79F62C6C-E462-4D82-89B3-616BA229827E}">
      <dgm:prSet phldrT="[Text]" custT="1"/>
      <dgm:spPr/>
      <dgm:t>
        <a:bodyPr/>
        <a:lstStyle/>
        <a:p>
          <a:r>
            <a:rPr lang="en-US" sz="2800" dirty="0">
              <a:latin typeface="Times New Roman" panose="02020603050405020304" pitchFamily="18" charset="0"/>
              <a:cs typeface="Times New Roman" panose="02020603050405020304" pitchFamily="18" charset="0"/>
            </a:rPr>
            <a:t>Job Grading Method</a:t>
          </a:r>
          <a:endParaRPr lang="en-IN" sz="2800" dirty="0">
            <a:latin typeface="Times New Roman" panose="02020603050405020304" pitchFamily="18" charset="0"/>
            <a:cs typeface="Times New Roman" panose="02020603050405020304" pitchFamily="18" charset="0"/>
          </a:endParaRPr>
        </a:p>
      </dgm:t>
    </dgm:pt>
    <dgm:pt modelId="{90DC36A1-D3BC-44B6-81B7-8CDE1179D7F3}" type="parTrans" cxnId="{825FF472-13E9-48EA-AE1E-A47B8BFBFAA0}">
      <dgm:prSet/>
      <dgm:spPr/>
      <dgm:t>
        <a:bodyPr/>
        <a:lstStyle/>
        <a:p>
          <a:endParaRPr lang="en-IN"/>
        </a:p>
      </dgm:t>
    </dgm:pt>
    <dgm:pt modelId="{E203F2A2-A4E5-4D1D-B639-221E953BC75B}" type="sibTrans" cxnId="{825FF472-13E9-48EA-AE1E-A47B8BFBFAA0}">
      <dgm:prSet/>
      <dgm:spPr/>
      <dgm:t>
        <a:bodyPr/>
        <a:lstStyle/>
        <a:p>
          <a:endParaRPr lang="en-IN"/>
        </a:p>
      </dgm:t>
    </dgm:pt>
    <dgm:pt modelId="{35A527EB-7E6D-4271-A369-E24A1618D1ED}">
      <dgm:prSet phldrT="[Text]" custT="1"/>
      <dgm:spPr/>
      <dgm:t>
        <a:bodyPr/>
        <a:lstStyle/>
        <a:p>
          <a:r>
            <a:rPr lang="en-US" sz="2400" dirty="0">
              <a:latin typeface="Times New Roman" panose="02020603050405020304" pitchFamily="18" charset="0"/>
              <a:cs typeface="Times New Roman" panose="02020603050405020304" pitchFamily="18" charset="0"/>
            </a:rPr>
            <a:t>Quantitative</a:t>
          </a:r>
          <a:endParaRPr lang="en-IN" sz="2400" dirty="0">
            <a:latin typeface="Times New Roman" panose="02020603050405020304" pitchFamily="18" charset="0"/>
            <a:cs typeface="Times New Roman" panose="02020603050405020304" pitchFamily="18" charset="0"/>
          </a:endParaRPr>
        </a:p>
      </dgm:t>
    </dgm:pt>
    <dgm:pt modelId="{6CBBAA57-6C72-46FF-8C71-2428FF524C17}" type="parTrans" cxnId="{156F6730-3A00-447E-BFEE-E3E9C6D5499A}">
      <dgm:prSet/>
      <dgm:spPr/>
      <dgm:t>
        <a:bodyPr/>
        <a:lstStyle/>
        <a:p>
          <a:endParaRPr lang="en-IN"/>
        </a:p>
      </dgm:t>
    </dgm:pt>
    <dgm:pt modelId="{A4C73C8A-D8E9-4491-B5B5-1980952C366C}" type="sibTrans" cxnId="{156F6730-3A00-447E-BFEE-E3E9C6D5499A}">
      <dgm:prSet/>
      <dgm:spPr/>
      <dgm:t>
        <a:bodyPr/>
        <a:lstStyle/>
        <a:p>
          <a:endParaRPr lang="en-IN"/>
        </a:p>
      </dgm:t>
    </dgm:pt>
    <dgm:pt modelId="{CCF230D6-D522-41A2-9EBF-7F3D05DA6A65}">
      <dgm:prSet phldrT="[Text]" custT="1"/>
      <dgm:spPr/>
      <dgm:t>
        <a:bodyPr/>
        <a:lstStyle/>
        <a:p>
          <a:r>
            <a:rPr lang="en-US" sz="2800" dirty="0">
              <a:latin typeface="Times New Roman" panose="02020603050405020304" pitchFamily="18" charset="0"/>
              <a:cs typeface="Times New Roman" panose="02020603050405020304" pitchFamily="18" charset="0"/>
            </a:rPr>
            <a:t>Point Systems</a:t>
          </a:r>
          <a:endParaRPr lang="en-IN" sz="2800" dirty="0">
            <a:latin typeface="Times New Roman" panose="02020603050405020304" pitchFamily="18" charset="0"/>
            <a:cs typeface="Times New Roman" panose="02020603050405020304" pitchFamily="18" charset="0"/>
          </a:endParaRPr>
        </a:p>
      </dgm:t>
    </dgm:pt>
    <dgm:pt modelId="{6A2897EA-7502-42E2-BBE5-F492175CE9D8}" type="parTrans" cxnId="{1A30CE62-003F-4044-B710-87EDFD740C81}">
      <dgm:prSet/>
      <dgm:spPr/>
      <dgm:t>
        <a:bodyPr/>
        <a:lstStyle/>
        <a:p>
          <a:endParaRPr lang="en-IN"/>
        </a:p>
      </dgm:t>
    </dgm:pt>
    <dgm:pt modelId="{64F13226-3308-4025-90D1-EA698B7A9D7D}" type="sibTrans" cxnId="{1A30CE62-003F-4044-B710-87EDFD740C81}">
      <dgm:prSet/>
      <dgm:spPr/>
      <dgm:t>
        <a:bodyPr/>
        <a:lstStyle/>
        <a:p>
          <a:endParaRPr lang="en-IN"/>
        </a:p>
      </dgm:t>
    </dgm:pt>
    <dgm:pt modelId="{0C73039C-8826-4578-8268-AC03901F1B7D}">
      <dgm:prSet custT="1"/>
      <dgm:spPr/>
      <dgm:t>
        <a:bodyPr/>
        <a:lstStyle/>
        <a:p>
          <a:r>
            <a:rPr lang="en-US" sz="2800" dirty="0">
              <a:latin typeface="Times New Roman" panose="02020603050405020304" pitchFamily="18" charset="0"/>
              <a:cs typeface="Times New Roman" panose="02020603050405020304" pitchFamily="18" charset="0"/>
            </a:rPr>
            <a:t>Factor Comparison Method</a:t>
          </a:r>
          <a:endParaRPr lang="en-IN" sz="2800" dirty="0">
            <a:latin typeface="Times New Roman" panose="02020603050405020304" pitchFamily="18" charset="0"/>
            <a:cs typeface="Times New Roman" panose="02020603050405020304" pitchFamily="18" charset="0"/>
          </a:endParaRPr>
        </a:p>
      </dgm:t>
    </dgm:pt>
    <dgm:pt modelId="{CA2CEBD7-0706-411A-B342-2257EE21D813}" type="parTrans" cxnId="{93F6422E-D44A-4C9F-8768-3884CF8CA997}">
      <dgm:prSet/>
      <dgm:spPr/>
      <dgm:t>
        <a:bodyPr/>
        <a:lstStyle/>
        <a:p>
          <a:endParaRPr lang="en-IN"/>
        </a:p>
      </dgm:t>
    </dgm:pt>
    <dgm:pt modelId="{D9A97846-C1E0-4793-B6DE-B378E75D07D5}" type="sibTrans" cxnId="{93F6422E-D44A-4C9F-8768-3884CF8CA997}">
      <dgm:prSet/>
      <dgm:spPr/>
      <dgm:t>
        <a:bodyPr/>
        <a:lstStyle/>
        <a:p>
          <a:endParaRPr lang="en-IN"/>
        </a:p>
      </dgm:t>
    </dgm:pt>
    <dgm:pt modelId="{8FA851EB-F934-4890-827D-1E764822EFF7}" type="pres">
      <dgm:prSet presAssocID="{0FF26AAA-5324-466F-8CE3-F28DA59C4CDD}" presName="hierChild1" presStyleCnt="0">
        <dgm:presLayoutVars>
          <dgm:chPref val="1"/>
          <dgm:dir/>
          <dgm:animOne val="branch"/>
          <dgm:animLvl val="lvl"/>
          <dgm:resizeHandles/>
        </dgm:presLayoutVars>
      </dgm:prSet>
      <dgm:spPr/>
    </dgm:pt>
    <dgm:pt modelId="{077085C6-037B-4C8B-B31A-CD1A7FAFC19E}" type="pres">
      <dgm:prSet presAssocID="{991E170E-18B3-4B2A-97B4-25EE12429188}" presName="hierRoot1" presStyleCnt="0"/>
      <dgm:spPr/>
    </dgm:pt>
    <dgm:pt modelId="{59B88D1B-3E67-4E1D-942A-524F3C506CFB}" type="pres">
      <dgm:prSet presAssocID="{991E170E-18B3-4B2A-97B4-25EE12429188}" presName="composite" presStyleCnt="0"/>
      <dgm:spPr/>
    </dgm:pt>
    <dgm:pt modelId="{6E908B4E-E535-4E40-B504-0E39733EEDA8}" type="pres">
      <dgm:prSet presAssocID="{991E170E-18B3-4B2A-97B4-25EE12429188}" presName="background" presStyleLbl="node0" presStyleIdx="0" presStyleCnt="1"/>
      <dgm:spPr/>
    </dgm:pt>
    <dgm:pt modelId="{E3950088-B4E3-4058-A4C1-D88C9047648F}" type="pres">
      <dgm:prSet presAssocID="{991E170E-18B3-4B2A-97B4-25EE12429188}" presName="text" presStyleLbl="fgAcc0" presStyleIdx="0" presStyleCnt="1" custScaleX="181694" custLinFactNeighborX="-3184" custLinFactNeighborY="-4011">
        <dgm:presLayoutVars>
          <dgm:chPref val="3"/>
        </dgm:presLayoutVars>
      </dgm:prSet>
      <dgm:spPr/>
    </dgm:pt>
    <dgm:pt modelId="{B055D06A-6AD4-448A-B72D-E610565F1E99}" type="pres">
      <dgm:prSet presAssocID="{991E170E-18B3-4B2A-97B4-25EE12429188}" presName="hierChild2" presStyleCnt="0"/>
      <dgm:spPr/>
    </dgm:pt>
    <dgm:pt modelId="{17BF89E0-8EC1-4A68-97F2-76D266C65E71}" type="pres">
      <dgm:prSet presAssocID="{1C32759C-F2F6-4C41-BFE8-ED3F40E92A1D}" presName="Name10" presStyleLbl="parChTrans1D2" presStyleIdx="0" presStyleCnt="2"/>
      <dgm:spPr/>
    </dgm:pt>
    <dgm:pt modelId="{36894007-C29C-40A3-840B-371D3B441731}" type="pres">
      <dgm:prSet presAssocID="{DE237275-3B51-4DE5-9006-A6729071BEEF}" presName="hierRoot2" presStyleCnt="0"/>
      <dgm:spPr/>
    </dgm:pt>
    <dgm:pt modelId="{853D1ABD-F932-4C6E-85B6-9D97F3588AAF}" type="pres">
      <dgm:prSet presAssocID="{DE237275-3B51-4DE5-9006-A6729071BEEF}" presName="composite2" presStyleCnt="0"/>
      <dgm:spPr/>
    </dgm:pt>
    <dgm:pt modelId="{1BC6DCB7-787D-4F96-82D1-F187359087E8}" type="pres">
      <dgm:prSet presAssocID="{DE237275-3B51-4DE5-9006-A6729071BEEF}" presName="background2" presStyleLbl="node2" presStyleIdx="0" presStyleCnt="2"/>
      <dgm:spPr/>
    </dgm:pt>
    <dgm:pt modelId="{0A598E33-9182-4FD7-A19D-5804A616143A}" type="pres">
      <dgm:prSet presAssocID="{DE237275-3B51-4DE5-9006-A6729071BEEF}" presName="text2" presStyleLbl="fgAcc2" presStyleIdx="0" presStyleCnt="2" custScaleX="119700">
        <dgm:presLayoutVars>
          <dgm:chPref val="3"/>
        </dgm:presLayoutVars>
      </dgm:prSet>
      <dgm:spPr/>
    </dgm:pt>
    <dgm:pt modelId="{5DD38C5F-3DF8-4061-B7B9-7B918126FEDD}" type="pres">
      <dgm:prSet presAssocID="{DE237275-3B51-4DE5-9006-A6729071BEEF}" presName="hierChild3" presStyleCnt="0"/>
      <dgm:spPr/>
    </dgm:pt>
    <dgm:pt modelId="{CE3C4FEC-2027-40CC-A389-5BD94F9F7EBD}" type="pres">
      <dgm:prSet presAssocID="{84058EF1-17FB-46B5-9729-F4A49B2EFB99}" presName="Name17" presStyleLbl="parChTrans1D3" presStyleIdx="0" presStyleCnt="4"/>
      <dgm:spPr/>
    </dgm:pt>
    <dgm:pt modelId="{0F929593-5778-42A6-B109-52C24C4163F0}" type="pres">
      <dgm:prSet presAssocID="{29D0CFC9-D480-486A-8D61-09225E06E9F2}" presName="hierRoot3" presStyleCnt="0"/>
      <dgm:spPr/>
    </dgm:pt>
    <dgm:pt modelId="{475BEE5B-E424-44EE-BD38-097008F79CB0}" type="pres">
      <dgm:prSet presAssocID="{29D0CFC9-D480-486A-8D61-09225E06E9F2}" presName="composite3" presStyleCnt="0"/>
      <dgm:spPr/>
    </dgm:pt>
    <dgm:pt modelId="{F3608CEB-6C2F-463B-B019-233A86879747}" type="pres">
      <dgm:prSet presAssocID="{29D0CFC9-D480-486A-8D61-09225E06E9F2}" presName="background3" presStyleLbl="node3" presStyleIdx="0" presStyleCnt="4"/>
      <dgm:spPr/>
    </dgm:pt>
    <dgm:pt modelId="{4A3D05E2-4B0E-4154-BF55-CDDBDD9E5047}" type="pres">
      <dgm:prSet presAssocID="{29D0CFC9-D480-486A-8D61-09225E06E9F2}" presName="text3" presStyleLbl="fgAcc3" presStyleIdx="0" presStyleCnt="4">
        <dgm:presLayoutVars>
          <dgm:chPref val="3"/>
        </dgm:presLayoutVars>
      </dgm:prSet>
      <dgm:spPr/>
    </dgm:pt>
    <dgm:pt modelId="{BBB9C42F-D52C-4A42-A8FE-7090B82BFAA1}" type="pres">
      <dgm:prSet presAssocID="{29D0CFC9-D480-486A-8D61-09225E06E9F2}" presName="hierChild4" presStyleCnt="0"/>
      <dgm:spPr/>
    </dgm:pt>
    <dgm:pt modelId="{31C57440-DCA7-40A2-97AC-BD6930C5F8EC}" type="pres">
      <dgm:prSet presAssocID="{90DC36A1-D3BC-44B6-81B7-8CDE1179D7F3}" presName="Name17" presStyleLbl="parChTrans1D3" presStyleIdx="1" presStyleCnt="4"/>
      <dgm:spPr/>
    </dgm:pt>
    <dgm:pt modelId="{A767B3E8-F630-4395-9754-0C8504C4062D}" type="pres">
      <dgm:prSet presAssocID="{79F62C6C-E462-4D82-89B3-616BA229827E}" presName="hierRoot3" presStyleCnt="0"/>
      <dgm:spPr/>
    </dgm:pt>
    <dgm:pt modelId="{F7019E10-9477-411A-AB76-73C02CF17B2B}" type="pres">
      <dgm:prSet presAssocID="{79F62C6C-E462-4D82-89B3-616BA229827E}" presName="composite3" presStyleCnt="0"/>
      <dgm:spPr/>
    </dgm:pt>
    <dgm:pt modelId="{E895A5C7-DD53-44CF-A95D-8EBBDFA9A2FC}" type="pres">
      <dgm:prSet presAssocID="{79F62C6C-E462-4D82-89B3-616BA229827E}" presName="background3" presStyleLbl="node3" presStyleIdx="1" presStyleCnt="4"/>
      <dgm:spPr/>
    </dgm:pt>
    <dgm:pt modelId="{A78B621E-152F-47AA-98ED-DECF2262DC84}" type="pres">
      <dgm:prSet presAssocID="{79F62C6C-E462-4D82-89B3-616BA229827E}" presName="text3" presStyleLbl="fgAcc3" presStyleIdx="1" presStyleCnt="4" custScaleX="116197">
        <dgm:presLayoutVars>
          <dgm:chPref val="3"/>
        </dgm:presLayoutVars>
      </dgm:prSet>
      <dgm:spPr/>
    </dgm:pt>
    <dgm:pt modelId="{8294321B-0520-4F37-A253-B5A6BE961893}" type="pres">
      <dgm:prSet presAssocID="{79F62C6C-E462-4D82-89B3-616BA229827E}" presName="hierChild4" presStyleCnt="0"/>
      <dgm:spPr/>
    </dgm:pt>
    <dgm:pt modelId="{8F7FC895-BBB2-4E80-8C4D-0D43F650D87F}" type="pres">
      <dgm:prSet presAssocID="{6CBBAA57-6C72-46FF-8C71-2428FF524C17}" presName="Name10" presStyleLbl="parChTrans1D2" presStyleIdx="1" presStyleCnt="2"/>
      <dgm:spPr/>
    </dgm:pt>
    <dgm:pt modelId="{971EED86-B945-42B5-987B-4F7C3FD62304}" type="pres">
      <dgm:prSet presAssocID="{35A527EB-7E6D-4271-A369-E24A1618D1ED}" presName="hierRoot2" presStyleCnt="0"/>
      <dgm:spPr/>
    </dgm:pt>
    <dgm:pt modelId="{93636E5E-05F3-47B0-BCFE-46FE90DDDD1F}" type="pres">
      <dgm:prSet presAssocID="{35A527EB-7E6D-4271-A369-E24A1618D1ED}" presName="composite2" presStyleCnt="0"/>
      <dgm:spPr/>
    </dgm:pt>
    <dgm:pt modelId="{EE63A375-0DE9-40AF-80CA-66F7A2E523A0}" type="pres">
      <dgm:prSet presAssocID="{35A527EB-7E6D-4271-A369-E24A1618D1ED}" presName="background2" presStyleLbl="node2" presStyleIdx="1" presStyleCnt="2"/>
      <dgm:spPr/>
    </dgm:pt>
    <dgm:pt modelId="{9A88CE3C-E49A-4FD7-BBEF-5783A99A00FD}" type="pres">
      <dgm:prSet presAssocID="{35A527EB-7E6D-4271-A369-E24A1618D1ED}" presName="text2" presStyleLbl="fgAcc2" presStyleIdx="1" presStyleCnt="2" custScaleX="120111">
        <dgm:presLayoutVars>
          <dgm:chPref val="3"/>
        </dgm:presLayoutVars>
      </dgm:prSet>
      <dgm:spPr/>
    </dgm:pt>
    <dgm:pt modelId="{BB05C965-2026-4547-84B1-36D2C5E0B34C}" type="pres">
      <dgm:prSet presAssocID="{35A527EB-7E6D-4271-A369-E24A1618D1ED}" presName="hierChild3" presStyleCnt="0"/>
      <dgm:spPr/>
    </dgm:pt>
    <dgm:pt modelId="{22A32104-F2B1-49E3-82D4-1683C9D9E84D}" type="pres">
      <dgm:prSet presAssocID="{6A2897EA-7502-42E2-BBE5-F492175CE9D8}" presName="Name17" presStyleLbl="parChTrans1D3" presStyleIdx="2" presStyleCnt="4"/>
      <dgm:spPr/>
    </dgm:pt>
    <dgm:pt modelId="{91D0A010-C465-4072-8259-CBC9B8E5ACFF}" type="pres">
      <dgm:prSet presAssocID="{CCF230D6-D522-41A2-9EBF-7F3D05DA6A65}" presName="hierRoot3" presStyleCnt="0"/>
      <dgm:spPr/>
    </dgm:pt>
    <dgm:pt modelId="{988ED322-F5B5-422C-943C-5068D344A30A}" type="pres">
      <dgm:prSet presAssocID="{CCF230D6-D522-41A2-9EBF-7F3D05DA6A65}" presName="composite3" presStyleCnt="0"/>
      <dgm:spPr/>
    </dgm:pt>
    <dgm:pt modelId="{71FA7B3C-8FB7-476F-9C9D-C5E25FEE58F4}" type="pres">
      <dgm:prSet presAssocID="{CCF230D6-D522-41A2-9EBF-7F3D05DA6A65}" presName="background3" presStyleLbl="node3" presStyleIdx="2" presStyleCnt="4"/>
      <dgm:spPr/>
    </dgm:pt>
    <dgm:pt modelId="{F19B34C1-2F65-4402-ACC5-0F80B10FF516}" type="pres">
      <dgm:prSet presAssocID="{CCF230D6-D522-41A2-9EBF-7F3D05DA6A65}" presName="text3" presStyleLbl="fgAcc3" presStyleIdx="2" presStyleCnt="4">
        <dgm:presLayoutVars>
          <dgm:chPref val="3"/>
        </dgm:presLayoutVars>
      </dgm:prSet>
      <dgm:spPr/>
    </dgm:pt>
    <dgm:pt modelId="{6E49C4C4-EFE3-4FEE-BC2C-E8FFF294C818}" type="pres">
      <dgm:prSet presAssocID="{CCF230D6-D522-41A2-9EBF-7F3D05DA6A65}" presName="hierChild4" presStyleCnt="0"/>
      <dgm:spPr/>
    </dgm:pt>
    <dgm:pt modelId="{CD825F39-6348-40DC-957B-35D5C1BFF0A3}" type="pres">
      <dgm:prSet presAssocID="{CA2CEBD7-0706-411A-B342-2257EE21D813}" presName="Name17" presStyleLbl="parChTrans1D3" presStyleIdx="3" presStyleCnt="4"/>
      <dgm:spPr/>
    </dgm:pt>
    <dgm:pt modelId="{369CC6E6-ECD8-41CA-B5CC-07771FC3C794}" type="pres">
      <dgm:prSet presAssocID="{0C73039C-8826-4578-8268-AC03901F1B7D}" presName="hierRoot3" presStyleCnt="0"/>
      <dgm:spPr/>
    </dgm:pt>
    <dgm:pt modelId="{44567599-7D7B-4B40-A199-118C35A2FEC7}" type="pres">
      <dgm:prSet presAssocID="{0C73039C-8826-4578-8268-AC03901F1B7D}" presName="composite3" presStyleCnt="0"/>
      <dgm:spPr/>
    </dgm:pt>
    <dgm:pt modelId="{3C7B989C-F0A5-4CB1-B488-4915792E230C}" type="pres">
      <dgm:prSet presAssocID="{0C73039C-8826-4578-8268-AC03901F1B7D}" presName="background3" presStyleLbl="node3" presStyleIdx="3" presStyleCnt="4"/>
      <dgm:spPr/>
    </dgm:pt>
    <dgm:pt modelId="{798AC649-CF38-4FFA-850A-5084396316CD}" type="pres">
      <dgm:prSet presAssocID="{0C73039C-8826-4578-8268-AC03901F1B7D}" presName="text3" presStyleLbl="fgAcc3" presStyleIdx="3" presStyleCnt="4" custScaleX="131477">
        <dgm:presLayoutVars>
          <dgm:chPref val="3"/>
        </dgm:presLayoutVars>
      </dgm:prSet>
      <dgm:spPr/>
    </dgm:pt>
    <dgm:pt modelId="{B120DCB1-B536-4B6F-84F4-30AF8431D8B3}" type="pres">
      <dgm:prSet presAssocID="{0C73039C-8826-4578-8268-AC03901F1B7D}" presName="hierChild4" presStyleCnt="0"/>
      <dgm:spPr/>
    </dgm:pt>
  </dgm:ptLst>
  <dgm:cxnLst>
    <dgm:cxn modelId="{991D7900-1CE7-4ED7-B1E3-E30D7A57F60E}" srcId="{991E170E-18B3-4B2A-97B4-25EE12429188}" destId="{DE237275-3B51-4DE5-9006-A6729071BEEF}" srcOrd="0" destOrd="0" parTransId="{1C32759C-F2F6-4C41-BFE8-ED3F40E92A1D}" sibTransId="{C2CB71DC-E9C0-4256-B396-571A8A226195}"/>
    <dgm:cxn modelId="{574EC005-A4CF-4758-A2FB-B8189F4DD182}" srcId="{0FF26AAA-5324-466F-8CE3-F28DA59C4CDD}" destId="{991E170E-18B3-4B2A-97B4-25EE12429188}" srcOrd="0" destOrd="0" parTransId="{29755BC2-6973-4CCC-9C1A-962D11CC6C0B}" sibTransId="{869BBDE0-5608-4971-AFE2-251FBE5C2032}"/>
    <dgm:cxn modelId="{0D82450D-DD10-4893-9843-4AB7F08955C1}" type="presOf" srcId="{29D0CFC9-D480-486A-8D61-09225E06E9F2}" destId="{4A3D05E2-4B0E-4154-BF55-CDDBDD9E5047}" srcOrd="0" destOrd="0" presId="urn:microsoft.com/office/officeart/2005/8/layout/hierarchy1"/>
    <dgm:cxn modelId="{3CB9AF14-9086-4963-AA03-D67258741001}" type="presOf" srcId="{DE237275-3B51-4DE5-9006-A6729071BEEF}" destId="{0A598E33-9182-4FD7-A19D-5804A616143A}" srcOrd="0" destOrd="0" presId="urn:microsoft.com/office/officeart/2005/8/layout/hierarchy1"/>
    <dgm:cxn modelId="{93F6422E-D44A-4C9F-8768-3884CF8CA997}" srcId="{35A527EB-7E6D-4271-A369-E24A1618D1ED}" destId="{0C73039C-8826-4578-8268-AC03901F1B7D}" srcOrd="1" destOrd="0" parTransId="{CA2CEBD7-0706-411A-B342-2257EE21D813}" sibTransId="{D9A97846-C1E0-4793-B6DE-B378E75D07D5}"/>
    <dgm:cxn modelId="{156F6730-3A00-447E-BFEE-E3E9C6D5499A}" srcId="{991E170E-18B3-4B2A-97B4-25EE12429188}" destId="{35A527EB-7E6D-4271-A369-E24A1618D1ED}" srcOrd="1" destOrd="0" parTransId="{6CBBAA57-6C72-46FF-8C71-2428FF524C17}" sibTransId="{A4C73C8A-D8E9-4491-B5B5-1980952C366C}"/>
    <dgm:cxn modelId="{B2A16F31-D475-4D57-887C-51C26C091328}" type="presOf" srcId="{991E170E-18B3-4B2A-97B4-25EE12429188}" destId="{E3950088-B4E3-4058-A4C1-D88C9047648F}" srcOrd="0" destOrd="0" presId="urn:microsoft.com/office/officeart/2005/8/layout/hierarchy1"/>
    <dgm:cxn modelId="{1A30CE62-003F-4044-B710-87EDFD740C81}" srcId="{35A527EB-7E6D-4271-A369-E24A1618D1ED}" destId="{CCF230D6-D522-41A2-9EBF-7F3D05DA6A65}" srcOrd="0" destOrd="0" parTransId="{6A2897EA-7502-42E2-BBE5-F492175CE9D8}" sibTransId="{64F13226-3308-4025-90D1-EA698B7A9D7D}"/>
    <dgm:cxn modelId="{DA0BD543-4C97-4C89-9BE9-EC078AC5B571}" type="presOf" srcId="{6A2897EA-7502-42E2-BBE5-F492175CE9D8}" destId="{22A32104-F2B1-49E3-82D4-1683C9D9E84D}" srcOrd="0" destOrd="0" presId="urn:microsoft.com/office/officeart/2005/8/layout/hierarchy1"/>
    <dgm:cxn modelId="{DB1B004A-DD3E-48A5-B9C3-AB2F01574496}" type="presOf" srcId="{CCF230D6-D522-41A2-9EBF-7F3D05DA6A65}" destId="{F19B34C1-2F65-4402-ACC5-0F80B10FF516}" srcOrd="0" destOrd="0" presId="urn:microsoft.com/office/officeart/2005/8/layout/hierarchy1"/>
    <dgm:cxn modelId="{825FF472-13E9-48EA-AE1E-A47B8BFBFAA0}" srcId="{DE237275-3B51-4DE5-9006-A6729071BEEF}" destId="{79F62C6C-E462-4D82-89B3-616BA229827E}" srcOrd="1" destOrd="0" parTransId="{90DC36A1-D3BC-44B6-81B7-8CDE1179D7F3}" sibTransId="{E203F2A2-A4E5-4D1D-B639-221E953BC75B}"/>
    <dgm:cxn modelId="{E89D4782-99AA-462D-AAC8-923A742FB0C9}" type="presOf" srcId="{84058EF1-17FB-46B5-9729-F4A49B2EFB99}" destId="{CE3C4FEC-2027-40CC-A389-5BD94F9F7EBD}" srcOrd="0" destOrd="0" presId="urn:microsoft.com/office/officeart/2005/8/layout/hierarchy1"/>
    <dgm:cxn modelId="{B0E269B1-50A4-4841-810C-CD21F4D88204}" type="presOf" srcId="{35A527EB-7E6D-4271-A369-E24A1618D1ED}" destId="{9A88CE3C-E49A-4FD7-BBEF-5783A99A00FD}" srcOrd="0" destOrd="0" presId="urn:microsoft.com/office/officeart/2005/8/layout/hierarchy1"/>
    <dgm:cxn modelId="{3ADF64B6-9093-4169-82E4-FFA90EEA8702}" type="presOf" srcId="{6CBBAA57-6C72-46FF-8C71-2428FF524C17}" destId="{8F7FC895-BBB2-4E80-8C4D-0D43F650D87F}" srcOrd="0" destOrd="0" presId="urn:microsoft.com/office/officeart/2005/8/layout/hierarchy1"/>
    <dgm:cxn modelId="{03EFF5B6-0C44-469F-A2CB-54403943A221}" type="presOf" srcId="{0FF26AAA-5324-466F-8CE3-F28DA59C4CDD}" destId="{8FA851EB-F934-4890-827D-1E764822EFF7}" srcOrd="0" destOrd="0" presId="urn:microsoft.com/office/officeart/2005/8/layout/hierarchy1"/>
    <dgm:cxn modelId="{71824AD5-C1A7-4C86-9E9F-9B376035C33D}" type="presOf" srcId="{0C73039C-8826-4578-8268-AC03901F1B7D}" destId="{798AC649-CF38-4FFA-850A-5084396316CD}" srcOrd="0" destOrd="0" presId="urn:microsoft.com/office/officeart/2005/8/layout/hierarchy1"/>
    <dgm:cxn modelId="{5E75FEDE-A142-4E11-BE74-39B36C5BF098}" srcId="{DE237275-3B51-4DE5-9006-A6729071BEEF}" destId="{29D0CFC9-D480-486A-8D61-09225E06E9F2}" srcOrd="0" destOrd="0" parTransId="{84058EF1-17FB-46B5-9729-F4A49B2EFB99}" sibTransId="{3DF1DECB-FAD7-43EE-B12A-5A58BB59801C}"/>
    <dgm:cxn modelId="{6722BBEF-543B-4216-A3F1-E90E6E85B02F}" type="presOf" srcId="{79F62C6C-E462-4D82-89B3-616BA229827E}" destId="{A78B621E-152F-47AA-98ED-DECF2262DC84}" srcOrd="0" destOrd="0" presId="urn:microsoft.com/office/officeart/2005/8/layout/hierarchy1"/>
    <dgm:cxn modelId="{415C82F0-8B57-40EB-BED0-0EE4452BBB8D}" type="presOf" srcId="{1C32759C-F2F6-4C41-BFE8-ED3F40E92A1D}" destId="{17BF89E0-8EC1-4A68-97F2-76D266C65E71}" srcOrd="0" destOrd="0" presId="urn:microsoft.com/office/officeart/2005/8/layout/hierarchy1"/>
    <dgm:cxn modelId="{B5616FFC-2A4D-48C1-8430-1B4AA5395C86}" type="presOf" srcId="{90DC36A1-D3BC-44B6-81B7-8CDE1179D7F3}" destId="{31C57440-DCA7-40A2-97AC-BD6930C5F8EC}" srcOrd="0" destOrd="0" presId="urn:microsoft.com/office/officeart/2005/8/layout/hierarchy1"/>
    <dgm:cxn modelId="{0EF06AFE-5799-44E2-AEAA-CF0D6E751A8C}" type="presOf" srcId="{CA2CEBD7-0706-411A-B342-2257EE21D813}" destId="{CD825F39-6348-40DC-957B-35D5C1BFF0A3}" srcOrd="0" destOrd="0" presId="urn:microsoft.com/office/officeart/2005/8/layout/hierarchy1"/>
    <dgm:cxn modelId="{FCCF40DF-302E-499A-9FC5-9B45826079E2}" type="presParOf" srcId="{8FA851EB-F934-4890-827D-1E764822EFF7}" destId="{077085C6-037B-4C8B-B31A-CD1A7FAFC19E}" srcOrd="0" destOrd="0" presId="urn:microsoft.com/office/officeart/2005/8/layout/hierarchy1"/>
    <dgm:cxn modelId="{A2150C04-2BBA-4339-A639-D3D62130D85E}" type="presParOf" srcId="{077085C6-037B-4C8B-B31A-CD1A7FAFC19E}" destId="{59B88D1B-3E67-4E1D-942A-524F3C506CFB}" srcOrd="0" destOrd="0" presId="urn:microsoft.com/office/officeart/2005/8/layout/hierarchy1"/>
    <dgm:cxn modelId="{BAC7425F-2B32-46E9-8E48-6C38EA66D1DE}" type="presParOf" srcId="{59B88D1B-3E67-4E1D-942A-524F3C506CFB}" destId="{6E908B4E-E535-4E40-B504-0E39733EEDA8}" srcOrd="0" destOrd="0" presId="urn:microsoft.com/office/officeart/2005/8/layout/hierarchy1"/>
    <dgm:cxn modelId="{C9301F12-C1F2-439B-B94A-620E663E6B1D}" type="presParOf" srcId="{59B88D1B-3E67-4E1D-942A-524F3C506CFB}" destId="{E3950088-B4E3-4058-A4C1-D88C9047648F}" srcOrd="1" destOrd="0" presId="urn:microsoft.com/office/officeart/2005/8/layout/hierarchy1"/>
    <dgm:cxn modelId="{D94841D0-0459-4B38-B43E-189F8590BE1A}" type="presParOf" srcId="{077085C6-037B-4C8B-B31A-CD1A7FAFC19E}" destId="{B055D06A-6AD4-448A-B72D-E610565F1E99}" srcOrd="1" destOrd="0" presId="urn:microsoft.com/office/officeart/2005/8/layout/hierarchy1"/>
    <dgm:cxn modelId="{D3E0B026-9769-4B13-A0C8-F6C9C9D4E609}" type="presParOf" srcId="{B055D06A-6AD4-448A-B72D-E610565F1E99}" destId="{17BF89E0-8EC1-4A68-97F2-76D266C65E71}" srcOrd="0" destOrd="0" presId="urn:microsoft.com/office/officeart/2005/8/layout/hierarchy1"/>
    <dgm:cxn modelId="{6DFBC60C-F432-49B9-A77E-3ED408F4D491}" type="presParOf" srcId="{B055D06A-6AD4-448A-B72D-E610565F1E99}" destId="{36894007-C29C-40A3-840B-371D3B441731}" srcOrd="1" destOrd="0" presId="urn:microsoft.com/office/officeart/2005/8/layout/hierarchy1"/>
    <dgm:cxn modelId="{AE388FF8-C980-456B-8BA5-57932A3E249F}" type="presParOf" srcId="{36894007-C29C-40A3-840B-371D3B441731}" destId="{853D1ABD-F932-4C6E-85B6-9D97F3588AAF}" srcOrd="0" destOrd="0" presId="urn:microsoft.com/office/officeart/2005/8/layout/hierarchy1"/>
    <dgm:cxn modelId="{2FE0B6CC-1625-46E3-824F-776C7A579593}" type="presParOf" srcId="{853D1ABD-F932-4C6E-85B6-9D97F3588AAF}" destId="{1BC6DCB7-787D-4F96-82D1-F187359087E8}" srcOrd="0" destOrd="0" presId="urn:microsoft.com/office/officeart/2005/8/layout/hierarchy1"/>
    <dgm:cxn modelId="{B163626D-D588-43CD-8770-A6888C01A027}" type="presParOf" srcId="{853D1ABD-F932-4C6E-85B6-9D97F3588AAF}" destId="{0A598E33-9182-4FD7-A19D-5804A616143A}" srcOrd="1" destOrd="0" presId="urn:microsoft.com/office/officeart/2005/8/layout/hierarchy1"/>
    <dgm:cxn modelId="{0D37D3F1-E687-4E90-9B9E-5B97DDB36080}" type="presParOf" srcId="{36894007-C29C-40A3-840B-371D3B441731}" destId="{5DD38C5F-3DF8-4061-B7B9-7B918126FEDD}" srcOrd="1" destOrd="0" presId="urn:microsoft.com/office/officeart/2005/8/layout/hierarchy1"/>
    <dgm:cxn modelId="{5347D98C-E9CD-4A8D-B6CB-A5053CB397A0}" type="presParOf" srcId="{5DD38C5F-3DF8-4061-B7B9-7B918126FEDD}" destId="{CE3C4FEC-2027-40CC-A389-5BD94F9F7EBD}" srcOrd="0" destOrd="0" presId="urn:microsoft.com/office/officeart/2005/8/layout/hierarchy1"/>
    <dgm:cxn modelId="{B0CEA3FD-2983-4FA2-8693-82D04E9B834D}" type="presParOf" srcId="{5DD38C5F-3DF8-4061-B7B9-7B918126FEDD}" destId="{0F929593-5778-42A6-B109-52C24C4163F0}" srcOrd="1" destOrd="0" presId="urn:microsoft.com/office/officeart/2005/8/layout/hierarchy1"/>
    <dgm:cxn modelId="{30F4152F-336E-41C2-AA72-8389E1FB567F}" type="presParOf" srcId="{0F929593-5778-42A6-B109-52C24C4163F0}" destId="{475BEE5B-E424-44EE-BD38-097008F79CB0}" srcOrd="0" destOrd="0" presId="urn:microsoft.com/office/officeart/2005/8/layout/hierarchy1"/>
    <dgm:cxn modelId="{C2236B41-61F3-4634-832F-9E8EEBF11AF0}" type="presParOf" srcId="{475BEE5B-E424-44EE-BD38-097008F79CB0}" destId="{F3608CEB-6C2F-463B-B019-233A86879747}" srcOrd="0" destOrd="0" presId="urn:microsoft.com/office/officeart/2005/8/layout/hierarchy1"/>
    <dgm:cxn modelId="{E15409D2-0768-4EFC-BC8A-CE1B781D24C3}" type="presParOf" srcId="{475BEE5B-E424-44EE-BD38-097008F79CB0}" destId="{4A3D05E2-4B0E-4154-BF55-CDDBDD9E5047}" srcOrd="1" destOrd="0" presId="urn:microsoft.com/office/officeart/2005/8/layout/hierarchy1"/>
    <dgm:cxn modelId="{39899F1C-6198-4933-B81A-092E3137D249}" type="presParOf" srcId="{0F929593-5778-42A6-B109-52C24C4163F0}" destId="{BBB9C42F-D52C-4A42-A8FE-7090B82BFAA1}" srcOrd="1" destOrd="0" presId="urn:microsoft.com/office/officeart/2005/8/layout/hierarchy1"/>
    <dgm:cxn modelId="{008AB16E-6DF9-4A74-AA0F-74D8E11FB37A}" type="presParOf" srcId="{5DD38C5F-3DF8-4061-B7B9-7B918126FEDD}" destId="{31C57440-DCA7-40A2-97AC-BD6930C5F8EC}" srcOrd="2" destOrd="0" presId="urn:microsoft.com/office/officeart/2005/8/layout/hierarchy1"/>
    <dgm:cxn modelId="{5725C507-B307-4947-9FCC-DD112D0A75B8}" type="presParOf" srcId="{5DD38C5F-3DF8-4061-B7B9-7B918126FEDD}" destId="{A767B3E8-F630-4395-9754-0C8504C4062D}" srcOrd="3" destOrd="0" presId="urn:microsoft.com/office/officeart/2005/8/layout/hierarchy1"/>
    <dgm:cxn modelId="{D0879C2A-D3FC-4BF7-BACA-9E58CC1E1A25}" type="presParOf" srcId="{A767B3E8-F630-4395-9754-0C8504C4062D}" destId="{F7019E10-9477-411A-AB76-73C02CF17B2B}" srcOrd="0" destOrd="0" presId="urn:microsoft.com/office/officeart/2005/8/layout/hierarchy1"/>
    <dgm:cxn modelId="{935F230A-735B-43BF-98D7-A4D0972E94F2}" type="presParOf" srcId="{F7019E10-9477-411A-AB76-73C02CF17B2B}" destId="{E895A5C7-DD53-44CF-A95D-8EBBDFA9A2FC}" srcOrd="0" destOrd="0" presId="urn:microsoft.com/office/officeart/2005/8/layout/hierarchy1"/>
    <dgm:cxn modelId="{1B711D97-6090-4B28-8BC3-682693DB169E}" type="presParOf" srcId="{F7019E10-9477-411A-AB76-73C02CF17B2B}" destId="{A78B621E-152F-47AA-98ED-DECF2262DC84}" srcOrd="1" destOrd="0" presId="urn:microsoft.com/office/officeart/2005/8/layout/hierarchy1"/>
    <dgm:cxn modelId="{27A1106D-27C8-408F-8443-95C88D3A2A6B}" type="presParOf" srcId="{A767B3E8-F630-4395-9754-0C8504C4062D}" destId="{8294321B-0520-4F37-A253-B5A6BE961893}" srcOrd="1" destOrd="0" presId="urn:microsoft.com/office/officeart/2005/8/layout/hierarchy1"/>
    <dgm:cxn modelId="{D720F4E8-650B-4B4A-9E7F-9ECD1930A76B}" type="presParOf" srcId="{B055D06A-6AD4-448A-B72D-E610565F1E99}" destId="{8F7FC895-BBB2-4E80-8C4D-0D43F650D87F}" srcOrd="2" destOrd="0" presId="urn:microsoft.com/office/officeart/2005/8/layout/hierarchy1"/>
    <dgm:cxn modelId="{C979F3D5-CFC4-426A-BC62-F4F782129C50}" type="presParOf" srcId="{B055D06A-6AD4-448A-B72D-E610565F1E99}" destId="{971EED86-B945-42B5-987B-4F7C3FD62304}" srcOrd="3" destOrd="0" presId="urn:microsoft.com/office/officeart/2005/8/layout/hierarchy1"/>
    <dgm:cxn modelId="{E5854610-0990-4A0B-8640-66A03051D328}" type="presParOf" srcId="{971EED86-B945-42B5-987B-4F7C3FD62304}" destId="{93636E5E-05F3-47B0-BCFE-46FE90DDDD1F}" srcOrd="0" destOrd="0" presId="urn:microsoft.com/office/officeart/2005/8/layout/hierarchy1"/>
    <dgm:cxn modelId="{1CD01F0B-57CF-44A0-844D-B6E28D6D84A8}" type="presParOf" srcId="{93636E5E-05F3-47B0-BCFE-46FE90DDDD1F}" destId="{EE63A375-0DE9-40AF-80CA-66F7A2E523A0}" srcOrd="0" destOrd="0" presId="urn:microsoft.com/office/officeart/2005/8/layout/hierarchy1"/>
    <dgm:cxn modelId="{8BA5733F-4B3D-498D-95AB-646E2E02BD6B}" type="presParOf" srcId="{93636E5E-05F3-47B0-BCFE-46FE90DDDD1F}" destId="{9A88CE3C-E49A-4FD7-BBEF-5783A99A00FD}" srcOrd="1" destOrd="0" presId="urn:microsoft.com/office/officeart/2005/8/layout/hierarchy1"/>
    <dgm:cxn modelId="{361FB3F6-A0B9-4EF8-A148-D989643E0534}" type="presParOf" srcId="{971EED86-B945-42B5-987B-4F7C3FD62304}" destId="{BB05C965-2026-4547-84B1-36D2C5E0B34C}" srcOrd="1" destOrd="0" presId="urn:microsoft.com/office/officeart/2005/8/layout/hierarchy1"/>
    <dgm:cxn modelId="{41BEEBF4-88CB-492B-8BDA-96569F1B3982}" type="presParOf" srcId="{BB05C965-2026-4547-84B1-36D2C5E0B34C}" destId="{22A32104-F2B1-49E3-82D4-1683C9D9E84D}" srcOrd="0" destOrd="0" presId="urn:microsoft.com/office/officeart/2005/8/layout/hierarchy1"/>
    <dgm:cxn modelId="{FD7CE893-F46C-4B37-B236-848BE8C18EB5}" type="presParOf" srcId="{BB05C965-2026-4547-84B1-36D2C5E0B34C}" destId="{91D0A010-C465-4072-8259-CBC9B8E5ACFF}" srcOrd="1" destOrd="0" presId="urn:microsoft.com/office/officeart/2005/8/layout/hierarchy1"/>
    <dgm:cxn modelId="{219C48C0-30AE-463E-B36C-0E359F725252}" type="presParOf" srcId="{91D0A010-C465-4072-8259-CBC9B8E5ACFF}" destId="{988ED322-F5B5-422C-943C-5068D344A30A}" srcOrd="0" destOrd="0" presId="urn:microsoft.com/office/officeart/2005/8/layout/hierarchy1"/>
    <dgm:cxn modelId="{6BC30B45-6716-4A77-9FAE-04BA8F653F39}" type="presParOf" srcId="{988ED322-F5B5-422C-943C-5068D344A30A}" destId="{71FA7B3C-8FB7-476F-9C9D-C5E25FEE58F4}" srcOrd="0" destOrd="0" presId="urn:microsoft.com/office/officeart/2005/8/layout/hierarchy1"/>
    <dgm:cxn modelId="{BC46F974-BB46-4E5A-97BC-01CC4DBB90D7}" type="presParOf" srcId="{988ED322-F5B5-422C-943C-5068D344A30A}" destId="{F19B34C1-2F65-4402-ACC5-0F80B10FF516}" srcOrd="1" destOrd="0" presId="urn:microsoft.com/office/officeart/2005/8/layout/hierarchy1"/>
    <dgm:cxn modelId="{4857FB5F-CC8D-436D-AF16-1C6728D2DD13}" type="presParOf" srcId="{91D0A010-C465-4072-8259-CBC9B8E5ACFF}" destId="{6E49C4C4-EFE3-4FEE-BC2C-E8FFF294C818}" srcOrd="1" destOrd="0" presId="urn:microsoft.com/office/officeart/2005/8/layout/hierarchy1"/>
    <dgm:cxn modelId="{3396101D-6F99-44F9-96FD-C78F25471AF2}" type="presParOf" srcId="{BB05C965-2026-4547-84B1-36D2C5E0B34C}" destId="{CD825F39-6348-40DC-957B-35D5C1BFF0A3}" srcOrd="2" destOrd="0" presId="urn:microsoft.com/office/officeart/2005/8/layout/hierarchy1"/>
    <dgm:cxn modelId="{AECE8EF6-4620-473E-A1CF-BF24F7DC315C}" type="presParOf" srcId="{BB05C965-2026-4547-84B1-36D2C5E0B34C}" destId="{369CC6E6-ECD8-41CA-B5CC-07771FC3C794}" srcOrd="3" destOrd="0" presId="urn:microsoft.com/office/officeart/2005/8/layout/hierarchy1"/>
    <dgm:cxn modelId="{4008C8AD-9CAD-44C7-8FCA-EAA3E69CAB0F}" type="presParOf" srcId="{369CC6E6-ECD8-41CA-B5CC-07771FC3C794}" destId="{44567599-7D7B-4B40-A199-118C35A2FEC7}" srcOrd="0" destOrd="0" presId="urn:microsoft.com/office/officeart/2005/8/layout/hierarchy1"/>
    <dgm:cxn modelId="{E115A3C1-EE6E-4661-A04B-10B7BE2AAA56}" type="presParOf" srcId="{44567599-7D7B-4B40-A199-118C35A2FEC7}" destId="{3C7B989C-F0A5-4CB1-B488-4915792E230C}" srcOrd="0" destOrd="0" presId="urn:microsoft.com/office/officeart/2005/8/layout/hierarchy1"/>
    <dgm:cxn modelId="{E3CD3979-66B4-456D-9824-736556B28A2C}" type="presParOf" srcId="{44567599-7D7B-4B40-A199-118C35A2FEC7}" destId="{798AC649-CF38-4FFA-850A-5084396316CD}" srcOrd="1" destOrd="0" presId="urn:microsoft.com/office/officeart/2005/8/layout/hierarchy1"/>
    <dgm:cxn modelId="{7A43EA23-FFBA-4295-AD18-E19C8459172F}" type="presParOf" srcId="{369CC6E6-ECD8-41CA-B5CC-07771FC3C794}" destId="{B120DCB1-B536-4B6F-84F4-30AF8431D8B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825F39-6348-40DC-957B-35D5C1BFF0A3}">
      <dsp:nvSpPr>
        <dsp:cNvPr id="0" name=""/>
        <dsp:cNvSpPr/>
      </dsp:nvSpPr>
      <dsp:spPr>
        <a:xfrm>
          <a:off x="6875132" y="2917563"/>
          <a:ext cx="1084162" cy="515962"/>
        </a:xfrm>
        <a:custGeom>
          <a:avLst/>
          <a:gdLst/>
          <a:ahLst/>
          <a:cxnLst/>
          <a:rect l="0" t="0" r="0" b="0"/>
          <a:pathLst>
            <a:path>
              <a:moveTo>
                <a:pt x="0" y="0"/>
              </a:moveTo>
              <a:lnTo>
                <a:pt x="0" y="351613"/>
              </a:lnTo>
              <a:lnTo>
                <a:pt x="1084162" y="351613"/>
              </a:lnTo>
              <a:lnTo>
                <a:pt x="1084162" y="515962"/>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A32104-F2B1-49E3-82D4-1683C9D9E84D}">
      <dsp:nvSpPr>
        <dsp:cNvPr id="0" name=""/>
        <dsp:cNvSpPr/>
      </dsp:nvSpPr>
      <dsp:spPr>
        <a:xfrm>
          <a:off x="5511755" y="2917563"/>
          <a:ext cx="1363376" cy="515962"/>
        </a:xfrm>
        <a:custGeom>
          <a:avLst/>
          <a:gdLst/>
          <a:ahLst/>
          <a:cxnLst/>
          <a:rect l="0" t="0" r="0" b="0"/>
          <a:pathLst>
            <a:path>
              <a:moveTo>
                <a:pt x="1363376" y="0"/>
              </a:moveTo>
              <a:lnTo>
                <a:pt x="1363376" y="351613"/>
              </a:lnTo>
              <a:lnTo>
                <a:pt x="0" y="351613"/>
              </a:lnTo>
              <a:lnTo>
                <a:pt x="0" y="515962"/>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7FC895-BBB2-4E80-8C4D-0D43F650D87F}">
      <dsp:nvSpPr>
        <dsp:cNvPr id="0" name=""/>
        <dsp:cNvSpPr/>
      </dsp:nvSpPr>
      <dsp:spPr>
        <a:xfrm>
          <a:off x="4440699" y="1229872"/>
          <a:ext cx="2434432" cy="561148"/>
        </a:xfrm>
        <a:custGeom>
          <a:avLst/>
          <a:gdLst/>
          <a:ahLst/>
          <a:cxnLst/>
          <a:rect l="0" t="0" r="0" b="0"/>
          <a:pathLst>
            <a:path>
              <a:moveTo>
                <a:pt x="0" y="0"/>
              </a:moveTo>
              <a:lnTo>
                <a:pt x="0" y="396799"/>
              </a:lnTo>
              <a:lnTo>
                <a:pt x="2434432" y="396799"/>
              </a:lnTo>
              <a:lnTo>
                <a:pt x="2434432" y="561148"/>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C57440-DCA7-40A2-97AC-BD6930C5F8EC}">
      <dsp:nvSpPr>
        <dsp:cNvPr id="0" name=""/>
        <dsp:cNvSpPr/>
      </dsp:nvSpPr>
      <dsp:spPr>
        <a:xfrm>
          <a:off x="2115594" y="2917563"/>
          <a:ext cx="1084162" cy="515962"/>
        </a:xfrm>
        <a:custGeom>
          <a:avLst/>
          <a:gdLst/>
          <a:ahLst/>
          <a:cxnLst/>
          <a:rect l="0" t="0" r="0" b="0"/>
          <a:pathLst>
            <a:path>
              <a:moveTo>
                <a:pt x="0" y="0"/>
              </a:moveTo>
              <a:lnTo>
                <a:pt x="0" y="351613"/>
              </a:lnTo>
              <a:lnTo>
                <a:pt x="1084162" y="351613"/>
              </a:lnTo>
              <a:lnTo>
                <a:pt x="1084162" y="515962"/>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3C4FEC-2027-40CC-A389-5BD94F9F7EBD}">
      <dsp:nvSpPr>
        <dsp:cNvPr id="0" name=""/>
        <dsp:cNvSpPr/>
      </dsp:nvSpPr>
      <dsp:spPr>
        <a:xfrm>
          <a:off x="887757" y="2917563"/>
          <a:ext cx="1227836" cy="515962"/>
        </a:xfrm>
        <a:custGeom>
          <a:avLst/>
          <a:gdLst/>
          <a:ahLst/>
          <a:cxnLst/>
          <a:rect l="0" t="0" r="0" b="0"/>
          <a:pathLst>
            <a:path>
              <a:moveTo>
                <a:pt x="1227836" y="0"/>
              </a:moveTo>
              <a:lnTo>
                <a:pt x="1227836" y="351613"/>
              </a:lnTo>
              <a:lnTo>
                <a:pt x="0" y="351613"/>
              </a:lnTo>
              <a:lnTo>
                <a:pt x="0" y="515962"/>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BF89E0-8EC1-4A68-97F2-76D266C65E71}">
      <dsp:nvSpPr>
        <dsp:cNvPr id="0" name=""/>
        <dsp:cNvSpPr/>
      </dsp:nvSpPr>
      <dsp:spPr>
        <a:xfrm>
          <a:off x="2115594" y="1229872"/>
          <a:ext cx="2325105" cy="561148"/>
        </a:xfrm>
        <a:custGeom>
          <a:avLst/>
          <a:gdLst/>
          <a:ahLst/>
          <a:cxnLst/>
          <a:rect l="0" t="0" r="0" b="0"/>
          <a:pathLst>
            <a:path>
              <a:moveTo>
                <a:pt x="2325105" y="0"/>
              </a:moveTo>
              <a:lnTo>
                <a:pt x="2325105" y="396799"/>
              </a:lnTo>
              <a:lnTo>
                <a:pt x="0" y="396799"/>
              </a:lnTo>
              <a:lnTo>
                <a:pt x="0" y="561148"/>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908B4E-E535-4E40-B504-0E39733EEDA8}">
      <dsp:nvSpPr>
        <dsp:cNvPr id="0" name=""/>
        <dsp:cNvSpPr/>
      </dsp:nvSpPr>
      <dsp:spPr>
        <a:xfrm>
          <a:off x="2828997" y="103328"/>
          <a:ext cx="3223404" cy="112654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950088-B4E3-4058-A4C1-D88C9047648F}">
      <dsp:nvSpPr>
        <dsp:cNvPr id="0" name=""/>
        <dsp:cNvSpPr/>
      </dsp:nvSpPr>
      <dsp:spPr>
        <a:xfrm>
          <a:off x="3026117" y="290593"/>
          <a:ext cx="3223404" cy="112654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Methods of Job Evaluation</a:t>
          </a:r>
          <a:endParaRPr lang="en-IN" sz="2400" kern="1200" dirty="0">
            <a:latin typeface="Times New Roman" panose="02020603050405020304" pitchFamily="18" charset="0"/>
            <a:cs typeface="Times New Roman" panose="02020603050405020304" pitchFamily="18" charset="0"/>
          </a:endParaRPr>
        </a:p>
      </dsp:txBody>
      <dsp:txXfrm>
        <a:off x="3059112" y="323588"/>
        <a:ext cx="3157414" cy="1060553"/>
      </dsp:txXfrm>
    </dsp:sp>
    <dsp:sp modelId="{1BC6DCB7-787D-4F96-82D1-F187359087E8}">
      <dsp:nvSpPr>
        <dsp:cNvPr id="0" name=""/>
        <dsp:cNvSpPr/>
      </dsp:nvSpPr>
      <dsp:spPr>
        <a:xfrm>
          <a:off x="1053805" y="1791020"/>
          <a:ext cx="2123578" cy="112654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598E33-9182-4FD7-A19D-5804A616143A}">
      <dsp:nvSpPr>
        <dsp:cNvPr id="0" name=""/>
        <dsp:cNvSpPr/>
      </dsp:nvSpPr>
      <dsp:spPr>
        <a:xfrm>
          <a:off x="1250925" y="1978285"/>
          <a:ext cx="2123578" cy="112654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Qualitative</a:t>
          </a:r>
          <a:endParaRPr lang="en-IN" sz="2400" kern="1200" dirty="0">
            <a:latin typeface="Times New Roman" panose="02020603050405020304" pitchFamily="18" charset="0"/>
            <a:cs typeface="Times New Roman" panose="02020603050405020304" pitchFamily="18" charset="0"/>
          </a:endParaRPr>
        </a:p>
      </dsp:txBody>
      <dsp:txXfrm>
        <a:off x="1283920" y="2011280"/>
        <a:ext cx="2057588" cy="1060553"/>
      </dsp:txXfrm>
    </dsp:sp>
    <dsp:sp modelId="{F3608CEB-6C2F-463B-B019-233A86879747}">
      <dsp:nvSpPr>
        <dsp:cNvPr id="0" name=""/>
        <dsp:cNvSpPr/>
      </dsp:nvSpPr>
      <dsp:spPr>
        <a:xfrm>
          <a:off x="715" y="3433526"/>
          <a:ext cx="1774083" cy="112654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3D05E2-4B0E-4154-BF55-CDDBDD9E5047}">
      <dsp:nvSpPr>
        <dsp:cNvPr id="0" name=""/>
        <dsp:cNvSpPr/>
      </dsp:nvSpPr>
      <dsp:spPr>
        <a:xfrm>
          <a:off x="197836" y="3620791"/>
          <a:ext cx="1774083" cy="112654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Ranking Method</a:t>
          </a:r>
          <a:endParaRPr lang="en-IN" sz="2800" kern="1200" dirty="0">
            <a:latin typeface="Times New Roman" panose="02020603050405020304" pitchFamily="18" charset="0"/>
            <a:cs typeface="Times New Roman" panose="02020603050405020304" pitchFamily="18" charset="0"/>
          </a:endParaRPr>
        </a:p>
      </dsp:txBody>
      <dsp:txXfrm>
        <a:off x="230831" y="3653786"/>
        <a:ext cx="1708093" cy="1060553"/>
      </dsp:txXfrm>
    </dsp:sp>
    <dsp:sp modelId="{E895A5C7-DD53-44CF-A95D-8EBBDFA9A2FC}">
      <dsp:nvSpPr>
        <dsp:cNvPr id="0" name=""/>
        <dsp:cNvSpPr/>
      </dsp:nvSpPr>
      <dsp:spPr>
        <a:xfrm>
          <a:off x="2169040" y="3433526"/>
          <a:ext cx="2061432" cy="112654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8B621E-152F-47AA-98ED-DECF2262DC84}">
      <dsp:nvSpPr>
        <dsp:cNvPr id="0" name=""/>
        <dsp:cNvSpPr/>
      </dsp:nvSpPr>
      <dsp:spPr>
        <a:xfrm>
          <a:off x="2366160" y="3620791"/>
          <a:ext cx="2061432" cy="112654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Job Grading Method</a:t>
          </a:r>
          <a:endParaRPr lang="en-IN" sz="2800" kern="1200" dirty="0">
            <a:latin typeface="Times New Roman" panose="02020603050405020304" pitchFamily="18" charset="0"/>
            <a:cs typeface="Times New Roman" panose="02020603050405020304" pitchFamily="18" charset="0"/>
          </a:endParaRPr>
        </a:p>
      </dsp:txBody>
      <dsp:txXfrm>
        <a:off x="2399155" y="3653786"/>
        <a:ext cx="1995442" cy="1060553"/>
      </dsp:txXfrm>
    </dsp:sp>
    <dsp:sp modelId="{EE63A375-0DE9-40AF-80CA-66F7A2E523A0}">
      <dsp:nvSpPr>
        <dsp:cNvPr id="0" name=""/>
        <dsp:cNvSpPr/>
      </dsp:nvSpPr>
      <dsp:spPr>
        <a:xfrm>
          <a:off x="5809697" y="1791020"/>
          <a:ext cx="2130869" cy="112654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88CE3C-E49A-4FD7-BBEF-5783A99A00FD}">
      <dsp:nvSpPr>
        <dsp:cNvPr id="0" name=""/>
        <dsp:cNvSpPr/>
      </dsp:nvSpPr>
      <dsp:spPr>
        <a:xfrm>
          <a:off x="6006817" y="1978285"/>
          <a:ext cx="2130869" cy="112654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Quantitative</a:t>
          </a:r>
          <a:endParaRPr lang="en-IN" sz="2400" kern="1200" dirty="0">
            <a:latin typeface="Times New Roman" panose="02020603050405020304" pitchFamily="18" charset="0"/>
            <a:cs typeface="Times New Roman" panose="02020603050405020304" pitchFamily="18" charset="0"/>
          </a:endParaRPr>
        </a:p>
      </dsp:txBody>
      <dsp:txXfrm>
        <a:off x="6039812" y="2011280"/>
        <a:ext cx="2064879" cy="1060553"/>
      </dsp:txXfrm>
    </dsp:sp>
    <dsp:sp modelId="{71FA7B3C-8FB7-476F-9C9D-C5E25FEE58F4}">
      <dsp:nvSpPr>
        <dsp:cNvPr id="0" name=""/>
        <dsp:cNvSpPr/>
      </dsp:nvSpPr>
      <dsp:spPr>
        <a:xfrm>
          <a:off x="4624713" y="3433526"/>
          <a:ext cx="1774083" cy="112654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9B34C1-2F65-4402-ACC5-0F80B10FF516}">
      <dsp:nvSpPr>
        <dsp:cNvPr id="0" name=""/>
        <dsp:cNvSpPr/>
      </dsp:nvSpPr>
      <dsp:spPr>
        <a:xfrm>
          <a:off x="4821834" y="3620791"/>
          <a:ext cx="1774083" cy="112654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Point Systems</a:t>
          </a:r>
          <a:endParaRPr lang="en-IN" sz="2800" kern="1200" dirty="0">
            <a:latin typeface="Times New Roman" panose="02020603050405020304" pitchFamily="18" charset="0"/>
            <a:cs typeface="Times New Roman" panose="02020603050405020304" pitchFamily="18" charset="0"/>
          </a:endParaRPr>
        </a:p>
      </dsp:txBody>
      <dsp:txXfrm>
        <a:off x="4854829" y="3653786"/>
        <a:ext cx="1708093" cy="1060553"/>
      </dsp:txXfrm>
    </dsp:sp>
    <dsp:sp modelId="{3C7B989C-F0A5-4CB1-B488-4915792E230C}">
      <dsp:nvSpPr>
        <dsp:cNvPr id="0" name=""/>
        <dsp:cNvSpPr/>
      </dsp:nvSpPr>
      <dsp:spPr>
        <a:xfrm>
          <a:off x="6793038" y="3433526"/>
          <a:ext cx="2332512" cy="112654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8AC649-CF38-4FFA-850A-5084396316CD}">
      <dsp:nvSpPr>
        <dsp:cNvPr id="0" name=""/>
        <dsp:cNvSpPr/>
      </dsp:nvSpPr>
      <dsp:spPr>
        <a:xfrm>
          <a:off x="6990158" y="3620791"/>
          <a:ext cx="2332512" cy="112654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Factor Comparison Method</a:t>
          </a:r>
          <a:endParaRPr lang="en-IN" sz="2800" kern="1200" dirty="0">
            <a:latin typeface="Times New Roman" panose="02020603050405020304" pitchFamily="18" charset="0"/>
            <a:cs typeface="Times New Roman" panose="02020603050405020304" pitchFamily="18" charset="0"/>
          </a:endParaRPr>
        </a:p>
      </dsp:txBody>
      <dsp:txXfrm>
        <a:off x="7023153" y="3653786"/>
        <a:ext cx="2266522" cy="106055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AB6D7CC-3DB9-45A2-A885-23B7B5E3D613}" type="datetimeFigureOut">
              <a:rPr lang="en-IN" smtClean="0"/>
              <a:t>24-07-2023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94FF25-4F45-4750-8B8C-9569C74691DC}" type="slidenum">
              <a:rPr lang="en-IN" smtClean="0"/>
              <a:t>‹#›</a:t>
            </a:fld>
            <a:endParaRPr lang="en-IN"/>
          </a:p>
        </p:txBody>
      </p:sp>
    </p:spTree>
    <p:extLst>
      <p:ext uri="{BB962C8B-B14F-4D97-AF65-F5344CB8AC3E}">
        <p14:creationId xmlns:p14="http://schemas.microsoft.com/office/powerpoint/2010/main" val="1474652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AB6D7CC-3DB9-45A2-A885-23B7B5E3D613}" type="datetimeFigureOut">
              <a:rPr lang="en-IN" smtClean="0"/>
              <a:t>24-07-2023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94FF25-4F45-4750-8B8C-9569C74691DC}" type="slidenum">
              <a:rPr lang="en-IN" smtClean="0"/>
              <a:t>‹#›</a:t>
            </a:fld>
            <a:endParaRPr lang="en-IN"/>
          </a:p>
        </p:txBody>
      </p:sp>
    </p:spTree>
    <p:extLst>
      <p:ext uri="{BB962C8B-B14F-4D97-AF65-F5344CB8AC3E}">
        <p14:creationId xmlns:p14="http://schemas.microsoft.com/office/powerpoint/2010/main" val="4038653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AB6D7CC-3DB9-45A2-A885-23B7B5E3D613}" type="datetimeFigureOut">
              <a:rPr lang="en-IN" smtClean="0"/>
              <a:t>24-07-2023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94FF25-4F45-4750-8B8C-9569C74691DC}"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181106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AB6D7CC-3DB9-45A2-A885-23B7B5E3D613}" type="datetimeFigureOut">
              <a:rPr lang="en-IN" smtClean="0"/>
              <a:t>24-07-2023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94FF25-4F45-4750-8B8C-9569C74691DC}" type="slidenum">
              <a:rPr lang="en-IN" smtClean="0"/>
              <a:t>‹#›</a:t>
            </a:fld>
            <a:endParaRPr lang="en-IN"/>
          </a:p>
        </p:txBody>
      </p:sp>
    </p:spTree>
    <p:extLst>
      <p:ext uri="{BB962C8B-B14F-4D97-AF65-F5344CB8AC3E}">
        <p14:creationId xmlns:p14="http://schemas.microsoft.com/office/powerpoint/2010/main" val="2514405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AB6D7CC-3DB9-45A2-A885-23B7B5E3D613}" type="datetimeFigureOut">
              <a:rPr lang="en-IN" smtClean="0"/>
              <a:t>24-07-2023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94FF25-4F45-4750-8B8C-9569C74691DC}"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586349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AB6D7CC-3DB9-45A2-A885-23B7B5E3D613}" type="datetimeFigureOut">
              <a:rPr lang="en-IN" smtClean="0"/>
              <a:t>24-07-2023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94FF25-4F45-4750-8B8C-9569C74691DC}" type="slidenum">
              <a:rPr lang="en-IN" smtClean="0"/>
              <a:t>‹#›</a:t>
            </a:fld>
            <a:endParaRPr lang="en-IN"/>
          </a:p>
        </p:txBody>
      </p:sp>
    </p:spTree>
    <p:extLst>
      <p:ext uri="{BB962C8B-B14F-4D97-AF65-F5344CB8AC3E}">
        <p14:creationId xmlns:p14="http://schemas.microsoft.com/office/powerpoint/2010/main" val="18086036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B6D7CC-3DB9-45A2-A885-23B7B5E3D613}" type="datetimeFigureOut">
              <a:rPr lang="en-IN" smtClean="0"/>
              <a:t>24-07-2023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94FF25-4F45-4750-8B8C-9569C74691DC}" type="slidenum">
              <a:rPr lang="en-IN" smtClean="0"/>
              <a:t>‹#›</a:t>
            </a:fld>
            <a:endParaRPr lang="en-IN"/>
          </a:p>
        </p:txBody>
      </p:sp>
    </p:spTree>
    <p:extLst>
      <p:ext uri="{BB962C8B-B14F-4D97-AF65-F5344CB8AC3E}">
        <p14:creationId xmlns:p14="http://schemas.microsoft.com/office/powerpoint/2010/main" val="35357565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B6D7CC-3DB9-45A2-A885-23B7B5E3D613}" type="datetimeFigureOut">
              <a:rPr lang="en-IN" smtClean="0"/>
              <a:t>24-07-2023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94FF25-4F45-4750-8B8C-9569C74691DC}" type="slidenum">
              <a:rPr lang="en-IN" smtClean="0"/>
              <a:t>‹#›</a:t>
            </a:fld>
            <a:endParaRPr lang="en-IN"/>
          </a:p>
        </p:txBody>
      </p:sp>
    </p:spTree>
    <p:extLst>
      <p:ext uri="{BB962C8B-B14F-4D97-AF65-F5344CB8AC3E}">
        <p14:creationId xmlns:p14="http://schemas.microsoft.com/office/powerpoint/2010/main" val="1341288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B6D7CC-3DB9-45A2-A885-23B7B5E3D613}" type="datetimeFigureOut">
              <a:rPr lang="en-IN" smtClean="0"/>
              <a:t>24-07-2023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94FF25-4F45-4750-8B8C-9569C74691DC}" type="slidenum">
              <a:rPr lang="en-IN" smtClean="0"/>
              <a:t>‹#›</a:t>
            </a:fld>
            <a:endParaRPr lang="en-IN"/>
          </a:p>
        </p:txBody>
      </p:sp>
    </p:spTree>
    <p:extLst>
      <p:ext uri="{BB962C8B-B14F-4D97-AF65-F5344CB8AC3E}">
        <p14:creationId xmlns:p14="http://schemas.microsoft.com/office/powerpoint/2010/main" val="526389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AB6D7CC-3DB9-45A2-A885-23B7B5E3D613}" type="datetimeFigureOut">
              <a:rPr lang="en-IN" smtClean="0"/>
              <a:t>24-07-2023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94FF25-4F45-4750-8B8C-9569C74691DC}" type="slidenum">
              <a:rPr lang="en-IN" smtClean="0"/>
              <a:t>‹#›</a:t>
            </a:fld>
            <a:endParaRPr lang="en-IN"/>
          </a:p>
        </p:txBody>
      </p:sp>
    </p:spTree>
    <p:extLst>
      <p:ext uri="{BB962C8B-B14F-4D97-AF65-F5344CB8AC3E}">
        <p14:creationId xmlns:p14="http://schemas.microsoft.com/office/powerpoint/2010/main" val="2944058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AB6D7CC-3DB9-45A2-A885-23B7B5E3D613}" type="datetimeFigureOut">
              <a:rPr lang="en-IN" smtClean="0"/>
              <a:t>24-07-2023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494FF25-4F45-4750-8B8C-9569C74691DC}" type="slidenum">
              <a:rPr lang="en-IN" smtClean="0"/>
              <a:t>‹#›</a:t>
            </a:fld>
            <a:endParaRPr lang="en-IN"/>
          </a:p>
        </p:txBody>
      </p:sp>
    </p:spTree>
    <p:extLst>
      <p:ext uri="{BB962C8B-B14F-4D97-AF65-F5344CB8AC3E}">
        <p14:creationId xmlns:p14="http://schemas.microsoft.com/office/powerpoint/2010/main" val="69197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B6D7CC-3DB9-45A2-A885-23B7B5E3D613}" type="datetimeFigureOut">
              <a:rPr lang="en-IN" smtClean="0"/>
              <a:t>24-07-2023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494FF25-4F45-4750-8B8C-9569C74691DC}" type="slidenum">
              <a:rPr lang="en-IN" smtClean="0"/>
              <a:t>‹#›</a:t>
            </a:fld>
            <a:endParaRPr lang="en-IN"/>
          </a:p>
        </p:txBody>
      </p:sp>
    </p:spTree>
    <p:extLst>
      <p:ext uri="{BB962C8B-B14F-4D97-AF65-F5344CB8AC3E}">
        <p14:creationId xmlns:p14="http://schemas.microsoft.com/office/powerpoint/2010/main" val="1399565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AB6D7CC-3DB9-45A2-A885-23B7B5E3D613}" type="datetimeFigureOut">
              <a:rPr lang="en-IN" smtClean="0"/>
              <a:t>24-07-2023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494FF25-4F45-4750-8B8C-9569C74691DC}" type="slidenum">
              <a:rPr lang="en-IN" smtClean="0"/>
              <a:t>‹#›</a:t>
            </a:fld>
            <a:endParaRPr lang="en-IN"/>
          </a:p>
        </p:txBody>
      </p:sp>
    </p:spTree>
    <p:extLst>
      <p:ext uri="{BB962C8B-B14F-4D97-AF65-F5344CB8AC3E}">
        <p14:creationId xmlns:p14="http://schemas.microsoft.com/office/powerpoint/2010/main" val="1639253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6D7CC-3DB9-45A2-A885-23B7B5E3D613}" type="datetimeFigureOut">
              <a:rPr lang="en-IN" smtClean="0"/>
              <a:t>24-07-2023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494FF25-4F45-4750-8B8C-9569C74691DC}" type="slidenum">
              <a:rPr lang="en-IN" smtClean="0"/>
              <a:t>‹#›</a:t>
            </a:fld>
            <a:endParaRPr lang="en-IN"/>
          </a:p>
        </p:txBody>
      </p:sp>
    </p:spTree>
    <p:extLst>
      <p:ext uri="{BB962C8B-B14F-4D97-AF65-F5344CB8AC3E}">
        <p14:creationId xmlns:p14="http://schemas.microsoft.com/office/powerpoint/2010/main" val="2418272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AB6D7CC-3DB9-45A2-A885-23B7B5E3D613}" type="datetimeFigureOut">
              <a:rPr lang="en-IN" smtClean="0"/>
              <a:t>24-07-2023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494FF25-4F45-4750-8B8C-9569C74691DC}" type="slidenum">
              <a:rPr lang="en-IN" smtClean="0"/>
              <a:t>‹#›</a:t>
            </a:fld>
            <a:endParaRPr lang="en-IN"/>
          </a:p>
        </p:txBody>
      </p:sp>
    </p:spTree>
    <p:extLst>
      <p:ext uri="{BB962C8B-B14F-4D97-AF65-F5344CB8AC3E}">
        <p14:creationId xmlns:p14="http://schemas.microsoft.com/office/powerpoint/2010/main" val="113422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AB6D7CC-3DB9-45A2-A885-23B7B5E3D613}" type="datetimeFigureOut">
              <a:rPr lang="en-IN" smtClean="0"/>
              <a:t>24-07-2023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494FF25-4F45-4750-8B8C-9569C74691DC}" type="slidenum">
              <a:rPr lang="en-IN" smtClean="0"/>
              <a:t>‹#›</a:t>
            </a:fld>
            <a:endParaRPr lang="en-IN"/>
          </a:p>
        </p:txBody>
      </p:sp>
    </p:spTree>
    <p:extLst>
      <p:ext uri="{BB962C8B-B14F-4D97-AF65-F5344CB8AC3E}">
        <p14:creationId xmlns:p14="http://schemas.microsoft.com/office/powerpoint/2010/main" val="2777915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AB6D7CC-3DB9-45A2-A885-23B7B5E3D613}" type="datetimeFigureOut">
              <a:rPr lang="en-IN" smtClean="0"/>
              <a:t>24-07-2023</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1494FF25-4F45-4750-8B8C-9569C74691DC}" type="slidenum">
              <a:rPr lang="en-IN" smtClean="0"/>
              <a:t>‹#›</a:t>
            </a:fld>
            <a:endParaRPr lang="en-IN"/>
          </a:p>
        </p:txBody>
      </p:sp>
    </p:spTree>
    <p:extLst>
      <p:ext uri="{BB962C8B-B14F-4D97-AF65-F5344CB8AC3E}">
        <p14:creationId xmlns:p14="http://schemas.microsoft.com/office/powerpoint/2010/main" val="20190677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0F2B7-7DC2-B25C-06A2-4A0B53903E33}"/>
              </a:ext>
            </a:extLst>
          </p:cNvPr>
          <p:cNvSpPr>
            <a:spLocks noGrp="1"/>
          </p:cNvSpPr>
          <p:nvPr>
            <p:ph type="ctrTitle"/>
          </p:nvPr>
        </p:nvSpPr>
        <p:spPr/>
        <p:txBody>
          <a:bodyPr/>
          <a:lstStyle/>
          <a:p>
            <a:r>
              <a:rPr lang="en-US" dirty="0"/>
              <a:t>Unit-5 Maintenance of Human Resources. </a:t>
            </a:r>
            <a:endParaRPr lang="en-IN" dirty="0"/>
          </a:p>
        </p:txBody>
      </p:sp>
    </p:spTree>
    <p:extLst>
      <p:ext uri="{BB962C8B-B14F-4D97-AF65-F5344CB8AC3E}">
        <p14:creationId xmlns:p14="http://schemas.microsoft.com/office/powerpoint/2010/main" val="1603107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5569D-FF1A-207A-AD8D-50AB7A7FA77A}"/>
              </a:ext>
            </a:extLst>
          </p:cNvPr>
          <p:cNvSpPr>
            <a:spLocks noGrp="1"/>
          </p:cNvSpPr>
          <p:nvPr>
            <p:ph type="title"/>
          </p:nvPr>
        </p:nvSpPr>
        <p:spPr>
          <a:xfrm>
            <a:off x="66675" y="205604"/>
            <a:ext cx="9207327" cy="695810"/>
          </a:xfrm>
        </p:spPr>
        <p:txBody>
          <a:bodyPr>
            <a:noAutofit/>
          </a:bodyPr>
          <a:lstStyle/>
          <a:p>
            <a:r>
              <a:rPr lang="en-US" sz="4400" dirty="0"/>
              <a:t>How it works</a:t>
            </a:r>
            <a:endParaRPr lang="en-IN" sz="4400" dirty="0"/>
          </a:p>
        </p:txBody>
      </p:sp>
      <p:sp>
        <p:nvSpPr>
          <p:cNvPr id="4" name="Half Frame 3">
            <a:extLst>
              <a:ext uri="{FF2B5EF4-FFF2-40B4-BE49-F238E27FC236}">
                <a16:creationId xmlns:a16="http://schemas.microsoft.com/office/drawing/2014/main" id="{E173B93D-D6AF-B4B7-C139-7084B55483D7}"/>
              </a:ext>
            </a:extLst>
          </p:cNvPr>
          <p:cNvSpPr/>
          <p:nvPr/>
        </p:nvSpPr>
        <p:spPr>
          <a:xfrm>
            <a:off x="449557" y="4448175"/>
            <a:ext cx="1447800" cy="2323520"/>
          </a:xfrm>
          <a:prstGeom prst="halfFram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5" name="Half Frame 4">
            <a:extLst>
              <a:ext uri="{FF2B5EF4-FFF2-40B4-BE49-F238E27FC236}">
                <a16:creationId xmlns:a16="http://schemas.microsoft.com/office/drawing/2014/main" id="{3D508DD4-527A-0AB6-21FB-FE462D780936}"/>
              </a:ext>
            </a:extLst>
          </p:cNvPr>
          <p:cNvSpPr/>
          <p:nvPr/>
        </p:nvSpPr>
        <p:spPr>
          <a:xfrm>
            <a:off x="2257559" y="3014640"/>
            <a:ext cx="1343025" cy="1933575"/>
          </a:xfrm>
          <a:prstGeom prst="halfFram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6" name="Half Frame 5">
            <a:extLst>
              <a:ext uri="{FF2B5EF4-FFF2-40B4-BE49-F238E27FC236}">
                <a16:creationId xmlns:a16="http://schemas.microsoft.com/office/drawing/2014/main" id="{BA7E6FCC-FCA7-3C40-B312-6883CD9E808A}"/>
              </a:ext>
            </a:extLst>
          </p:cNvPr>
          <p:cNvSpPr/>
          <p:nvPr/>
        </p:nvSpPr>
        <p:spPr>
          <a:xfrm>
            <a:off x="6096000" y="729360"/>
            <a:ext cx="1343025" cy="1933575"/>
          </a:xfrm>
          <a:prstGeom prst="halfFram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7" name="Half Frame 6">
            <a:extLst>
              <a:ext uri="{FF2B5EF4-FFF2-40B4-BE49-F238E27FC236}">
                <a16:creationId xmlns:a16="http://schemas.microsoft.com/office/drawing/2014/main" id="{A093615D-5924-FAAA-E70E-572CCE4F4DBA}"/>
              </a:ext>
            </a:extLst>
          </p:cNvPr>
          <p:cNvSpPr/>
          <p:nvPr/>
        </p:nvSpPr>
        <p:spPr>
          <a:xfrm>
            <a:off x="4143441" y="1696147"/>
            <a:ext cx="1343025" cy="1933575"/>
          </a:xfrm>
          <a:prstGeom prst="halfFram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8" name="TextBox 7">
            <a:extLst>
              <a:ext uri="{FF2B5EF4-FFF2-40B4-BE49-F238E27FC236}">
                <a16:creationId xmlns:a16="http://schemas.microsoft.com/office/drawing/2014/main" id="{485D6F46-000E-D2C3-427F-458AF1E9FBDC}"/>
              </a:ext>
            </a:extLst>
          </p:cNvPr>
          <p:cNvSpPr txBox="1"/>
          <p:nvPr/>
        </p:nvSpPr>
        <p:spPr>
          <a:xfrm>
            <a:off x="1017348" y="4948215"/>
            <a:ext cx="1535352" cy="1569660"/>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Data Collection from job analysis</a:t>
            </a:r>
            <a:endParaRPr lang="en-IN" sz="24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98F851B3-6791-21E1-5AF2-C9191DE15327}"/>
              </a:ext>
            </a:extLst>
          </p:cNvPr>
          <p:cNvSpPr txBox="1"/>
          <p:nvPr/>
        </p:nvSpPr>
        <p:spPr>
          <a:xfrm>
            <a:off x="2743259" y="3593461"/>
            <a:ext cx="1400183"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Selection of Raters</a:t>
            </a:r>
            <a:endParaRPr lang="en-IN" sz="24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C756B855-A66F-6596-29C6-0CE64D27DCF4}"/>
              </a:ext>
            </a:extLst>
          </p:cNvPr>
          <p:cNvSpPr txBox="1"/>
          <p:nvPr/>
        </p:nvSpPr>
        <p:spPr>
          <a:xfrm>
            <a:off x="4687534" y="2324650"/>
            <a:ext cx="1341789" cy="1200329"/>
          </a:xfrm>
          <a:prstGeom prst="rect">
            <a:avLst/>
          </a:prstGeom>
          <a:noFill/>
        </p:spPr>
        <p:txBody>
          <a:bodyPr wrap="square" rtlCol="0">
            <a:spAutoFit/>
          </a:bodyPr>
          <a:lstStyle/>
          <a:p>
            <a:pPr algn="ctr"/>
            <a:r>
              <a:rPr lang="en-US" sz="2400" dirty="0"/>
              <a:t>Ranking   of    </a:t>
            </a:r>
            <a:r>
              <a:rPr lang="en-US" sz="2400" dirty="0">
                <a:latin typeface="Times New Roman" panose="02020603050405020304" pitchFamily="18" charset="0"/>
                <a:cs typeface="Times New Roman" panose="02020603050405020304" pitchFamily="18" charset="0"/>
              </a:rPr>
              <a:t>Jobs</a:t>
            </a:r>
            <a:endParaRPr lang="en-IN" sz="24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7B1BA851-D11A-8681-D299-33B317B23216}"/>
              </a:ext>
            </a:extLst>
          </p:cNvPr>
          <p:cNvSpPr txBox="1"/>
          <p:nvPr/>
        </p:nvSpPr>
        <p:spPr>
          <a:xfrm>
            <a:off x="6638857" y="1342560"/>
            <a:ext cx="1638367" cy="1200329"/>
          </a:xfrm>
          <a:prstGeom prst="rect">
            <a:avLst/>
          </a:prstGeom>
          <a:noFill/>
        </p:spPr>
        <p:txBody>
          <a:bodyPr wrap="square" rtlCol="0">
            <a:spAutoFit/>
          </a:bodyPr>
          <a:lstStyle/>
          <a:p>
            <a:pPr algn="ctr"/>
            <a:r>
              <a:rPr lang="en-US" sz="2400" dirty="0"/>
              <a:t>Decide the pay</a:t>
            </a:r>
            <a:r>
              <a:rPr lang="en-US" sz="2400" dirty="0">
                <a:latin typeface="Times New Roman" panose="02020603050405020304" pitchFamily="18" charset="0"/>
                <a:cs typeface="Times New Roman" panose="02020603050405020304" pitchFamily="18" charset="0"/>
              </a:rPr>
              <a:t> </a:t>
            </a:r>
            <a:r>
              <a:rPr lang="en-US" sz="2400" dirty="0"/>
              <a:t>structure</a:t>
            </a:r>
            <a:endParaRPr lang="en-IN" sz="2400" dirty="0"/>
          </a:p>
        </p:txBody>
      </p:sp>
    </p:spTree>
    <p:extLst>
      <p:ext uri="{BB962C8B-B14F-4D97-AF65-F5344CB8AC3E}">
        <p14:creationId xmlns:p14="http://schemas.microsoft.com/office/powerpoint/2010/main" val="1538877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barn(inVertical)">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 calcmode="lin" valueType="num">
                                      <p:cBhvr additive="base">
                                        <p:cTn id="40" dur="500" fill="hold"/>
                                        <p:tgtEl>
                                          <p:spTgt spid="6"/>
                                        </p:tgtEl>
                                        <p:attrNameLst>
                                          <p:attrName>ppt_x</p:attrName>
                                        </p:attrNameLst>
                                      </p:cBhvr>
                                      <p:tavLst>
                                        <p:tav tm="0">
                                          <p:val>
                                            <p:strVal val="#ppt_x"/>
                                          </p:val>
                                        </p:tav>
                                        <p:tav tm="100000">
                                          <p:val>
                                            <p:strVal val="#ppt_x"/>
                                          </p:val>
                                        </p:tav>
                                      </p:tavLst>
                                    </p:anim>
                                    <p:anim calcmode="lin" valueType="num">
                                      <p:cBhvr additive="base">
                                        <p:cTn id="4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barn(inVertical)">
                                      <p:cBhvr>
                                        <p:cTn id="4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p:bldP spid="10"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73BAF-9FFA-F3C7-4C8A-05BF35AC85E4}"/>
              </a:ext>
            </a:extLst>
          </p:cNvPr>
          <p:cNvSpPr>
            <a:spLocks noGrp="1"/>
          </p:cNvSpPr>
          <p:nvPr>
            <p:ph type="title"/>
          </p:nvPr>
        </p:nvSpPr>
        <p:spPr/>
        <p:txBody>
          <a:bodyPr/>
          <a:lstStyle/>
          <a:p>
            <a:r>
              <a:rPr lang="en-US" dirty="0"/>
              <a:t>Merit and demerits</a:t>
            </a:r>
            <a:endParaRPr lang="en-IN" dirty="0"/>
          </a:p>
        </p:txBody>
      </p:sp>
      <p:sp>
        <p:nvSpPr>
          <p:cNvPr id="5" name="TextBox 4">
            <a:extLst>
              <a:ext uri="{FF2B5EF4-FFF2-40B4-BE49-F238E27FC236}">
                <a16:creationId xmlns:a16="http://schemas.microsoft.com/office/drawing/2014/main" id="{C4332CDC-7882-1F40-DCE8-BE57FB79BF9B}"/>
              </a:ext>
            </a:extLst>
          </p:cNvPr>
          <p:cNvSpPr txBox="1"/>
          <p:nvPr/>
        </p:nvSpPr>
        <p:spPr>
          <a:xfrm>
            <a:off x="962025" y="2028825"/>
            <a:ext cx="3629025" cy="2800767"/>
          </a:xfrm>
          <a:prstGeom prst="rect">
            <a:avLst/>
          </a:prstGeom>
          <a:noFill/>
        </p:spPr>
        <p:txBody>
          <a:bodyPr wrap="square" rtlCol="0">
            <a:spAutoFit/>
          </a:bodyPr>
          <a:lstStyle/>
          <a:p>
            <a:r>
              <a:rPr lang="en-US" dirty="0"/>
              <a:t>Merits</a:t>
            </a:r>
          </a:p>
          <a:p>
            <a:endParaRPr lang="en-US" dirty="0"/>
          </a:p>
          <a:p>
            <a:pPr marL="28575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It’s an easy process                               </a:t>
            </a:r>
          </a:p>
          <a:p>
            <a:pPr marL="28575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This method is economical</a:t>
            </a:r>
          </a:p>
          <a:p>
            <a:pPr marL="28575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Time required quite less</a:t>
            </a:r>
            <a:endParaRPr lang="en-IN" sz="28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1D64DFA4-14A6-2D2E-0512-B53E6EB55703}"/>
              </a:ext>
            </a:extLst>
          </p:cNvPr>
          <p:cNvSpPr txBox="1"/>
          <p:nvPr/>
        </p:nvSpPr>
        <p:spPr>
          <a:xfrm>
            <a:off x="5067300" y="2028825"/>
            <a:ext cx="3981450" cy="3693319"/>
          </a:xfrm>
          <a:prstGeom prst="rect">
            <a:avLst/>
          </a:prstGeom>
          <a:noFill/>
        </p:spPr>
        <p:txBody>
          <a:bodyPr wrap="square" rtlCol="0">
            <a:spAutoFit/>
          </a:bodyPr>
          <a:lstStyle/>
          <a:p>
            <a:r>
              <a:rPr lang="en-US" dirty="0"/>
              <a:t> Demerits</a:t>
            </a:r>
          </a:p>
          <a:p>
            <a:endParaRPr lang="en-US" sz="2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Always subjective and high chance of high human error.</a:t>
            </a:r>
          </a:p>
          <a:p>
            <a:endParaRPr lang="en-US" sz="2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Under this system the jobs are only ranked in some order and the exact difference between different jobs is not determined.</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9499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46163-61D4-55CB-23BB-25A09FA06DD9}"/>
              </a:ext>
            </a:extLst>
          </p:cNvPr>
          <p:cNvSpPr>
            <a:spLocks noGrp="1"/>
          </p:cNvSpPr>
          <p:nvPr>
            <p:ph type="title"/>
          </p:nvPr>
        </p:nvSpPr>
        <p:spPr/>
        <p:txBody>
          <a:bodyPr>
            <a:normAutofit fontScale="90000"/>
          </a:bodyPr>
          <a:lstStyle/>
          <a:p>
            <a:r>
              <a:rPr lang="en-US" sz="4800" b="1" dirty="0">
                <a:latin typeface="Times New Roman" panose="02020603050405020304" pitchFamily="18" charset="0"/>
                <a:cs typeface="Times New Roman" panose="02020603050405020304" pitchFamily="18" charset="0"/>
              </a:rPr>
              <a:t>Example</a:t>
            </a:r>
            <a:br>
              <a:rPr lang="en-US" b="0" i="0" dirty="0">
                <a:solidFill>
                  <a:srgbClr val="374151"/>
                </a:solidFill>
                <a:effectLst/>
                <a:latin typeface="Söhne"/>
              </a:rPr>
            </a:br>
            <a:endParaRPr lang="en-IN" dirty="0"/>
          </a:p>
        </p:txBody>
      </p:sp>
      <p:sp>
        <p:nvSpPr>
          <p:cNvPr id="3" name="Content Placeholder 2">
            <a:extLst>
              <a:ext uri="{FF2B5EF4-FFF2-40B4-BE49-F238E27FC236}">
                <a16:creationId xmlns:a16="http://schemas.microsoft.com/office/drawing/2014/main" id="{FD8DE1A6-6934-3858-92B0-104405677107}"/>
              </a:ext>
            </a:extLst>
          </p:cNvPr>
          <p:cNvSpPr>
            <a:spLocks noGrp="1"/>
          </p:cNvSpPr>
          <p:nvPr>
            <p:ph idx="1"/>
          </p:nvPr>
        </p:nvSpPr>
        <p:spPr>
          <a:xfrm>
            <a:off x="677334" y="1724025"/>
            <a:ext cx="8596668" cy="4317337"/>
          </a:xfrm>
        </p:spPr>
        <p:txBody>
          <a:bodyPr/>
          <a:lstStyle/>
          <a:p>
            <a:pPr algn="l">
              <a:buFont typeface="Arial" panose="020B0604020202020204" pitchFamily="34" charset="0"/>
              <a:buChar char="•"/>
            </a:pPr>
            <a:r>
              <a:rPr lang="en-US" sz="2800" b="0" i="0" dirty="0">
                <a:solidFill>
                  <a:srgbClr val="374151"/>
                </a:solidFill>
                <a:effectLst/>
                <a:latin typeface="Times New Roman" panose="02020603050405020304" pitchFamily="18" charset="0"/>
                <a:cs typeface="Times New Roman" panose="02020603050405020304" pitchFamily="18" charset="0"/>
              </a:rPr>
              <a:t>Technical skills</a:t>
            </a:r>
          </a:p>
          <a:p>
            <a:pPr algn="l">
              <a:buFont typeface="Arial" panose="020B0604020202020204" pitchFamily="34" charset="0"/>
              <a:buChar char="•"/>
            </a:pPr>
            <a:r>
              <a:rPr lang="en-US" sz="2800" b="0" i="0" dirty="0">
                <a:solidFill>
                  <a:srgbClr val="374151"/>
                </a:solidFill>
                <a:effectLst/>
                <a:latin typeface="Times New Roman" panose="02020603050405020304" pitchFamily="18" charset="0"/>
                <a:cs typeface="Times New Roman" panose="02020603050405020304" pitchFamily="18" charset="0"/>
              </a:rPr>
              <a:t>Communication skills</a:t>
            </a:r>
          </a:p>
          <a:p>
            <a:pPr algn="l">
              <a:buFont typeface="Arial" panose="020B0604020202020204" pitchFamily="34" charset="0"/>
              <a:buChar char="•"/>
            </a:pPr>
            <a:r>
              <a:rPr lang="en-US" sz="2800" b="0" i="0" dirty="0">
                <a:solidFill>
                  <a:srgbClr val="374151"/>
                </a:solidFill>
                <a:effectLst/>
                <a:latin typeface="Times New Roman" panose="02020603050405020304" pitchFamily="18" charset="0"/>
                <a:cs typeface="Times New Roman" panose="02020603050405020304" pitchFamily="18" charset="0"/>
              </a:rPr>
              <a:t>Problem-solving abilities</a:t>
            </a:r>
          </a:p>
          <a:p>
            <a:pPr algn="l">
              <a:buFont typeface="Arial" panose="020B0604020202020204" pitchFamily="34" charset="0"/>
              <a:buChar char="•"/>
            </a:pPr>
            <a:r>
              <a:rPr lang="en-US" sz="2800" b="0" i="0" dirty="0">
                <a:solidFill>
                  <a:srgbClr val="374151"/>
                </a:solidFill>
                <a:effectLst/>
                <a:latin typeface="Times New Roman" panose="02020603050405020304" pitchFamily="18" charset="0"/>
                <a:cs typeface="Times New Roman" panose="02020603050405020304" pitchFamily="18" charset="0"/>
              </a:rPr>
              <a:t>Physical stamina</a:t>
            </a:r>
          </a:p>
          <a:p>
            <a:pPr algn="l">
              <a:buFont typeface="Arial" panose="020B0604020202020204" pitchFamily="34" charset="0"/>
              <a:buChar char="•"/>
            </a:pPr>
            <a:r>
              <a:rPr lang="en-US" sz="2800" b="0" i="0" dirty="0">
                <a:solidFill>
                  <a:srgbClr val="374151"/>
                </a:solidFill>
                <a:effectLst/>
                <a:latin typeface="Times New Roman" panose="02020603050405020304" pitchFamily="18" charset="0"/>
                <a:cs typeface="Times New Roman" panose="02020603050405020304" pitchFamily="18" charset="0"/>
              </a:rPr>
              <a:t>Leadership skills</a:t>
            </a:r>
          </a:p>
          <a:p>
            <a:pPr algn="l">
              <a:buFont typeface="Arial" panose="020B0604020202020204" pitchFamily="34" charset="0"/>
              <a:buChar char="•"/>
            </a:pPr>
            <a:r>
              <a:rPr lang="en-US" sz="2800" b="0" i="0" dirty="0">
                <a:solidFill>
                  <a:srgbClr val="374151"/>
                </a:solidFill>
                <a:effectLst/>
                <a:latin typeface="Times New Roman" panose="02020603050405020304" pitchFamily="18" charset="0"/>
                <a:cs typeface="Times New Roman" panose="02020603050405020304" pitchFamily="18" charset="0"/>
              </a:rPr>
              <a:t>Attention to detail</a:t>
            </a:r>
          </a:p>
          <a:p>
            <a:pPr algn="l">
              <a:buFont typeface="Arial" panose="020B0604020202020204" pitchFamily="34" charset="0"/>
              <a:buChar char="•"/>
            </a:pPr>
            <a:r>
              <a:rPr lang="en-US" sz="2800" b="0" i="0" dirty="0">
                <a:solidFill>
                  <a:srgbClr val="374151"/>
                </a:solidFill>
                <a:effectLst/>
                <a:latin typeface="Times New Roman" panose="02020603050405020304" pitchFamily="18" charset="0"/>
                <a:cs typeface="Times New Roman" panose="02020603050405020304" pitchFamily="18" charset="0"/>
              </a:rPr>
              <a:t>Decision-making skills</a:t>
            </a:r>
          </a:p>
          <a:p>
            <a:endParaRPr lang="en-IN" dirty="0"/>
          </a:p>
        </p:txBody>
      </p:sp>
    </p:spTree>
    <p:extLst>
      <p:ext uri="{BB962C8B-B14F-4D97-AF65-F5344CB8AC3E}">
        <p14:creationId xmlns:p14="http://schemas.microsoft.com/office/powerpoint/2010/main" val="23094191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9B20C-47A8-11E3-8B69-988AC432ABAD}"/>
              </a:ext>
            </a:extLst>
          </p:cNvPr>
          <p:cNvSpPr>
            <a:spLocks noGrp="1"/>
          </p:cNvSpPr>
          <p:nvPr>
            <p:ph type="title"/>
          </p:nvPr>
        </p:nvSpPr>
        <p:spPr/>
        <p:txBody>
          <a:bodyPr>
            <a:normAutofit/>
          </a:bodyPr>
          <a:lstStyle/>
          <a:p>
            <a:r>
              <a:rPr lang="en-US" sz="4000" dirty="0">
                <a:latin typeface="Times New Roman" panose="02020603050405020304" pitchFamily="18" charset="0"/>
                <a:cs typeface="Times New Roman" panose="02020603050405020304" pitchFamily="18" charset="0"/>
              </a:rPr>
              <a:t>Job Grading Method</a:t>
            </a:r>
            <a:endParaRPr lang="en-IN"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57169CC-DA1B-DF01-DA98-9E6285108C8C}"/>
              </a:ext>
            </a:extLst>
          </p:cNvPr>
          <p:cNvSpPr>
            <a:spLocks noGrp="1"/>
          </p:cNvSpPr>
          <p:nvPr>
            <p:ph idx="1"/>
          </p:nvPr>
        </p:nvSpPr>
        <p:spPr>
          <a:xfrm>
            <a:off x="677334" y="1714501"/>
            <a:ext cx="8596668" cy="4533900"/>
          </a:xfrm>
        </p:spPr>
        <p:txBody>
          <a:bodyPr>
            <a:normAutofit/>
          </a:bodyPr>
          <a:lstStyle/>
          <a:p>
            <a:r>
              <a:rPr lang="en-US" sz="2000" dirty="0">
                <a:latin typeface="Times New Roman" panose="02020603050405020304" pitchFamily="18" charset="0"/>
                <a:cs typeface="Times New Roman" panose="02020603050405020304" pitchFamily="18" charset="0"/>
              </a:rPr>
              <a:t>With the help of job analysis, information about different jobs is collected and they are put under different grades as per their nature, importance, responsibility and other requirement.</a:t>
            </a:r>
          </a:p>
          <a:p>
            <a:r>
              <a:rPr lang="en-US" sz="2000" dirty="0">
                <a:latin typeface="Times New Roman" panose="02020603050405020304" pitchFamily="18" charset="0"/>
                <a:cs typeface="Times New Roman" panose="02020603050405020304" pitchFamily="18" charset="0"/>
              </a:rPr>
              <a:t>For each grade and class there is different rate of wages.</a:t>
            </a:r>
          </a:p>
          <a:p>
            <a:r>
              <a:rPr lang="en-US" sz="2000" b="1" dirty="0">
                <a:latin typeface="Times New Roman" panose="02020603050405020304" pitchFamily="18" charset="0"/>
                <a:cs typeface="Times New Roman" panose="02020603050405020304" pitchFamily="18" charset="0"/>
              </a:rPr>
              <a:t>How it is work:-</a:t>
            </a:r>
          </a:p>
          <a:p>
            <a:r>
              <a:rPr lang="en-US" sz="2000" dirty="0">
                <a:latin typeface="Times New Roman" panose="02020603050405020304" pitchFamily="18" charset="0"/>
                <a:cs typeface="Times New Roman" panose="02020603050405020304" pitchFamily="18" charset="0"/>
              </a:rPr>
              <a:t>      List down all the jobs.</a:t>
            </a:r>
          </a:p>
          <a:p>
            <a:r>
              <a:rPr lang="en-US" sz="2000" dirty="0">
                <a:latin typeface="Times New Roman" panose="02020603050405020304" pitchFamily="18" charset="0"/>
                <a:cs typeface="Times New Roman" panose="02020603050405020304" pitchFamily="18" charset="0"/>
              </a:rPr>
              <a:t>      Number of factors.</a:t>
            </a:r>
          </a:p>
          <a:p>
            <a:r>
              <a:rPr lang="en-US" sz="2000" dirty="0">
                <a:latin typeface="Times New Roman" panose="02020603050405020304" pitchFamily="18" charset="0"/>
                <a:cs typeface="Times New Roman" panose="02020603050405020304" pitchFamily="18" charset="0"/>
              </a:rPr>
              <a:t>      Determine the degree.</a:t>
            </a:r>
          </a:p>
          <a:p>
            <a:r>
              <a:rPr lang="en-US" sz="2000" dirty="0">
                <a:latin typeface="Times New Roman" panose="02020603050405020304" pitchFamily="18" charset="0"/>
                <a:cs typeface="Times New Roman" panose="02020603050405020304" pitchFamily="18" charset="0"/>
              </a:rPr>
              <a:t>       Allocation of points to degree.</a:t>
            </a:r>
          </a:p>
          <a:p>
            <a:r>
              <a:rPr lang="en-US" sz="2000" dirty="0">
                <a:latin typeface="Times New Roman" panose="02020603050405020304" pitchFamily="18" charset="0"/>
                <a:cs typeface="Times New Roman" panose="02020603050405020304" pitchFamily="18" charset="0"/>
              </a:rPr>
              <a:t>       Design the wage structure.    </a:t>
            </a:r>
          </a:p>
          <a:p>
            <a:endParaRPr lang="en-US" dirty="0"/>
          </a:p>
          <a:p>
            <a:endParaRPr lang="en-IN" dirty="0"/>
          </a:p>
        </p:txBody>
      </p:sp>
    </p:spTree>
    <p:extLst>
      <p:ext uri="{BB962C8B-B14F-4D97-AF65-F5344CB8AC3E}">
        <p14:creationId xmlns:p14="http://schemas.microsoft.com/office/powerpoint/2010/main" val="379675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3AB811E-2ACA-CCAB-E002-579062C8F8FE}"/>
              </a:ext>
            </a:extLst>
          </p:cNvPr>
          <p:cNvSpPr txBox="1"/>
          <p:nvPr/>
        </p:nvSpPr>
        <p:spPr>
          <a:xfrm>
            <a:off x="671513" y="473452"/>
            <a:ext cx="9129712" cy="5816977"/>
          </a:xfrm>
          <a:prstGeom prst="rect">
            <a:avLst/>
          </a:prstGeom>
          <a:noFill/>
        </p:spPr>
        <p:txBody>
          <a:bodyPr wrap="square">
            <a:spAutoFit/>
          </a:bodyPr>
          <a:lstStyle/>
          <a:p>
            <a:pPr algn="l"/>
            <a:r>
              <a:rPr lang="en-US" sz="3200" b="1" i="0" dirty="0">
                <a:solidFill>
                  <a:srgbClr val="374151"/>
                </a:solidFill>
                <a:effectLst/>
                <a:latin typeface="Times New Roman" panose="02020603050405020304" pitchFamily="18" charset="0"/>
                <a:cs typeface="Times New Roman" panose="02020603050405020304" pitchFamily="18" charset="0"/>
              </a:rPr>
              <a:t>Job Grading Factors: </a:t>
            </a:r>
          </a:p>
          <a:p>
            <a:pPr algn="l"/>
            <a:endParaRPr lang="en-US" sz="3200" b="1" i="0" dirty="0">
              <a:solidFill>
                <a:srgbClr val="374151"/>
              </a:solidFill>
              <a:effectLst/>
              <a:latin typeface="Times New Roman" panose="02020603050405020304" pitchFamily="18" charset="0"/>
              <a:cs typeface="Times New Roman" panose="02020603050405020304" pitchFamily="18" charset="0"/>
            </a:endParaRPr>
          </a:p>
          <a:p>
            <a:pPr algn="l"/>
            <a:r>
              <a:rPr lang="en-US" sz="2800" b="0" i="0" dirty="0">
                <a:solidFill>
                  <a:srgbClr val="374151"/>
                </a:solidFill>
                <a:effectLst/>
                <a:latin typeface="Times New Roman" panose="02020603050405020304" pitchFamily="18" charset="0"/>
                <a:cs typeface="Times New Roman" panose="02020603050405020304" pitchFamily="18" charset="0"/>
              </a:rPr>
              <a:t>a. </a:t>
            </a:r>
            <a:r>
              <a:rPr lang="en-US" sz="2800" b="1" i="0" dirty="0">
                <a:solidFill>
                  <a:srgbClr val="374151"/>
                </a:solidFill>
                <a:effectLst/>
                <a:latin typeface="Times New Roman" panose="02020603050405020304" pitchFamily="18" charset="0"/>
                <a:cs typeface="Times New Roman" panose="02020603050405020304" pitchFamily="18" charset="0"/>
              </a:rPr>
              <a:t>Skill Requirement (Scale: 1 to 5)</a:t>
            </a:r>
          </a:p>
          <a:p>
            <a:pPr algn="l">
              <a:buFont typeface="Arial" panose="020B0604020202020204" pitchFamily="34" charset="0"/>
              <a:buChar char="•"/>
            </a:pPr>
            <a:r>
              <a:rPr lang="en-US" sz="2800" b="0" i="0" dirty="0">
                <a:solidFill>
                  <a:srgbClr val="374151"/>
                </a:solidFill>
                <a:effectLst/>
                <a:latin typeface="Times New Roman" panose="02020603050405020304" pitchFamily="18" charset="0"/>
                <a:cs typeface="Times New Roman" panose="02020603050405020304" pitchFamily="18" charset="0"/>
              </a:rPr>
              <a:t>1: Entry-level skills, basic knowledge required</a:t>
            </a:r>
          </a:p>
          <a:p>
            <a:pPr algn="l">
              <a:buFont typeface="Arial" panose="020B0604020202020204" pitchFamily="34" charset="0"/>
              <a:buChar char="•"/>
            </a:pPr>
            <a:r>
              <a:rPr lang="en-US" sz="2800" b="0" i="0" dirty="0">
                <a:solidFill>
                  <a:srgbClr val="374151"/>
                </a:solidFill>
                <a:effectLst/>
                <a:latin typeface="Times New Roman" panose="02020603050405020304" pitchFamily="18" charset="0"/>
                <a:cs typeface="Times New Roman" panose="02020603050405020304" pitchFamily="18" charset="0"/>
              </a:rPr>
              <a:t>5: Specialized skills, advanced education or certifications required</a:t>
            </a:r>
          </a:p>
          <a:p>
            <a:pPr algn="l"/>
            <a:r>
              <a:rPr lang="en-US" sz="2800" b="0" i="0" dirty="0">
                <a:solidFill>
                  <a:srgbClr val="374151"/>
                </a:solidFill>
                <a:effectLst/>
                <a:latin typeface="Times New Roman" panose="02020603050405020304" pitchFamily="18" charset="0"/>
                <a:cs typeface="Times New Roman" panose="02020603050405020304" pitchFamily="18" charset="0"/>
              </a:rPr>
              <a:t>b. </a:t>
            </a:r>
            <a:r>
              <a:rPr lang="en-US" sz="2800" b="1" i="0" dirty="0">
                <a:solidFill>
                  <a:srgbClr val="374151"/>
                </a:solidFill>
                <a:effectLst/>
                <a:latin typeface="Times New Roman" panose="02020603050405020304" pitchFamily="18" charset="0"/>
                <a:cs typeface="Times New Roman" panose="02020603050405020304" pitchFamily="18" charset="0"/>
              </a:rPr>
              <a:t>Decision-Making Authority (Scale: 1 to 5)</a:t>
            </a:r>
          </a:p>
          <a:p>
            <a:pPr algn="l">
              <a:buFont typeface="Arial" panose="020B0604020202020204" pitchFamily="34" charset="0"/>
              <a:buChar char="•"/>
            </a:pPr>
            <a:r>
              <a:rPr lang="en-US" sz="2800" b="0" i="0" dirty="0">
                <a:solidFill>
                  <a:srgbClr val="374151"/>
                </a:solidFill>
                <a:effectLst/>
                <a:latin typeface="Times New Roman" panose="02020603050405020304" pitchFamily="18" charset="0"/>
                <a:cs typeface="Times New Roman" panose="02020603050405020304" pitchFamily="18" charset="0"/>
              </a:rPr>
              <a:t>1: Limited decision-making, follows established guidelines</a:t>
            </a:r>
          </a:p>
          <a:p>
            <a:pPr algn="l">
              <a:buFont typeface="Arial" panose="020B0604020202020204" pitchFamily="34" charset="0"/>
              <a:buChar char="•"/>
            </a:pPr>
            <a:r>
              <a:rPr lang="en-US" sz="2800" b="0" i="0" dirty="0">
                <a:solidFill>
                  <a:srgbClr val="374151"/>
                </a:solidFill>
                <a:effectLst/>
                <a:latin typeface="Times New Roman" panose="02020603050405020304" pitchFamily="18" charset="0"/>
                <a:cs typeface="Times New Roman" panose="02020603050405020304" pitchFamily="18" charset="0"/>
              </a:rPr>
              <a:t>5: High-level decision-making, responsible for significant choices</a:t>
            </a:r>
          </a:p>
          <a:p>
            <a:pPr algn="l"/>
            <a:r>
              <a:rPr lang="en-US" sz="2800" b="0" i="0" dirty="0">
                <a:solidFill>
                  <a:srgbClr val="374151"/>
                </a:solidFill>
                <a:effectLst/>
                <a:latin typeface="Times New Roman" panose="02020603050405020304" pitchFamily="18" charset="0"/>
                <a:cs typeface="Times New Roman" panose="02020603050405020304" pitchFamily="18" charset="0"/>
              </a:rPr>
              <a:t>c. </a:t>
            </a:r>
            <a:r>
              <a:rPr lang="en-US" sz="2800" b="1" i="0" dirty="0">
                <a:solidFill>
                  <a:srgbClr val="374151"/>
                </a:solidFill>
                <a:effectLst/>
                <a:latin typeface="Times New Roman" panose="02020603050405020304" pitchFamily="18" charset="0"/>
                <a:cs typeface="Times New Roman" panose="02020603050405020304" pitchFamily="18" charset="0"/>
              </a:rPr>
              <a:t>Experience (Scale: 1 to 5)</a:t>
            </a:r>
          </a:p>
          <a:p>
            <a:pPr algn="l">
              <a:buFont typeface="Arial" panose="020B0604020202020204" pitchFamily="34" charset="0"/>
              <a:buChar char="•"/>
            </a:pPr>
            <a:r>
              <a:rPr lang="en-US" sz="2800" b="0" i="0" dirty="0">
                <a:solidFill>
                  <a:srgbClr val="374151"/>
                </a:solidFill>
                <a:effectLst/>
                <a:latin typeface="Times New Roman" panose="02020603050405020304" pitchFamily="18" charset="0"/>
                <a:cs typeface="Times New Roman" panose="02020603050405020304" pitchFamily="18" charset="0"/>
              </a:rPr>
              <a:t>1: </a:t>
            </a:r>
            <a:r>
              <a:rPr lang="en-US" sz="2800" dirty="0">
                <a:solidFill>
                  <a:srgbClr val="374151"/>
                </a:solidFill>
                <a:latin typeface="Times New Roman" panose="02020603050405020304" pitchFamily="18" charset="0"/>
                <a:cs typeface="Times New Roman" panose="02020603050405020304" pitchFamily="18" charset="0"/>
              </a:rPr>
              <a:t>Basic </a:t>
            </a:r>
            <a:r>
              <a:rPr lang="en-US" sz="2800" b="0" i="0" dirty="0">
                <a:solidFill>
                  <a:srgbClr val="374151"/>
                </a:solidFill>
                <a:effectLst/>
                <a:latin typeface="Times New Roman" panose="02020603050405020304" pitchFamily="18" charset="0"/>
                <a:cs typeface="Times New Roman" panose="02020603050405020304" pitchFamily="18" charset="0"/>
              </a:rPr>
              <a:t>experience required</a:t>
            </a:r>
          </a:p>
          <a:p>
            <a:pPr algn="l">
              <a:buFont typeface="Arial" panose="020B0604020202020204" pitchFamily="34" charset="0"/>
              <a:buChar char="•"/>
            </a:pPr>
            <a:r>
              <a:rPr lang="en-US" sz="2800" b="0" i="0" dirty="0">
                <a:solidFill>
                  <a:srgbClr val="374151"/>
                </a:solidFill>
                <a:effectLst/>
                <a:latin typeface="Times New Roman" panose="02020603050405020304" pitchFamily="18" charset="0"/>
                <a:cs typeface="Times New Roman" panose="02020603050405020304" pitchFamily="18" charset="0"/>
              </a:rPr>
              <a:t>5: Extensive experience and demonstrated expertise needed</a:t>
            </a:r>
          </a:p>
        </p:txBody>
      </p:sp>
    </p:spTree>
    <p:extLst>
      <p:ext uri="{BB962C8B-B14F-4D97-AF65-F5344CB8AC3E}">
        <p14:creationId xmlns:p14="http://schemas.microsoft.com/office/powerpoint/2010/main" val="4255116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954A04-1C0A-D294-DC9B-AA5228381A62}"/>
              </a:ext>
            </a:extLst>
          </p:cNvPr>
          <p:cNvSpPr>
            <a:spLocks noGrp="1"/>
          </p:cNvSpPr>
          <p:nvPr>
            <p:ph idx="1"/>
          </p:nvPr>
        </p:nvSpPr>
        <p:spPr>
          <a:xfrm>
            <a:off x="677333" y="657225"/>
            <a:ext cx="9657292" cy="5384137"/>
          </a:xfrm>
        </p:spPr>
        <p:txBody>
          <a:bodyPr>
            <a:noAutofit/>
          </a:bodyPr>
          <a:lstStyle/>
          <a:p>
            <a:pPr algn="l"/>
            <a:r>
              <a:rPr lang="en-US" sz="3200" b="1" i="0" dirty="0">
                <a:solidFill>
                  <a:srgbClr val="374151"/>
                </a:solidFill>
                <a:effectLst/>
                <a:latin typeface="Times New Roman" panose="02020603050405020304" pitchFamily="18" charset="0"/>
                <a:cs typeface="Times New Roman" panose="02020603050405020304" pitchFamily="18" charset="0"/>
              </a:rPr>
              <a:t>Example "Administrative Assistant" and "Project Manager."</a:t>
            </a:r>
          </a:p>
          <a:p>
            <a:pPr algn="l"/>
            <a:r>
              <a:rPr lang="en-US" sz="3200" b="0" i="0" dirty="0">
                <a:solidFill>
                  <a:srgbClr val="374151"/>
                </a:solidFill>
                <a:effectLst/>
                <a:latin typeface="Times New Roman" panose="02020603050405020304" pitchFamily="18" charset="0"/>
                <a:cs typeface="Times New Roman" panose="02020603050405020304" pitchFamily="18" charset="0"/>
              </a:rPr>
              <a:t>Administrative Assistant:</a:t>
            </a:r>
          </a:p>
          <a:p>
            <a:pPr algn="l">
              <a:buFont typeface="Arial" panose="020B0604020202020204" pitchFamily="34" charset="0"/>
              <a:buChar char="•"/>
            </a:pPr>
            <a:r>
              <a:rPr lang="en-US" sz="3200" b="0" i="0" dirty="0">
                <a:solidFill>
                  <a:srgbClr val="374151"/>
                </a:solidFill>
                <a:effectLst/>
                <a:latin typeface="Times New Roman" panose="02020603050405020304" pitchFamily="18" charset="0"/>
                <a:cs typeface="Times New Roman" panose="02020603050405020304" pitchFamily="18" charset="0"/>
              </a:rPr>
              <a:t>Skill Requirements: </a:t>
            </a:r>
          </a:p>
          <a:p>
            <a:pPr algn="l">
              <a:buFont typeface="Arial" panose="020B0604020202020204" pitchFamily="34" charset="0"/>
              <a:buChar char="•"/>
            </a:pPr>
            <a:r>
              <a:rPr lang="en-US" sz="3200" b="0" i="0" dirty="0">
                <a:solidFill>
                  <a:srgbClr val="374151"/>
                </a:solidFill>
                <a:effectLst/>
                <a:latin typeface="Times New Roman" panose="02020603050405020304" pitchFamily="18" charset="0"/>
                <a:cs typeface="Times New Roman" panose="02020603050405020304" pitchFamily="18" charset="0"/>
              </a:rPr>
              <a:t>Decision-Making Authority: </a:t>
            </a:r>
          </a:p>
          <a:p>
            <a:pPr algn="l">
              <a:buFont typeface="Arial" panose="020B0604020202020204" pitchFamily="34" charset="0"/>
              <a:buChar char="•"/>
            </a:pPr>
            <a:r>
              <a:rPr lang="en-US" sz="3200" b="0" i="0" dirty="0">
                <a:solidFill>
                  <a:srgbClr val="374151"/>
                </a:solidFill>
                <a:effectLst/>
                <a:latin typeface="Times New Roman" panose="02020603050405020304" pitchFamily="18" charset="0"/>
                <a:cs typeface="Times New Roman" panose="02020603050405020304" pitchFamily="18" charset="0"/>
              </a:rPr>
              <a:t>Experience: 1 </a:t>
            </a:r>
          </a:p>
          <a:p>
            <a:pPr algn="l"/>
            <a:r>
              <a:rPr lang="en-US" sz="3200" b="0" i="0" dirty="0">
                <a:solidFill>
                  <a:srgbClr val="374151"/>
                </a:solidFill>
                <a:effectLst/>
                <a:latin typeface="Times New Roman" panose="02020603050405020304" pitchFamily="18" charset="0"/>
                <a:cs typeface="Times New Roman" panose="02020603050405020304" pitchFamily="18" charset="0"/>
              </a:rPr>
              <a:t>b. Project Manager:</a:t>
            </a:r>
          </a:p>
          <a:p>
            <a:pPr algn="l">
              <a:buFont typeface="Arial" panose="020B0604020202020204" pitchFamily="34" charset="0"/>
              <a:buChar char="•"/>
            </a:pPr>
            <a:r>
              <a:rPr lang="en-US" sz="3200" b="0" i="0" dirty="0">
                <a:solidFill>
                  <a:srgbClr val="374151"/>
                </a:solidFill>
                <a:effectLst/>
                <a:latin typeface="Times New Roman" panose="02020603050405020304" pitchFamily="18" charset="0"/>
                <a:cs typeface="Times New Roman" panose="02020603050405020304" pitchFamily="18" charset="0"/>
              </a:rPr>
              <a:t>Skill Requirements: </a:t>
            </a:r>
          </a:p>
          <a:p>
            <a:pPr algn="l">
              <a:buFont typeface="Arial" panose="020B0604020202020204" pitchFamily="34" charset="0"/>
              <a:buChar char="•"/>
            </a:pPr>
            <a:r>
              <a:rPr lang="en-US" sz="3200" b="0" i="0" dirty="0">
                <a:solidFill>
                  <a:srgbClr val="374151"/>
                </a:solidFill>
                <a:effectLst/>
                <a:latin typeface="Times New Roman" panose="02020603050405020304" pitchFamily="18" charset="0"/>
                <a:cs typeface="Times New Roman" panose="02020603050405020304" pitchFamily="18" charset="0"/>
              </a:rPr>
              <a:t>Decision-Making Authority: </a:t>
            </a:r>
          </a:p>
          <a:p>
            <a:pPr algn="l">
              <a:buFont typeface="Arial" panose="020B0604020202020204" pitchFamily="34" charset="0"/>
              <a:buChar char="•"/>
            </a:pPr>
            <a:r>
              <a:rPr lang="en-US" sz="3200" b="0" i="0" dirty="0">
                <a:solidFill>
                  <a:srgbClr val="374151"/>
                </a:solidFill>
                <a:effectLst/>
                <a:latin typeface="Times New Roman" panose="02020603050405020304" pitchFamily="18" charset="0"/>
                <a:cs typeface="Times New Roman" panose="02020603050405020304" pitchFamily="18" charset="0"/>
              </a:rPr>
              <a:t>Experience:</a:t>
            </a:r>
            <a:endParaRPr lang="en-I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24197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04538-0738-8C9E-64BA-5C32C1E0AEA4}"/>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71439896-1358-F634-D6E4-105F02D968C4}"/>
              </a:ext>
            </a:extLst>
          </p:cNvPr>
          <p:cNvSpPr>
            <a:spLocks noGrp="1"/>
          </p:cNvSpPr>
          <p:nvPr>
            <p:ph idx="1"/>
          </p:nvPr>
        </p:nvSpPr>
        <p:spPr/>
        <p:txBody>
          <a:bodyPr/>
          <a:lstStyle/>
          <a:p>
            <a:endParaRPr lang="en-IN"/>
          </a:p>
        </p:txBody>
      </p:sp>
    </p:spTree>
    <p:extLst>
      <p:ext uri="{BB962C8B-B14F-4D97-AF65-F5344CB8AC3E}">
        <p14:creationId xmlns:p14="http://schemas.microsoft.com/office/powerpoint/2010/main" val="1208983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C1F3A-AD55-30FE-6A09-D45625D783A8}"/>
              </a:ext>
            </a:extLst>
          </p:cNvPr>
          <p:cNvSpPr>
            <a:spLocks noGrp="1"/>
          </p:cNvSpPr>
          <p:nvPr>
            <p:ph type="title"/>
          </p:nvPr>
        </p:nvSpPr>
        <p:spPr>
          <a:xfrm>
            <a:off x="677334" y="609600"/>
            <a:ext cx="8596668" cy="838200"/>
          </a:xfrm>
        </p:spPr>
        <p:txBody>
          <a:bodyPr/>
          <a:lstStyle/>
          <a:p>
            <a:r>
              <a:rPr lang="en-US" b="1" dirty="0"/>
              <a:t>Job Evaluation</a:t>
            </a:r>
            <a:endParaRPr lang="en-IN" b="1" dirty="0"/>
          </a:p>
        </p:txBody>
      </p:sp>
      <p:sp>
        <p:nvSpPr>
          <p:cNvPr id="3" name="Content Placeholder 2">
            <a:extLst>
              <a:ext uri="{FF2B5EF4-FFF2-40B4-BE49-F238E27FC236}">
                <a16:creationId xmlns:a16="http://schemas.microsoft.com/office/drawing/2014/main" id="{5AF5477F-D209-8087-04E4-33675DC53023}"/>
              </a:ext>
            </a:extLst>
          </p:cNvPr>
          <p:cNvSpPr>
            <a:spLocks noGrp="1"/>
          </p:cNvSpPr>
          <p:nvPr>
            <p:ph idx="1"/>
          </p:nvPr>
        </p:nvSpPr>
        <p:spPr>
          <a:xfrm>
            <a:off x="677334" y="1343025"/>
            <a:ext cx="8596668" cy="4698337"/>
          </a:xfrm>
        </p:spPr>
        <p:txBody>
          <a:bodyPr>
            <a:normAutofit lnSpcReduction="10000"/>
          </a:bodyPr>
          <a:lstStyle/>
          <a:p>
            <a:r>
              <a:rPr lang="en-US" sz="3600" dirty="0"/>
              <a:t>Determine the worth of one job in relation to that of another without regard to the personalities.</a:t>
            </a:r>
          </a:p>
          <a:p>
            <a:r>
              <a:rPr lang="en-US" sz="3600" dirty="0"/>
              <a:t>It is used as a basis for a fair and logical remuneration system.</a:t>
            </a:r>
          </a:p>
          <a:p>
            <a:r>
              <a:rPr lang="en-US" sz="3600" dirty="0"/>
              <a:t>It analyses &amp; accesses the content of jobs, to place them in some standard rank order.</a:t>
            </a:r>
            <a:endParaRPr lang="en-IN" sz="3600" dirty="0"/>
          </a:p>
        </p:txBody>
      </p:sp>
    </p:spTree>
    <p:extLst>
      <p:ext uri="{BB962C8B-B14F-4D97-AF65-F5344CB8AC3E}">
        <p14:creationId xmlns:p14="http://schemas.microsoft.com/office/powerpoint/2010/main" val="1663917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D7472-6642-FBA2-EF44-9BAF9265243B}"/>
              </a:ext>
            </a:extLst>
          </p:cNvPr>
          <p:cNvSpPr>
            <a:spLocks noGrp="1"/>
          </p:cNvSpPr>
          <p:nvPr>
            <p:ph type="title"/>
          </p:nvPr>
        </p:nvSpPr>
        <p:spPr>
          <a:xfrm>
            <a:off x="677334" y="609600"/>
            <a:ext cx="8596668" cy="752475"/>
          </a:xfrm>
        </p:spPr>
        <p:txBody>
          <a:bodyPr/>
          <a:lstStyle/>
          <a:p>
            <a:r>
              <a:rPr lang="en-US" b="1" dirty="0">
                <a:latin typeface="Times New Roman" panose="02020603050405020304" pitchFamily="18" charset="0"/>
                <a:cs typeface="Times New Roman" panose="02020603050405020304" pitchFamily="18" charset="0"/>
              </a:rPr>
              <a:t>Importance</a:t>
            </a:r>
            <a:r>
              <a:rPr lang="en-US" b="1" dirty="0"/>
              <a:t> </a:t>
            </a:r>
            <a:endParaRPr lang="en-IN" b="1" dirty="0"/>
          </a:p>
        </p:txBody>
      </p:sp>
      <p:sp>
        <p:nvSpPr>
          <p:cNvPr id="3" name="Content Placeholder 2">
            <a:extLst>
              <a:ext uri="{FF2B5EF4-FFF2-40B4-BE49-F238E27FC236}">
                <a16:creationId xmlns:a16="http://schemas.microsoft.com/office/drawing/2014/main" id="{0D4D7FA5-90F4-A472-011B-21B3601E7B5C}"/>
              </a:ext>
            </a:extLst>
          </p:cNvPr>
          <p:cNvSpPr>
            <a:spLocks noGrp="1"/>
          </p:cNvSpPr>
          <p:nvPr>
            <p:ph idx="1"/>
          </p:nvPr>
        </p:nvSpPr>
        <p:spPr>
          <a:xfrm>
            <a:off x="677334" y="1362075"/>
            <a:ext cx="8596668" cy="4679287"/>
          </a:xfrm>
        </p:spPr>
        <p:txBody>
          <a:bodyPr>
            <a:normAutofit/>
          </a:bodyPr>
          <a:lstStyle/>
          <a:p>
            <a:r>
              <a:rPr lang="en-US" sz="4000" dirty="0"/>
              <a:t>To decide salary.</a:t>
            </a:r>
          </a:p>
          <a:p>
            <a:r>
              <a:rPr lang="en-US" sz="4000" dirty="0"/>
              <a:t>Level of Job.</a:t>
            </a:r>
          </a:p>
          <a:p>
            <a:r>
              <a:rPr lang="en-US" sz="4000" dirty="0"/>
              <a:t>Importance of Job.</a:t>
            </a:r>
          </a:p>
          <a:p>
            <a:r>
              <a:rPr lang="en-US" sz="4000" dirty="0"/>
              <a:t>To reduce loss of time due to wage negotiation &amp; disputes.</a:t>
            </a:r>
            <a:endParaRPr lang="en-IN" sz="4000" dirty="0"/>
          </a:p>
        </p:txBody>
      </p:sp>
    </p:spTree>
    <p:extLst>
      <p:ext uri="{BB962C8B-B14F-4D97-AF65-F5344CB8AC3E}">
        <p14:creationId xmlns:p14="http://schemas.microsoft.com/office/powerpoint/2010/main" val="2176499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2FC29-8FF0-278D-7705-1C8A43CBCF56}"/>
              </a:ext>
            </a:extLst>
          </p:cNvPr>
          <p:cNvSpPr>
            <a:spLocks noGrp="1"/>
          </p:cNvSpPr>
          <p:nvPr>
            <p:ph type="title"/>
          </p:nvPr>
        </p:nvSpPr>
        <p:spPr/>
        <p:txBody>
          <a:bodyPr/>
          <a:lstStyle/>
          <a:p>
            <a:r>
              <a:rPr lang="en-US" dirty="0"/>
              <a:t>Process </a:t>
            </a:r>
            <a:endParaRPr lang="en-IN" dirty="0"/>
          </a:p>
        </p:txBody>
      </p:sp>
      <p:sp>
        <p:nvSpPr>
          <p:cNvPr id="3" name="Content Placeholder 2">
            <a:extLst>
              <a:ext uri="{FF2B5EF4-FFF2-40B4-BE49-F238E27FC236}">
                <a16:creationId xmlns:a16="http://schemas.microsoft.com/office/drawing/2014/main" id="{A55E7529-6D61-DEDD-EDD4-C7EA8A5B6652}"/>
              </a:ext>
            </a:extLst>
          </p:cNvPr>
          <p:cNvSpPr>
            <a:spLocks noGrp="1"/>
          </p:cNvSpPr>
          <p:nvPr>
            <p:ph idx="1"/>
          </p:nvPr>
        </p:nvSpPr>
        <p:spPr>
          <a:xfrm>
            <a:off x="677334" y="1581151"/>
            <a:ext cx="8596668" cy="4460212"/>
          </a:xfrm>
        </p:spPr>
        <p:txBody>
          <a:bodyPr>
            <a:normAutofit lnSpcReduction="10000"/>
          </a:bodyPr>
          <a:lstStyle/>
          <a:p>
            <a:pPr algn="l"/>
            <a:r>
              <a:rPr lang="en-US" sz="2400" b="1" i="0" dirty="0">
                <a:solidFill>
                  <a:srgbClr val="000000"/>
                </a:solidFill>
                <a:effectLst/>
                <a:latin typeface="Georgia" panose="02040502050405020303" pitchFamily="18" charset="0"/>
              </a:rPr>
              <a:t>1. Gaining Acceptance:</a:t>
            </a:r>
            <a:endParaRPr lang="en-US" sz="2400" b="1" i="0" dirty="0">
              <a:effectLst/>
              <a:latin typeface="Georgia" panose="02040502050405020303" pitchFamily="18" charset="0"/>
            </a:endParaRPr>
          </a:p>
          <a:p>
            <a:pPr marL="0" indent="0" algn="l">
              <a:buNone/>
            </a:pPr>
            <a:r>
              <a:rPr lang="en-US" sz="2400" b="0" i="0" dirty="0">
                <a:solidFill>
                  <a:srgbClr val="000000"/>
                </a:solidFill>
                <a:effectLst/>
                <a:latin typeface="Georgia" panose="02040502050405020303" pitchFamily="18" charset="0"/>
              </a:rPr>
              <a:t>Before undertaking job evaluation, top management must explain the aims and uses of the programme to the employees and unions. To elaborate the programme further, oral presentation could be made. Letters, booklets could be used to classify all relevant aspects of the job evaluation programme.</a:t>
            </a:r>
            <a:endParaRPr lang="en-US" sz="2400" b="0" i="0" dirty="0">
              <a:solidFill>
                <a:srgbClr val="424142"/>
              </a:solidFill>
              <a:effectLst/>
              <a:latin typeface="Georgia" panose="02040502050405020303" pitchFamily="18" charset="0"/>
            </a:endParaRPr>
          </a:p>
          <a:p>
            <a:r>
              <a:rPr lang="en-US" sz="2400" b="1" i="0" dirty="0">
                <a:solidFill>
                  <a:srgbClr val="000000"/>
                </a:solidFill>
                <a:effectLst/>
                <a:latin typeface="Georgia" panose="02040502050405020303" pitchFamily="18" charset="0"/>
              </a:rPr>
              <a:t>2. Creating Job Evaluation Committee:</a:t>
            </a:r>
            <a:endParaRPr lang="en-US" sz="2400" b="1" i="0" dirty="0">
              <a:effectLst/>
              <a:latin typeface="Georgia" panose="02040502050405020303" pitchFamily="18" charset="0"/>
            </a:endParaRPr>
          </a:p>
          <a:p>
            <a:pPr marL="0" indent="0">
              <a:buNone/>
            </a:pPr>
            <a:r>
              <a:rPr lang="en-US" sz="2400" b="0" i="0" dirty="0">
                <a:solidFill>
                  <a:srgbClr val="000000"/>
                </a:solidFill>
                <a:effectLst/>
                <a:latin typeface="Georgia" panose="02040502050405020303" pitchFamily="18" charset="0"/>
              </a:rPr>
              <a:t>It is not possible for a single person to evaluate all the key jobs in an organization. Usually, a job evaluation committee consisting of experienced employees, union representatives and HR experts is created to set the ball rolling.</a:t>
            </a:r>
            <a:endParaRPr lang="en-IN" sz="2400" dirty="0"/>
          </a:p>
        </p:txBody>
      </p:sp>
    </p:spTree>
    <p:extLst>
      <p:ext uri="{BB962C8B-B14F-4D97-AF65-F5344CB8AC3E}">
        <p14:creationId xmlns:p14="http://schemas.microsoft.com/office/powerpoint/2010/main" val="1784823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1BD29D-8E88-3AC3-17BB-C3F573DAFF77}"/>
              </a:ext>
            </a:extLst>
          </p:cNvPr>
          <p:cNvSpPr>
            <a:spLocks noGrp="1"/>
          </p:cNvSpPr>
          <p:nvPr>
            <p:ph idx="1"/>
          </p:nvPr>
        </p:nvSpPr>
        <p:spPr>
          <a:xfrm>
            <a:off x="677334" y="523875"/>
            <a:ext cx="8596668" cy="5517487"/>
          </a:xfrm>
        </p:spPr>
        <p:txBody>
          <a:bodyPr/>
          <a:lstStyle/>
          <a:p>
            <a:pPr algn="l"/>
            <a:r>
              <a:rPr lang="en-US" sz="2400" b="1" i="0" dirty="0">
                <a:solidFill>
                  <a:srgbClr val="000000"/>
                </a:solidFill>
                <a:effectLst/>
                <a:latin typeface="Times New Roman" panose="02020603050405020304" pitchFamily="18" charset="0"/>
                <a:cs typeface="Times New Roman" panose="02020603050405020304" pitchFamily="18" charset="0"/>
              </a:rPr>
              <a:t>3. Finding the Jobs to be Evaluated:</a:t>
            </a:r>
            <a:endParaRPr lang="en-US" sz="2400" b="1" i="0" dirty="0">
              <a:effectLst/>
              <a:latin typeface="Times New Roman" panose="02020603050405020304" pitchFamily="18" charset="0"/>
              <a:cs typeface="Times New Roman" panose="02020603050405020304" pitchFamily="18" charset="0"/>
            </a:endParaRPr>
          </a:p>
          <a:p>
            <a:pPr marL="0" indent="0" algn="l">
              <a:buNone/>
            </a:pPr>
            <a:r>
              <a:rPr lang="en-US" sz="2400" b="0" i="0" dirty="0">
                <a:solidFill>
                  <a:srgbClr val="000000"/>
                </a:solidFill>
                <a:effectLst/>
                <a:latin typeface="Times New Roman" panose="02020603050405020304" pitchFamily="18" charset="0"/>
                <a:cs typeface="Times New Roman" panose="02020603050405020304" pitchFamily="18" charset="0"/>
              </a:rPr>
              <a:t>Every job need not be evaluated. This may be too taxing and costly. Certain key jobs in each department may be identified. While picking up the jobs, care must be taken to ensure that they represent the type of work performed in the department.</a:t>
            </a:r>
            <a:endParaRPr lang="en-US" sz="2400" b="0" i="0" dirty="0">
              <a:solidFill>
                <a:srgbClr val="424142"/>
              </a:solidFill>
              <a:effectLst/>
              <a:latin typeface="Times New Roman" panose="02020603050405020304" pitchFamily="18" charset="0"/>
              <a:cs typeface="Times New Roman" panose="02020603050405020304" pitchFamily="18" charset="0"/>
            </a:endParaRPr>
          </a:p>
          <a:p>
            <a:pPr algn="l"/>
            <a:r>
              <a:rPr lang="en-US" sz="2400" b="1" i="0" dirty="0">
                <a:solidFill>
                  <a:srgbClr val="000000"/>
                </a:solidFill>
                <a:effectLst/>
                <a:latin typeface="Times New Roman" panose="02020603050405020304" pitchFamily="18" charset="0"/>
                <a:cs typeface="Times New Roman" panose="02020603050405020304" pitchFamily="18" charset="0"/>
              </a:rPr>
              <a:t>4. Analyzing and Preparing Job Description:</a:t>
            </a:r>
            <a:endParaRPr lang="en-US" sz="2400" b="1" i="0" dirty="0">
              <a:effectLst/>
              <a:latin typeface="Times New Roman" panose="02020603050405020304" pitchFamily="18" charset="0"/>
              <a:cs typeface="Times New Roman" panose="02020603050405020304" pitchFamily="18" charset="0"/>
            </a:endParaRPr>
          </a:p>
          <a:p>
            <a:pPr marL="0" indent="0" algn="l">
              <a:buNone/>
            </a:pPr>
            <a:r>
              <a:rPr lang="en-US" sz="2400" b="0" i="0" dirty="0">
                <a:solidFill>
                  <a:srgbClr val="000000"/>
                </a:solidFill>
                <a:effectLst/>
                <a:latin typeface="Times New Roman" panose="02020603050405020304" pitchFamily="18" charset="0"/>
                <a:cs typeface="Times New Roman" panose="02020603050405020304" pitchFamily="18" charset="0"/>
              </a:rPr>
              <a:t> This requires the preparation of a job description and also an analysis of job needs for successful performance.</a:t>
            </a:r>
          </a:p>
          <a:p>
            <a:pPr algn="l"/>
            <a:r>
              <a:rPr lang="en-US" sz="2400" b="1" i="0" dirty="0">
                <a:solidFill>
                  <a:srgbClr val="000000"/>
                </a:solidFill>
                <a:effectLst/>
                <a:latin typeface="Georgia" panose="02040502050405020303" pitchFamily="18" charset="0"/>
              </a:rPr>
              <a:t>5. Selecting the Method of Evaluation:</a:t>
            </a:r>
            <a:endParaRPr lang="en-US" sz="2400" b="1" i="0" dirty="0">
              <a:effectLst/>
              <a:latin typeface="Georgia" panose="02040502050405020303" pitchFamily="18" charset="0"/>
            </a:endParaRPr>
          </a:p>
          <a:p>
            <a:pPr marL="0" indent="0" algn="l">
              <a:buNone/>
            </a:pPr>
            <a:r>
              <a:rPr lang="en-US" sz="2400" b="0" i="0" dirty="0">
                <a:solidFill>
                  <a:srgbClr val="000000"/>
                </a:solidFill>
                <a:effectLst/>
                <a:latin typeface="Georgia" panose="02040502050405020303" pitchFamily="18" charset="0"/>
              </a:rPr>
              <a:t>The most important method of evaluating the jobs must be identified now, keeping the job factors as well as organizational demands in mind.</a:t>
            </a:r>
            <a:endParaRPr lang="en-US" sz="2400" b="0" i="0" dirty="0">
              <a:solidFill>
                <a:srgbClr val="424142"/>
              </a:solidFill>
              <a:effectLst/>
              <a:latin typeface="Georgia" panose="02040502050405020303" pitchFamily="18" charset="0"/>
            </a:endParaRPr>
          </a:p>
          <a:p>
            <a:pPr marL="0" indent="0" algn="l">
              <a:buNone/>
            </a:pPr>
            <a:endParaRPr lang="en-US" sz="2400" b="0" i="0" dirty="0">
              <a:solidFill>
                <a:srgbClr val="424142"/>
              </a:solidFill>
              <a:effectLst/>
              <a:latin typeface="Times New Roman" panose="02020603050405020304" pitchFamily="18" charset="0"/>
              <a:cs typeface="Times New Roman" panose="02020603050405020304" pitchFamily="18" charset="0"/>
            </a:endParaRPr>
          </a:p>
          <a:p>
            <a:pPr marL="0" indent="0">
              <a:buNone/>
            </a:pPr>
            <a:endParaRPr lang="en-IN" dirty="0"/>
          </a:p>
        </p:txBody>
      </p:sp>
    </p:spTree>
    <p:extLst>
      <p:ext uri="{BB962C8B-B14F-4D97-AF65-F5344CB8AC3E}">
        <p14:creationId xmlns:p14="http://schemas.microsoft.com/office/powerpoint/2010/main" val="3813164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171362-5673-4CD9-865C-7A16D0CF8D8B}"/>
              </a:ext>
            </a:extLst>
          </p:cNvPr>
          <p:cNvSpPr>
            <a:spLocks noGrp="1"/>
          </p:cNvSpPr>
          <p:nvPr>
            <p:ph idx="1"/>
          </p:nvPr>
        </p:nvSpPr>
        <p:spPr>
          <a:xfrm>
            <a:off x="677334" y="523875"/>
            <a:ext cx="8596668" cy="5517487"/>
          </a:xfrm>
        </p:spPr>
        <p:txBody>
          <a:bodyPr>
            <a:normAutofit/>
          </a:bodyPr>
          <a:lstStyle/>
          <a:p>
            <a:r>
              <a:rPr lang="en-IN" sz="2400" b="1" i="0" dirty="0">
                <a:solidFill>
                  <a:srgbClr val="000000"/>
                </a:solidFill>
                <a:effectLst/>
                <a:latin typeface="Times New Roman" panose="02020603050405020304" pitchFamily="18" charset="0"/>
                <a:cs typeface="Times New Roman" panose="02020603050405020304" pitchFamily="18" charset="0"/>
              </a:rPr>
              <a:t>6. Classifying Jobs:</a:t>
            </a:r>
          </a:p>
          <a:p>
            <a:pPr marL="0" indent="0">
              <a:buNone/>
            </a:pPr>
            <a:r>
              <a:rPr lang="en-US" sz="2400" b="0" i="0" dirty="0">
                <a:solidFill>
                  <a:srgbClr val="000000"/>
                </a:solidFill>
                <a:effectLst/>
                <a:latin typeface="Times New Roman" panose="02020603050405020304" pitchFamily="18" charset="0"/>
                <a:cs typeface="Times New Roman" panose="02020603050405020304" pitchFamily="18" charset="0"/>
              </a:rPr>
              <a:t>The relative worth of various jobs in an organization may be found out after arranging jobs in order of importance using criteria such as skill requirements, experience needed, under which conditions job is performed, type of responsibilities to be shouldered, degree of supervision needed, the amount of stress caused by the job etc.</a:t>
            </a:r>
          </a:p>
          <a:p>
            <a:pPr algn="l"/>
            <a:r>
              <a:rPr lang="en-US" sz="2400" b="1" i="0" dirty="0">
                <a:solidFill>
                  <a:srgbClr val="000000"/>
                </a:solidFill>
                <a:effectLst/>
                <a:latin typeface="Times New Roman" panose="02020603050405020304" pitchFamily="18" charset="0"/>
                <a:cs typeface="Times New Roman" panose="02020603050405020304" pitchFamily="18" charset="0"/>
              </a:rPr>
              <a:t>7. Reviewing Periodically:</a:t>
            </a:r>
            <a:endParaRPr lang="en-US" sz="2400" b="1" i="0" dirty="0">
              <a:effectLst/>
              <a:latin typeface="Times New Roman" panose="02020603050405020304" pitchFamily="18" charset="0"/>
              <a:cs typeface="Times New Roman" panose="02020603050405020304" pitchFamily="18" charset="0"/>
            </a:endParaRPr>
          </a:p>
          <a:p>
            <a:pPr marL="0" indent="0" algn="l">
              <a:buNone/>
            </a:pPr>
            <a:r>
              <a:rPr lang="en-US" sz="2400" b="0" i="0" dirty="0">
                <a:solidFill>
                  <a:srgbClr val="000000"/>
                </a:solidFill>
                <a:effectLst/>
                <a:latin typeface="Times New Roman" panose="02020603050405020304" pitchFamily="18" charset="0"/>
                <a:cs typeface="Times New Roman" panose="02020603050405020304" pitchFamily="18" charset="0"/>
              </a:rPr>
              <a:t>In the light of changes in environmental conditions (technology, products, services, etc.), jobs need to be examined closely. For example, the traditional clerical functions have undergone a rapid change in sectors like banking, insurance and railways, after computerization..</a:t>
            </a:r>
            <a:endParaRPr lang="en-US" sz="2400" b="0" i="0" dirty="0">
              <a:solidFill>
                <a:srgbClr val="424142"/>
              </a:solidFill>
              <a:effectLst/>
              <a:latin typeface="Times New Roman" panose="02020603050405020304" pitchFamily="18" charset="0"/>
              <a:cs typeface="Times New Roman" panose="02020603050405020304" pitchFamily="18" charset="0"/>
            </a:endParaRPr>
          </a:p>
          <a:p>
            <a:pPr marL="0" indent="0">
              <a:buNone/>
            </a:pPr>
            <a:endParaRPr lang="en-IN" b="1" i="0" dirty="0">
              <a:effectLst/>
              <a:latin typeface="Georgia" panose="02040502050405020303" pitchFamily="18" charset="0"/>
            </a:endParaRPr>
          </a:p>
          <a:p>
            <a:endParaRPr lang="en-IN" dirty="0"/>
          </a:p>
        </p:txBody>
      </p:sp>
    </p:spTree>
    <p:extLst>
      <p:ext uri="{BB962C8B-B14F-4D97-AF65-F5344CB8AC3E}">
        <p14:creationId xmlns:p14="http://schemas.microsoft.com/office/powerpoint/2010/main" val="861968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7B3B5-3B69-ECA6-80FC-DE72BE927EAE}"/>
              </a:ext>
            </a:extLst>
          </p:cNvPr>
          <p:cNvSpPr>
            <a:spLocks noGrp="1"/>
          </p:cNvSpPr>
          <p:nvPr>
            <p:ph type="title"/>
          </p:nvPr>
        </p:nvSpPr>
        <p:spPr>
          <a:xfrm>
            <a:off x="677334" y="304800"/>
            <a:ext cx="8596668" cy="1152525"/>
          </a:xfrm>
        </p:spPr>
        <p:txBody>
          <a:bodyPr>
            <a:normAutofit/>
          </a:bodyPr>
          <a:lstStyle/>
          <a:p>
            <a:r>
              <a:rPr lang="en-US" sz="5400" dirty="0">
                <a:latin typeface="Times New Roman" panose="02020603050405020304" pitchFamily="18" charset="0"/>
                <a:cs typeface="Times New Roman" panose="02020603050405020304" pitchFamily="18" charset="0"/>
              </a:rPr>
              <a:t>Methods</a:t>
            </a:r>
            <a:r>
              <a:rPr lang="en-US" dirty="0">
                <a:latin typeface="Times New Roman" panose="02020603050405020304" pitchFamily="18" charset="0"/>
                <a:cs typeface="Times New Roman" panose="02020603050405020304" pitchFamily="18" charset="0"/>
              </a:rPr>
              <a:t> </a:t>
            </a:r>
            <a:endParaRPr lang="en-IN" dirty="0">
              <a:latin typeface="Times New Roman" panose="02020603050405020304" pitchFamily="18" charset="0"/>
              <a:cs typeface="Times New Roman" panose="02020603050405020304" pitchFamily="18" charset="0"/>
            </a:endParaRPr>
          </a:p>
        </p:txBody>
      </p:sp>
      <p:graphicFrame>
        <p:nvGraphicFramePr>
          <p:cNvPr id="5" name="Content Placeholder 4">
            <a:extLst>
              <a:ext uri="{FF2B5EF4-FFF2-40B4-BE49-F238E27FC236}">
                <a16:creationId xmlns:a16="http://schemas.microsoft.com/office/drawing/2014/main" id="{3CD53A93-CD5A-2B3B-A5CD-27D50E45FB22}"/>
              </a:ext>
            </a:extLst>
          </p:cNvPr>
          <p:cNvGraphicFramePr>
            <a:graphicFrameLocks noGrp="1"/>
          </p:cNvGraphicFramePr>
          <p:nvPr>
            <p:ph idx="1"/>
            <p:extLst>
              <p:ext uri="{D42A27DB-BD31-4B8C-83A1-F6EECF244321}">
                <p14:modId xmlns:p14="http://schemas.microsoft.com/office/powerpoint/2010/main" val="2281701921"/>
              </p:ext>
            </p:extLst>
          </p:nvPr>
        </p:nvGraphicFramePr>
        <p:xfrm>
          <a:off x="677862" y="1457325"/>
          <a:ext cx="9323387" cy="48958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08752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9437D-D74A-97C0-7F7C-6D75A3ED9EF1}"/>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D9D8830A-62CF-2DBB-023C-CA6DE86AEF41}"/>
              </a:ext>
            </a:extLst>
          </p:cNvPr>
          <p:cNvSpPr>
            <a:spLocks noGrp="1"/>
          </p:cNvSpPr>
          <p:nvPr>
            <p:ph idx="1"/>
          </p:nvPr>
        </p:nvSpPr>
        <p:spPr/>
        <p:txBody>
          <a:bodyPr/>
          <a:lstStyle/>
          <a:p>
            <a:endParaRPr lang="en-IN"/>
          </a:p>
        </p:txBody>
      </p:sp>
    </p:spTree>
    <p:extLst>
      <p:ext uri="{BB962C8B-B14F-4D97-AF65-F5344CB8AC3E}">
        <p14:creationId xmlns:p14="http://schemas.microsoft.com/office/powerpoint/2010/main" val="804284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E2FCD-1E2F-8017-855D-26C592E4E2E3}"/>
              </a:ext>
            </a:extLst>
          </p:cNvPr>
          <p:cNvSpPr>
            <a:spLocks noGrp="1"/>
          </p:cNvSpPr>
          <p:nvPr>
            <p:ph type="title"/>
          </p:nvPr>
        </p:nvSpPr>
        <p:spPr/>
        <p:txBody>
          <a:bodyPr/>
          <a:lstStyle/>
          <a:p>
            <a:r>
              <a:rPr lang="en-US" dirty="0"/>
              <a:t>Ranking Method</a:t>
            </a:r>
            <a:endParaRPr lang="en-IN" dirty="0"/>
          </a:p>
        </p:txBody>
      </p:sp>
      <p:sp>
        <p:nvSpPr>
          <p:cNvPr id="3" name="Content Placeholder 2">
            <a:extLst>
              <a:ext uri="{FF2B5EF4-FFF2-40B4-BE49-F238E27FC236}">
                <a16:creationId xmlns:a16="http://schemas.microsoft.com/office/drawing/2014/main" id="{7C127F09-DC96-F32F-9B26-8A9F3473A650}"/>
              </a:ext>
            </a:extLst>
          </p:cNvPr>
          <p:cNvSpPr>
            <a:spLocks noGrp="1"/>
          </p:cNvSpPr>
          <p:nvPr>
            <p:ph idx="1"/>
          </p:nvPr>
        </p:nvSpPr>
        <p:spPr/>
        <p:txBody>
          <a:bodyPr>
            <a:normAutofit/>
          </a:bodyPr>
          <a:lstStyle/>
          <a:p>
            <a:r>
              <a:rPr lang="en-US" sz="2800" dirty="0">
                <a:latin typeface="Times New Roman" panose="02020603050405020304" pitchFamily="18" charset="0"/>
                <a:cs typeface="Times New Roman" panose="02020603050405020304" pitchFamily="18" charset="0"/>
              </a:rPr>
              <a:t>All the jobs are evaluated and ranked in order based on-</a:t>
            </a:r>
          </a:p>
          <a:p>
            <a:r>
              <a:rPr lang="en-US" sz="2800" dirty="0">
                <a:latin typeface="Times New Roman" panose="02020603050405020304" pitchFamily="18" charset="0"/>
                <a:cs typeface="Times New Roman" panose="02020603050405020304" pitchFamily="18" charset="0"/>
              </a:rPr>
              <a:t>     Importance </a:t>
            </a:r>
          </a:p>
          <a:p>
            <a:r>
              <a:rPr lang="en-US" sz="2800" dirty="0">
                <a:latin typeface="Times New Roman" panose="02020603050405020304" pitchFamily="18" charset="0"/>
                <a:cs typeface="Times New Roman" panose="02020603050405020304" pitchFamily="18" charset="0"/>
              </a:rPr>
              <a:t>     how tough it is</a:t>
            </a:r>
          </a:p>
          <a:p>
            <a:r>
              <a:rPr lang="en-US" sz="2800" dirty="0">
                <a:latin typeface="Times New Roman" panose="02020603050405020304" pitchFamily="18" charset="0"/>
                <a:cs typeface="Times New Roman" panose="02020603050405020304" pitchFamily="18" charset="0"/>
              </a:rPr>
              <a:t>A committee of several executives is constituted, which analyze the data collected from job analysis and then rank the job based on their ranking.</a:t>
            </a:r>
            <a:endParaRPr lang="en-I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536145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815</TotalTime>
  <Words>774</Words>
  <Application>Microsoft Office PowerPoint</Application>
  <PresentationFormat>Widescreen</PresentationFormat>
  <Paragraphs>91</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Georgia</vt:lpstr>
      <vt:lpstr>Söhne</vt:lpstr>
      <vt:lpstr>Times New Roman</vt:lpstr>
      <vt:lpstr>Trebuchet MS</vt:lpstr>
      <vt:lpstr>Wingdings 3</vt:lpstr>
      <vt:lpstr>Facet</vt:lpstr>
      <vt:lpstr>Unit-5 Maintenance of Human Resources. </vt:lpstr>
      <vt:lpstr>Job Evaluation</vt:lpstr>
      <vt:lpstr>Importance </vt:lpstr>
      <vt:lpstr>Process </vt:lpstr>
      <vt:lpstr>PowerPoint Presentation</vt:lpstr>
      <vt:lpstr>PowerPoint Presentation</vt:lpstr>
      <vt:lpstr>Methods </vt:lpstr>
      <vt:lpstr>PowerPoint Presentation</vt:lpstr>
      <vt:lpstr>Ranking Method</vt:lpstr>
      <vt:lpstr>How it works</vt:lpstr>
      <vt:lpstr>Merit and demerits</vt:lpstr>
      <vt:lpstr>Example </vt:lpstr>
      <vt:lpstr>Job Grading Method</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Unit-5 Maintenance of Human Resources. </dc:title>
  <dc:creator>kpotential25@gmail.com</dc:creator>
  <cp:lastModifiedBy>kpotential25@gmail.com</cp:lastModifiedBy>
  <cp:revision>6</cp:revision>
  <dcterms:created xsi:type="dcterms:W3CDTF">2023-07-17T03:33:23Z</dcterms:created>
  <dcterms:modified xsi:type="dcterms:W3CDTF">2023-07-24T06:09:09Z</dcterms:modified>
</cp:coreProperties>
</file>