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57" r:id="rId3"/>
    <p:sldId id="258" r:id="rId4"/>
    <p:sldId id="259" r:id="rId5"/>
    <p:sldId id="260" r:id="rId6"/>
    <p:sldId id="261" r:id="rId7"/>
    <p:sldId id="264" r:id="rId8"/>
    <p:sldId id="265" r:id="rId9"/>
    <p:sldId id="268" r:id="rId10"/>
    <p:sldId id="262"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842" autoAdjust="0"/>
  </p:normalViewPr>
  <p:slideViewPr>
    <p:cSldViewPr snapToGrid="0">
      <p:cViewPr varScale="1">
        <p:scale>
          <a:sx n="63" d="100"/>
          <a:sy n="63" d="100"/>
        </p:scale>
        <p:origin x="80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C68E5E-3EEE-431D-A611-2602F4CE701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N"/>
        </a:p>
      </dgm:t>
    </dgm:pt>
    <dgm:pt modelId="{85EF615D-B7FD-4AB0-BDCB-681603385DE2}">
      <dgm:prSet phldrT="[Text]"/>
      <dgm:spPr/>
      <dgm:t>
        <a:bodyPr/>
        <a:lstStyle/>
        <a:p>
          <a:r>
            <a:rPr lang="en-IN" dirty="0"/>
            <a:t>Pervasive force</a:t>
          </a:r>
        </a:p>
      </dgm:t>
    </dgm:pt>
    <dgm:pt modelId="{712688CD-884C-4375-A2FE-BDA83EAED5B8}" type="parTrans" cxnId="{14FA0302-6BCC-45B0-A540-678E871A70A0}">
      <dgm:prSet/>
      <dgm:spPr/>
      <dgm:t>
        <a:bodyPr/>
        <a:lstStyle/>
        <a:p>
          <a:endParaRPr lang="en-IN"/>
        </a:p>
      </dgm:t>
    </dgm:pt>
    <dgm:pt modelId="{36001C4A-2E6B-47B0-8BAC-D437BD783240}" type="sibTrans" cxnId="{14FA0302-6BCC-45B0-A540-678E871A70A0}">
      <dgm:prSet/>
      <dgm:spPr/>
      <dgm:t>
        <a:bodyPr/>
        <a:lstStyle/>
        <a:p>
          <a:endParaRPr lang="en-IN"/>
        </a:p>
      </dgm:t>
    </dgm:pt>
    <dgm:pt modelId="{B392F161-2EE6-4241-9829-7CF7473EADD4}">
      <dgm:prSet phldrT="[Text]"/>
      <dgm:spPr/>
      <dgm:t>
        <a:bodyPr/>
        <a:lstStyle/>
        <a:p>
          <a:r>
            <a:rPr lang="en-IN" dirty="0"/>
            <a:t>Action oriented</a:t>
          </a:r>
        </a:p>
      </dgm:t>
    </dgm:pt>
    <dgm:pt modelId="{A4C2768C-7559-4B54-9613-0360D34B6212}" type="parTrans" cxnId="{B5B9DF7D-11BB-4C6D-A863-09959C76A1E8}">
      <dgm:prSet/>
      <dgm:spPr/>
      <dgm:t>
        <a:bodyPr/>
        <a:lstStyle/>
        <a:p>
          <a:endParaRPr lang="en-IN"/>
        </a:p>
      </dgm:t>
    </dgm:pt>
    <dgm:pt modelId="{6517A172-3D52-41A8-BEF7-057F00B94E44}" type="sibTrans" cxnId="{B5B9DF7D-11BB-4C6D-A863-09959C76A1E8}">
      <dgm:prSet/>
      <dgm:spPr/>
      <dgm:t>
        <a:bodyPr/>
        <a:lstStyle/>
        <a:p>
          <a:endParaRPr lang="en-IN"/>
        </a:p>
      </dgm:t>
    </dgm:pt>
    <dgm:pt modelId="{6D62C78E-B398-446F-A556-D9C6F62B7AB5}">
      <dgm:prSet phldrT="[Text]"/>
      <dgm:spPr/>
      <dgm:t>
        <a:bodyPr/>
        <a:lstStyle/>
        <a:p>
          <a:r>
            <a:rPr lang="en-IN" dirty="0"/>
            <a:t>Continuous Function</a:t>
          </a:r>
        </a:p>
      </dgm:t>
    </dgm:pt>
    <dgm:pt modelId="{9D7E3ABB-21AD-4B1C-B1C5-A71F288164CA}" type="parTrans" cxnId="{74C51A62-51F3-4304-9073-8FAC61BF40EC}">
      <dgm:prSet/>
      <dgm:spPr/>
      <dgm:t>
        <a:bodyPr/>
        <a:lstStyle/>
        <a:p>
          <a:endParaRPr lang="en-IN"/>
        </a:p>
      </dgm:t>
    </dgm:pt>
    <dgm:pt modelId="{DC4E47F9-BCA9-4278-B47A-42FF87554231}" type="sibTrans" cxnId="{74C51A62-51F3-4304-9073-8FAC61BF40EC}">
      <dgm:prSet/>
      <dgm:spPr/>
      <dgm:t>
        <a:bodyPr/>
        <a:lstStyle/>
        <a:p>
          <a:endParaRPr lang="en-IN"/>
        </a:p>
      </dgm:t>
    </dgm:pt>
    <dgm:pt modelId="{84850AD3-3308-47AA-B4C7-0C0BD4136E7A}">
      <dgm:prSet phldrT="[Text]"/>
      <dgm:spPr/>
      <dgm:t>
        <a:bodyPr/>
        <a:lstStyle/>
        <a:p>
          <a:r>
            <a:rPr lang="en-IN" dirty="0"/>
            <a:t>Future oriented</a:t>
          </a:r>
        </a:p>
      </dgm:t>
    </dgm:pt>
    <dgm:pt modelId="{E6705767-39B3-4634-9CCF-DFFC4951E0CE}" type="parTrans" cxnId="{A0866257-BCB6-458F-91F6-789B8CC0AAB2}">
      <dgm:prSet/>
      <dgm:spPr/>
      <dgm:t>
        <a:bodyPr/>
        <a:lstStyle/>
        <a:p>
          <a:endParaRPr lang="en-IN"/>
        </a:p>
      </dgm:t>
    </dgm:pt>
    <dgm:pt modelId="{520EAC78-286C-4C02-A378-65294B391DA4}" type="sibTrans" cxnId="{A0866257-BCB6-458F-91F6-789B8CC0AAB2}">
      <dgm:prSet/>
      <dgm:spPr/>
      <dgm:t>
        <a:bodyPr/>
        <a:lstStyle/>
        <a:p>
          <a:endParaRPr lang="en-IN"/>
        </a:p>
      </dgm:t>
    </dgm:pt>
    <dgm:pt modelId="{D5C218FA-59D6-492A-9739-87DCD2CD2989}">
      <dgm:prSet phldrT="[Text]"/>
      <dgm:spPr/>
      <dgm:t>
        <a:bodyPr/>
        <a:lstStyle/>
        <a:p>
          <a:r>
            <a:rPr lang="en-IN" dirty="0"/>
            <a:t>Development oriented</a:t>
          </a:r>
        </a:p>
      </dgm:t>
    </dgm:pt>
    <dgm:pt modelId="{A77EC68D-FA4C-4C12-B4C7-D4CA574AD838}" type="parTrans" cxnId="{E4EC6900-BBB7-4D74-9603-CDC89EA15A8E}">
      <dgm:prSet/>
      <dgm:spPr/>
      <dgm:t>
        <a:bodyPr/>
        <a:lstStyle/>
        <a:p>
          <a:endParaRPr lang="en-IN"/>
        </a:p>
      </dgm:t>
    </dgm:pt>
    <dgm:pt modelId="{C9777911-4F96-4357-AE30-5004627BF083}" type="sibTrans" cxnId="{E4EC6900-BBB7-4D74-9603-CDC89EA15A8E}">
      <dgm:prSet/>
      <dgm:spPr/>
      <dgm:t>
        <a:bodyPr/>
        <a:lstStyle/>
        <a:p>
          <a:endParaRPr lang="en-IN"/>
        </a:p>
      </dgm:t>
    </dgm:pt>
    <dgm:pt modelId="{F11CA805-58DA-430B-BAFA-8AE64AA14B07}" type="pres">
      <dgm:prSet presAssocID="{19C68E5E-3EEE-431D-A611-2602F4CE7016}" presName="diagram" presStyleCnt="0">
        <dgm:presLayoutVars>
          <dgm:dir/>
          <dgm:resizeHandles val="exact"/>
        </dgm:presLayoutVars>
      </dgm:prSet>
      <dgm:spPr/>
    </dgm:pt>
    <dgm:pt modelId="{B03D2917-4139-458A-90C1-A7DF1BB11FF7}" type="pres">
      <dgm:prSet presAssocID="{85EF615D-B7FD-4AB0-BDCB-681603385DE2}" presName="node" presStyleLbl="node1" presStyleIdx="0" presStyleCnt="5">
        <dgm:presLayoutVars>
          <dgm:bulletEnabled val="1"/>
        </dgm:presLayoutVars>
      </dgm:prSet>
      <dgm:spPr/>
    </dgm:pt>
    <dgm:pt modelId="{1D3DAD5D-8BE8-4D0C-8F43-45742AEB654E}" type="pres">
      <dgm:prSet presAssocID="{36001C4A-2E6B-47B0-8BAC-D437BD783240}" presName="sibTrans" presStyleCnt="0"/>
      <dgm:spPr/>
    </dgm:pt>
    <dgm:pt modelId="{D7DE9887-15B2-4D46-A90B-A854813F7A14}" type="pres">
      <dgm:prSet presAssocID="{B392F161-2EE6-4241-9829-7CF7473EADD4}" presName="node" presStyleLbl="node1" presStyleIdx="1" presStyleCnt="5">
        <dgm:presLayoutVars>
          <dgm:bulletEnabled val="1"/>
        </dgm:presLayoutVars>
      </dgm:prSet>
      <dgm:spPr/>
    </dgm:pt>
    <dgm:pt modelId="{79E5E1AD-DAD1-4925-8085-E8A0480A7DB2}" type="pres">
      <dgm:prSet presAssocID="{6517A172-3D52-41A8-BEF7-057F00B94E44}" presName="sibTrans" presStyleCnt="0"/>
      <dgm:spPr/>
    </dgm:pt>
    <dgm:pt modelId="{1D1B6280-B331-4DDF-A384-2DF7857011C9}" type="pres">
      <dgm:prSet presAssocID="{6D62C78E-B398-446F-A556-D9C6F62B7AB5}" presName="node" presStyleLbl="node1" presStyleIdx="2" presStyleCnt="5">
        <dgm:presLayoutVars>
          <dgm:bulletEnabled val="1"/>
        </dgm:presLayoutVars>
      </dgm:prSet>
      <dgm:spPr/>
    </dgm:pt>
    <dgm:pt modelId="{0D427F42-EEE1-471C-840A-7403B573AB54}" type="pres">
      <dgm:prSet presAssocID="{DC4E47F9-BCA9-4278-B47A-42FF87554231}" presName="sibTrans" presStyleCnt="0"/>
      <dgm:spPr/>
    </dgm:pt>
    <dgm:pt modelId="{D7CE5519-9903-4F1F-8835-B4B1D2854B23}" type="pres">
      <dgm:prSet presAssocID="{84850AD3-3308-47AA-B4C7-0C0BD4136E7A}" presName="node" presStyleLbl="node1" presStyleIdx="3" presStyleCnt="5">
        <dgm:presLayoutVars>
          <dgm:bulletEnabled val="1"/>
        </dgm:presLayoutVars>
      </dgm:prSet>
      <dgm:spPr/>
    </dgm:pt>
    <dgm:pt modelId="{3D3AB32A-8CBA-41D4-B3DD-481EB8C143D7}" type="pres">
      <dgm:prSet presAssocID="{520EAC78-286C-4C02-A378-65294B391DA4}" presName="sibTrans" presStyleCnt="0"/>
      <dgm:spPr/>
    </dgm:pt>
    <dgm:pt modelId="{02277985-FF4E-4134-973B-AF5A0856B169}" type="pres">
      <dgm:prSet presAssocID="{D5C218FA-59D6-492A-9739-87DCD2CD2989}" presName="node" presStyleLbl="node1" presStyleIdx="4" presStyleCnt="5">
        <dgm:presLayoutVars>
          <dgm:bulletEnabled val="1"/>
        </dgm:presLayoutVars>
      </dgm:prSet>
      <dgm:spPr/>
    </dgm:pt>
  </dgm:ptLst>
  <dgm:cxnLst>
    <dgm:cxn modelId="{E4EC6900-BBB7-4D74-9603-CDC89EA15A8E}" srcId="{19C68E5E-3EEE-431D-A611-2602F4CE7016}" destId="{D5C218FA-59D6-492A-9739-87DCD2CD2989}" srcOrd="4" destOrd="0" parTransId="{A77EC68D-FA4C-4C12-B4C7-D4CA574AD838}" sibTransId="{C9777911-4F96-4357-AE30-5004627BF083}"/>
    <dgm:cxn modelId="{14FA0302-6BCC-45B0-A540-678E871A70A0}" srcId="{19C68E5E-3EEE-431D-A611-2602F4CE7016}" destId="{85EF615D-B7FD-4AB0-BDCB-681603385DE2}" srcOrd="0" destOrd="0" parTransId="{712688CD-884C-4375-A2FE-BDA83EAED5B8}" sibTransId="{36001C4A-2E6B-47B0-8BAC-D437BD783240}"/>
    <dgm:cxn modelId="{411B281E-F48D-4087-B135-71B476C3F81D}" type="presOf" srcId="{6D62C78E-B398-446F-A556-D9C6F62B7AB5}" destId="{1D1B6280-B331-4DDF-A384-2DF7857011C9}" srcOrd="0" destOrd="0" presId="urn:microsoft.com/office/officeart/2005/8/layout/default"/>
    <dgm:cxn modelId="{74C51A62-51F3-4304-9073-8FAC61BF40EC}" srcId="{19C68E5E-3EEE-431D-A611-2602F4CE7016}" destId="{6D62C78E-B398-446F-A556-D9C6F62B7AB5}" srcOrd="2" destOrd="0" parTransId="{9D7E3ABB-21AD-4B1C-B1C5-A71F288164CA}" sibTransId="{DC4E47F9-BCA9-4278-B47A-42FF87554231}"/>
    <dgm:cxn modelId="{CC1D056E-42E0-4668-A201-45A08F890120}" type="presOf" srcId="{19C68E5E-3EEE-431D-A611-2602F4CE7016}" destId="{F11CA805-58DA-430B-BAFA-8AE64AA14B07}" srcOrd="0" destOrd="0" presId="urn:microsoft.com/office/officeart/2005/8/layout/default"/>
    <dgm:cxn modelId="{9AD56876-924C-4B63-813D-ECA37F0926B3}" type="presOf" srcId="{D5C218FA-59D6-492A-9739-87DCD2CD2989}" destId="{02277985-FF4E-4134-973B-AF5A0856B169}" srcOrd="0" destOrd="0" presId="urn:microsoft.com/office/officeart/2005/8/layout/default"/>
    <dgm:cxn modelId="{A0866257-BCB6-458F-91F6-789B8CC0AAB2}" srcId="{19C68E5E-3EEE-431D-A611-2602F4CE7016}" destId="{84850AD3-3308-47AA-B4C7-0C0BD4136E7A}" srcOrd="3" destOrd="0" parTransId="{E6705767-39B3-4634-9CCF-DFFC4951E0CE}" sibTransId="{520EAC78-286C-4C02-A378-65294B391DA4}"/>
    <dgm:cxn modelId="{B5B9DF7D-11BB-4C6D-A863-09959C76A1E8}" srcId="{19C68E5E-3EEE-431D-A611-2602F4CE7016}" destId="{B392F161-2EE6-4241-9829-7CF7473EADD4}" srcOrd="1" destOrd="0" parTransId="{A4C2768C-7559-4B54-9613-0360D34B6212}" sibTransId="{6517A172-3D52-41A8-BEF7-057F00B94E44}"/>
    <dgm:cxn modelId="{37688DA3-1BB1-4979-8CD4-988E847B0A35}" type="presOf" srcId="{B392F161-2EE6-4241-9829-7CF7473EADD4}" destId="{D7DE9887-15B2-4D46-A90B-A854813F7A14}" srcOrd="0" destOrd="0" presId="urn:microsoft.com/office/officeart/2005/8/layout/default"/>
    <dgm:cxn modelId="{B24F33CE-F0F4-41E2-9713-3D856B65DA1F}" type="presOf" srcId="{84850AD3-3308-47AA-B4C7-0C0BD4136E7A}" destId="{D7CE5519-9903-4F1F-8835-B4B1D2854B23}" srcOrd="0" destOrd="0" presId="urn:microsoft.com/office/officeart/2005/8/layout/default"/>
    <dgm:cxn modelId="{66CBB3DF-364B-459B-82F2-859C711E1A42}" type="presOf" srcId="{85EF615D-B7FD-4AB0-BDCB-681603385DE2}" destId="{B03D2917-4139-458A-90C1-A7DF1BB11FF7}" srcOrd="0" destOrd="0" presId="urn:microsoft.com/office/officeart/2005/8/layout/default"/>
    <dgm:cxn modelId="{BEDC3CC2-654F-4E1A-B0F9-1E42B69254C9}" type="presParOf" srcId="{F11CA805-58DA-430B-BAFA-8AE64AA14B07}" destId="{B03D2917-4139-458A-90C1-A7DF1BB11FF7}" srcOrd="0" destOrd="0" presId="urn:microsoft.com/office/officeart/2005/8/layout/default"/>
    <dgm:cxn modelId="{33E6DE58-342F-472E-9CDD-C64D9A8BDDEF}" type="presParOf" srcId="{F11CA805-58DA-430B-BAFA-8AE64AA14B07}" destId="{1D3DAD5D-8BE8-4D0C-8F43-45742AEB654E}" srcOrd="1" destOrd="0" presId="urn:microsoft.com/office/officeart/2005/8/layout/default"/>
    <dgm:cxn modelId="{2467EC83-1FB2-44F1-A91D-8EC8AEDA0D92}" type="presParOf" srcId="{F11CA805-58DA-430B-BAFA-8AE64AA14B07}" destId="{D7DE9887-15B2-4D46-A90B-A854813F7A14}" srcOrd="2" destOrd="0" presId="urn:microsoft.com/office/officeart/2005/8/layout/default"/>
    <dgm:cxn modelId="{03E78FD0-F1B6-4CF3-8BD0-5B1326FD5AB5}" type="presParOf" srcId="{F11CA805-58DA-430B-BAFA-8AE64AA14B07}" destId="{79E5E1AD-DAD1-4925-8085-E8A0480A7DB2}" srcOrd="3" destOrd="0" presId="urn:microsoft.com/office/officeart/2005/8/layout/default"/>
    <dgm:cxn modelId="{7F89EF37-1CD4-41B4-9D85-B6CF67FDCF2D}" type="presParOf" srcId="{F11CA805-58DA-430B-BAFA-8AE64AA14B07}" destId="{1D1B6280-B331-4DDF-A384-2DF7857011C9}" srcOrd="4" destOrd="0" presId="urn:microsoft.com/office/officeart/2005/8/layout/default"/>
    <dgm:cxn modelId="{CF2F6882-1090-4A37-83D3-79BDAB675ED2}" type="presParOf" srcId="{F11CA805-58DA-430B-BAFA-8AE64AA14B07}" destId="{0D427F42-EEE1-471C-840A-7403B573AB54}" srcOrd="5" destOrd="0" presId="urn:microsoft.com/office/officeart/2005/8/layout/default"/>
    <dgm:cxn modelId="{5532BF9D-073E-469A-A158-E3A7E9BDAFF6}" type="presParOf" srcId="{F11CA805-58DA-430B-BAFA-8AE64AA14B07}" destId="{D7CE5519-9903-4F1F-8835-B4B1D2854B23}" srcOrd="6" destOrd="0" presId="urn:microsoft.com/office/officeart/2005/8/layout/default"/>
    <dgm:cxn modelId="{61E89947-6041-46D8-A0D7-3E2034109C1F}" type="presParOf" srcId="{F11CA805-58DA-430B-BAFA-8AE64AA14B07}" destId="{3D3AB32A-8CBA-41D4-B3DD-481EB8C143D7}" srcOrd="7" destOrd="0" presId="urn:microsoft.com/office/officeart/2005/8/layout/default"/>
    <dgm:cxn modelId="{D5E21938-E29B-48E5-8912-ECAB273B90B5}" type="presParOf" srcId="{F11CA805-58DA-430B-BAFA-8AE64AA14B07}" destId="{02277985-FF4E-4134-973B-AF5A0856B169}"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8CDF53F-1C41-452E-930D-176BCE4458FB}"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IN"/>
        </a:p>
      </dgm:t>
    </dgm:pt>
    <dgm:pt modelId="{44381E95-338B-4D91-B041-BF15898F4A5C}">
      <dgm:prSet phldrT="[Text]"/>
      <dgm:spPr/>
      <dgm:t>
        <a:bodyPr/>
        <a:lstStyle/>
        <a:p>
          <a:r>
            <a:rPr lang="en-IN" dirty="0"/>
            <a:t>Managerial Function</a:t>
          </a:r>
        </a:p>
      </dgm:t>
    </dgm:pt>
    <dgm:pt modelId="{0F2F813D-8DE4-45CA-9D04-058C6A9D736F}" type="parTrans" cxnId="{22ACC5FC-9DA6-4725-9540-B52850AB5387}">
      <dgm:prSet/>
      <dgm:spPr/>
      <dgm:t>
        <a:bodyPr/>
        <a:lstStyle/>
        <a:p>
          <a:endParaRPr lang="en-IN"/>
        </a:p>
      </dgm:t>
    </dgm:pt>
    <dgm:pt modelId="{3603A405-6166-479E-94DB-152B5604FDF5}" type="sibTrans" cxnId="{22ACC5FC-9DA6-4725-9540-B52850AB5387}">
      <dgm:prSet/>
      <dgm:spPr/>
      <dgm:t>
        <a:bodyPr/>
        <a:lstStyle/>
        <a:p>
          <a:endParaRPr lang="en-IN"/>
        </a:p>
      </dgm:t>
    </dgm:pt>
    <dgm:pt modelId="{F7E23B3F-6255-4F0B-8A60-163CE00B7547}">
      <dgm:prSet phldrT="[Text]"/>
      <dgm:spPr/>
      <dgm:t>
        <a:bodyPr/>
        <a:lstStyle/>
        <a:p>
          <a:r>
            <a:rPr lang="en-IN" dirty="0"/>
            <a:t>planning</a:t>
          </a:r>
        </a:p>
      </dgm:t>
    </dgm:pt>
    <dgm:pt modelId="{E168E73D-339D-4A46-9099-91B2296F3EEF}" type="parTrans" cxnId="{FDCE8A55-9F38-4881-99FD-1F6EDB1D5E42}">
      <dgm:prSet/>
      <dgm:spPr/>
      <dgm:t>
        <a:bodyPr/>
        <a:lstStyle/>
        <a:p>
          <a:endParaRPr lang="en-IN"/>
        </a:p>
      </dgm:t>
    </dgm:pt>
    <dgm:pt modelId="{E6DF7F12-041C-40BF-BDBC-471FB8C4EB22}" type="sibTrans" cxnId="{FDCE8A55-9F38-4881-99FD-1F6EDB1D5E42}">
      <dgm:prSet/>
      <dgm:spPr/>
      <dgm:t>
        <a:bodyPr/>
        <a:lstStyle/>
        <a:p>
          <a:endParaRPr lang="en-IN"/>
        </a:p>
      </dgm:t>
    </dgm:pt>
    <dgm:pt modelId="{BBC49729-01FA-492C-8BC8-8A6D8E7308D3}">
      <dgm:prSet phldrT="[Text]"/>
      <dgm:spPr/>
      <dgm:t>
        <a:bodyPr/>
        <a:lstStyle/>
        <a:p>
          <a:r>
            <a:rPr lang="en-IN" dirty="0"/>
            <a:t>Organizing</a:t>
          </a:r>
        </a:p>
      </dgm:t>
    </dgm:pt>
    <dgm:pt modelId="{9DD56CBB-6E00-4EBF-B916-D5DAB57A1ECB}" type="parTrans" cxnId="{174C31BE-0472-416C-BAA9-3CD389FC0294}">
      <dgm:prSet/>
      <dgm:spPr/>
      <dgm:t>
        <a:bodyPr/>
        <a:lstStyle/>
        <a:p>
          <a:endParaRPr lang="en-IN"/>
        </a:p>
      </dgm:t>
    </dgm:pt>
    <dgm:pt modelId="{5D131433-A6E3-4AC1-984E-DDEF199827DA}" type="sibTrans" cxnId="{174C31BE-0472-416C-BAA9-3CD389FC0294}">
      <dgm:prSet/>
      <dgm:spPr/>
      <dgm:t>
        <a:bodyPr/>
        <a:lstStyle/>
        <a:p>
          <a:endParaRPr lang="en-IN"/>
        </a:p>
      </dgm:t>
    </dgm:pt>
    <dgm:pt modelId="{A766CBAD-88DE-4A6B-9223-ADF0F3A8F13F}">
      <dgm:prSet phldrT="[Text]"/>
      <dgm:spPr/>
      <dgm:t>
        <a:bodyPr/>
        <a:lstStyle/>
        <a:p>
          <a:r>
            <a:rPr lang="en-IN" dirty="0"/>
            <a:t>Operative Functions</a:t>
          </a:r>
        </a:p>
      </dgm:t>
    </dgm:pt>
    <dgm:pt modelId="{533DBED0-2883-4BFE-95D3-B1E10CEDACE8}" type="parTrans" cxnId="{1B1156D2-0A15-4763-B606-EE52FF86339F}">
      <dgm:prSet/>
      <dgm:spPr/>
      <dgm:t>
        <a:bodyPr/>
        <a:lstStyle/>
        <a:p>
          <a:endParaRPr lang="en-IN"/>
        </a:p>
      </dgm:t>
    </dgm:pt>
    <dgm:pt modelId="{5DAC9DD7-9670-4219-8A83-556E1BF89F2A}" type="sibTrans" cxnId="{1B1156D2-0A15-4763-B606-EE52FF86339F}">
      <dgm:prSet/>
      <dgm:spPr/>
      <dgm:t>
        <a:bodyPr/>
        <a:lstStyle/>
        <a:p>
          <a:endParaRPr lang="en-IN"/>
        </a:p>
      </dgm:t>
    </dgm:pt>
    <dgm:pt modelId="{0EAC8447-EB69-46FC-9AF1-DFAFC4F02C23}">
      <dgm:prSet phldrT="[Text]"/>
      <dgm:spPr/>
      <dgm:t>
        <a:bodyPr/>
        <a:lstStyle/>
        <a:p>
          <a:r>
            <a:rPr lang="en-IN" dirty="0"/>
            <a:t>Procurement function</a:t>
          </a:r>
        </a:p>
      </dgm:t>
    </dgm:pt>
    <dgm:pt modelId="{9B21287E-696E-481B-8B03-155AF88A4AF9}" type="parTrans" cxnId="{BEEA6FAD-A18E-48E3-8BD5-68E010F9DA0D}">
      <dgm:prSet/>
      <dgm:spPr/>
      <dgm:t>
        <a:bodyPr/>
        <a:lstStyle/>
        <a:p>
          <a:endParaRPr lang="en-IN"/>
        </a:p>
      </dgm:t>
    </dgm:pt>
    <dgm:pt modelId="{3396B501-BEBE-493D-A78F-6DDC48D78711}" type="sibTrans" cxnId="{BEEA6FAD-A18E-48E3-8BD5-68E010F9DA0D}">
      <dgm:prSet/>
      <dgm:spPr/>
      <dgm:t>
        <a:bodyPr/>
        <a:lstStyle/>
        <a:p>
          <a:endParaRPr lang="en-IN"/>
        </a:p>
      </dgm:t>
    </dgm:pt>
    <dgm:pt modelId="{AA5D6D92-8422-43BC-BB08-76371A364DBD}">
      <dgm:prSet phldrT="[Text]"/>
      <dgm:spPr/>
      <dgm:t>
        <a:bodyPr/>
        <a:lstStyle/>
        <a:p>
          <a:r>
            <a:rPr lang="en-IN" dirty="0"/>
            <a:t>Directing</a:t>
          </a:r>
        </a:p>
      </dgm:t>
    </dgm:pt>
    <dgm:pt modelId="{944AA0BA-AF6F-4065-861A-0141857C29BA}" type="parTrans" cxnId="{8211B0BB-647C-49E1-BD67-727C93FE9EAC}">
      <dgm:prSet/>
      <dgm:spPr/>
      <dgm:t>
        <a:bodyPr/>
        <a:lstStyle/>
        <a:p>
          <a:endParaRPr lang="en-IN"/>
        </a:p>
      </dgm:t>
    </dgm:pt>
    <dgm:pt modelId="{0E6E3949-0770-481C-AABC-7D9DE270EE82}" type="sibTrans" cxnId="{8211B0BB-647C-49E1-BD67-727C93FE9EAC}">
      <dgm:prSet/>
      <dgm:spPr/>
      <dgm:t>
        <a:bodyPr/>
        <a:lstStyle/>
        <a:p>
          <a:endParaRPr lang="en-IN"/>
        </a:p>
      </dgm:t>
    </dgm:pt>
    <dgm:pt modelId="{9F6A2492-81D2-4547-B1F8-6A66D11FF0C2}">
      <dgm:prSet phldrT="[Text]"/>
      <dgm:spPr/>
      <dgm:t>
        <a:bodyPr/>
        <a:lstStyle/>
        <a:p>
          <a:r>
            <a:rPr lang="en-IN" dirty="0"/>
            <a:t>Controlling</a:t>
          </a:r>
        </a:p>
      </dgm:t>
    </dgm:pt>
    <dgm:pt modelId="{03138BE0-67EA-4690-A0F2-9D1408674C78}" type="parTrans" cxnId="{EF0881E5-B2EF-47E9-BFDB-48EE2BF7E7E9}">
      <dgm:prSet/>
      <dgm:spPr/>
      <dgm:t>
        <a:bodyPr/>
        <a:lstStyle/>
        <a:p>
          <a:endParaRPr lang="en-IN"/>
        </a:p>
      </dgm:t>
    </dgm:pt>
    <dgm:pt modelId="{F17666B8-BBF8-4D85-94CB-5097C0A2271E}" type="sibTrans" cxnId="{EF0881E5-B2EF-47E9-BFDB-48EE2BF7E7E9}">
      <dgm:prSet/>
      <dgm:spPr/>
      <dgm:t>
        <a:bodyPr/>
        <a:lstStyle/>
        <a:p>
          <a:endParaRPr lang="en-IN"/>
        </a:p>
      </dgm:t>
    </dgm:pt>
    <dgm:pt modelId="{E307615F-236F-4FB4-93D5-892366921B58}">
      <dgm:prSet phldrT="[Text]"/>
      <dgm:spPr/>
      <dgm:t>
        <a:bodyPr/>
        <a:lstStyle/>
        <a:p>
          <a:r>
            <a:rPr lang="en-IN" dirty="0"/>
            <a:t>Development functions</a:t>
          </a:r>
        </a:p>
      </dgm:t>
    </dgm:pt>
    <dgm:pt modelId="{D582DBD3-738C-49BE-88A8-5D5597AC8036}" type="parTrans" cxnId="{48EAEF8E-AF7A-4AB1-81BC-5485FC1A4DCB}">
      <dgm:prSet/>
      <dgm:spPr/>
      <dgm:t>
        <a:bodyPr/>
        <a:lstStyle/>
        <a:p>
          <a:endParaRPr lang="en-IN"/>
        </a:p>
      </dgm:t>
    </dgm:pt>
    <dgm:pt modelId="{B375D8DB-25EF-4A7D-B4A7-9F4D199B2931}" type="sibTrans" cxnId="{48EAEF8E-AF7A-4AB1-81BC-5485FC1A4DCB}">
      <dgm:prSet/>
      <dgm:spPr/>
      <dgm:t>
        <a:bodyPr/>
        <a:lstStyle/>
        <a:p>
          <a:endParaRPr lang="en-IN"/>
        </a:p>
      </dgm:t>
    </dgm:pt>
    <dgm:pt modelId="{510A122E-5A55-4ACA-8A8D-D6802A9A0A84}">
      <dgm:prSet phldrT="[Text]"/>
      <dgm:spPr/>
      <dgm:t>
        <a:bodyPr/>
        <a:lstStyle/>
        <a:p>
          <a:r>
            <a:rPr lang="en-IN" dirty="0"/>
            <a:t>Motivation &amp; compensation</a:t>
          </a:r>
        </a:p>
      </dgm:t>
    </dgm:pt>
    <dgm:pt modelId="{F6FD276B-9DDF-4EC8-83B3-0C5501EDB465}" type="parTrans" cxnId="{94F14BBA-EA0B-4EDA-9199-1DC3B5566745}">
      <dgm:prSet/>
      <dgm:spPr/>
      <dgm:t>
        <a:bodyPr/>
        <a:lstStyle/>
        <a:p>
          <a:endParaRPr lang="en-IN"/>
        </a:p>
      </dgm:t>
    </dgm:pt>
    <dgm:pt modelId="{6412C021-95A6-4440-BD92-CAD2698860B9}" type="sibTrans" cxnId="{94F14BBA-EA0B-4EDA-9199-1DC3B5566745}">
      <dgm:prSet/>
      <dgm:spPr/>
      <dgm:t>
        <a:bodyPr/>
        <a:lstStyle/>
        <a:p>
          <a:endParaRPr lang="en-IN"/>
        </a:p>
      </dgm:t>
    </dgm:pt>
    <dgm:pt modelId="{A51B6FD7-EA4F-42E2-8C12-28DB8AD54A8C}">
      <dgm:prSet phldrT="[Text]"/>
      <dgm:spPr/>
      <dgm:t>
        <a:bodyPr/>
        <a:lstStyle/>
        <a:p>
          <a:r>
            <a:rPr lang="en-IN" dirty="0"/>
            <a:t>Maintenance health &amp; safety.</a:t>
          </a:r>
        </a:p>
      </dgm:t>
    </dgm:pt>
    <dgm:pt modelId="{5822BA63-400C-4490-9EA9-45F6FD3BF904}" type="parTrans" cxnId="{96A583FC-95F1-429A-93BE-73EF271FFB63}">
      <dgm:prSet/>
      <dgm:spPr/>
      <dgm:t>
        <a:bodyPr/>
        <a:lstStyle/>
        <a:p>
          <a:endParaRPr lang="en-IN"/>
        </a:p>
      </dgm:t>
    </dgm:pt>
    <dgm:pt modelId="{7096C87B-861E-41EF-BE6F-AF4F26921927}" type="sibTrans" cxnId="{96A583FC-95F1-429A-93BE-73EF271FFB63}">
      <dgm:prSet/>
      <dgm:spPr/>
      <dgm:t>
        <a:bodyPr/>
        <a:lstStyle/>
        <a:p>
          <a:endParaRPr lang="en-IN"/>
        </a:p>
      </dgm:t>
    </dgm:pt>
    <dgm:pt modelId="{04125D88-9B44-4CB5-AB87-2C371ECF2487}" type="pres">
      <dgm:prSet presAssocID="{38CDF53F-1C41-452E-930D-176BCE4458FB}" presName="diagram" presStyleCnt="0">
        <dgm:presLayoutVars>
          <dgm:chPref val="1"/>
          <dgm:dir/>
          <dgm:animOne val="branch"/>
          <dgm:animLvl val="lvl"/>
          <dgm:resizeHandles/>
        </dgm:presLayoutVars>
      </dgm:prSet>
      <dgm:spPr/>
    </dgm:pt>
    <dgm:pt modelId="{AA735386-56D5-4511-A80C-BC291156FDC8}" type="pres">
      <dgm:prSet presAssocID="{44381E95-338B-4D91-B041-BF15898F4A5C}" presName="root" presStyleCnt="0"/>
      <dgm:spPr/>
    </dgm:pt>
    <dgm:pt modelId="{B7668B1A-9EDC-43CE-A81B-8F4FDE9D66AD}" type="pres">
      <dgm:prSet presAssocID="{44381E95-338B-4D91-B041-BF15898F4A5C}" presName="rootComposite" presStyleCnt="0"/>
      <dgm:spPr/>
    </dgm:pt>
    <dgm:pt modelId="{734F28B6-33D2-4210-9CEB-554BE94B86BA}" type="pres">
      <dgm:prSet presAssocID="{44381E95-338B-4D91-B041-BF15898F4A5C}" presName="rootText" presStyleLbl="node1" presStyleIdx="0" presStyleCnt="2"/>
      <dgm:spPr/>
    </dgm:pt>
    <dgm:pt modelId="{3E6C2968-3709-4BCF-9FC2-15CB0A86821D}" type="pres">
      <dgm:prSet presAssocID="{44381E95-338B-4D91-B041-BF15898F4A5C}" presName="rootConnector" presStyleLbl="node1" presStyleIdx="0" presStyleCnt="2"/>
      <dgm:spPr/>
    </dgm:pt>
    <dgm:pt modelId="{F1573104-7822-4212-8410-031C0A2F476E}" type="pres">
      <dgm:prSet presAssocID="{44381E95-338B-4D91-B041-BF15898F4A5C}" presName="childShape" presStyleCnt="0"/>
      <dgm:spPr/>
    </dgm:pt>
    <dgm:pt modelId="{D02E65F7-4361-47C7-8298-3F3A8FCF64E1}" type="pres">
      <dgm:prSet presAssocID="{E168E73D-339D-4A46-9099-91B2296F3EEF}" presName="Name13" presStyleLbl="parChTrans1D2" presStyleIdx="0" presStyleCnt="8"/>
      <dgm:spPr/>
    </dgm:pt>
    <dgm:pt modelId="{2F9D9CDB-9E0B-44E7-9081-A58ACD425FD2}" type="pres">
      <dgm:prSet presAssocID="{F7E23B3F-6255-4F0B-8A60-163CE00B7547}" presName="childText" presStyleLbl="bgAcc1" presStyleIdx="0" presStyleCnt="8">
        <dgm:presLayoutVars>
          <dgm:bulletEnabled val="1"/>
        </dgm:presLayoutVars>
      </dgm:prSet>
      <dgm:spPr/>
    </dgm:pt>
    <dgm:pt modelId="{70534749-657C-40BD-9AA9-9EB63A4F0E6C}" type="pres">
      <dgm:prSet presAssocID="{9DD56CBB-6E00-4EBF-B916-D5DAB57A1ECB}" presName="Name13" presStyleLbl="parChTrans1D2" presStyleIdx="1" presStyleCnt="8"/>
      <dgm:spPr/>
    </dgm:pt>
    <dgm:pt modelId="{0D81A30B-8A4A-4F60-99B5-E1011871D5B8}" type="pres">
      <dgm:prSet presAssocID="{BBC49729-01FA-492C-8BC8-8A6D8E7308D3}" presName="childText" presStyleLbl="bgAcc1" presStyleIdx="1" presStyleCnt="8">
        <dgm:presLayoutVars>
          <dgm:bulletEnabled val="1"/>
        </dgm:presLayoutVars>
      </dgm:prSet>
      <dgm:spPr/>
    </dgm:pt>
    <dgm:pt modelId="{C5D01F27-BF60-48F7-BFD5-9300CD3F49CE}" type="pres">
      <dgm:prSet presAssocID="{944AA0BA-AF6F-4065-861A-0141857C29BA}" presName="Name13" presStyleLbl="parChTrans1D2" presStyleIdx="2" presStyleCnt="8"/>
      <dgm:spPr/>
    </dgm:pt>
    <dgm:pt modelId="{96324DC7-AD83-4604-9045-3E4099B7023E}" type="pres">
      <dgm:prSet presAssocID="{AA5D6D92-8422-43BC-BB08-76371A364DBD}" presName="childText" presStyleLbl="bgAcc1" presStyleIdx="2" presStyleCnt="8">
        <dgm:presLayoutVars>
          <dgm:bulletEnabled val="1"/>
        </dgm:presLayoutVars>
      </dgm:prSet>
      <dgm:spPr/>
    </dgm:pt>
    <dgm:pt modelId="{4E2768C5-45E9-4FFF-8997-07816BD2761D}" type="pres">
      <dgm:prSet presAssocID="{03138BE0-67EA-4690-A0F2-9D1408674C78}" presName="Name13" presStyleLbl="parChTrans1D2" presStyleIdx="3" presStyleCnt="8"/>
      <dgm:spPr/>
    </dgm:pt>
    <dgm:pt modelId="{1E37875B-73C9-45A5-B840-BD6668563081}" type="pres">
      <dgm:prSet presAssocID="{9F6A2492-81D2-4547-B1F8-6A66D11FF0C2}" presName="childText" presStyleLbl="bgAcc1" presStyleIdx="3" presStyleCnt="8">
        <dgm:presLayoutVars>
          <dgm:bulletEnabled val="1"/>
        </dgm:presLayoutVars>
      </dgm:prSet>
      <dgm:spPr/>
    </dgm:pt>
    <dgm:pt modelId="{F629B53E-B213-4A48-B5F7-2CC24294C020}" type="pres">
      <dgm:prSet presAssocID="{A766CBAD-88DE-4A6B-9223-ADF0F3A8F13F}" presName="root" presStyleCnt="0"/>
      <dgm:spPr/>
    </dgm:pt>
    <dgm:pt modelId="{78C70D8B-AC9C-40DD-A658-64DAFF41730A}" type="pres">
      <dgm:prSet presAssocID="{A766CBAD-88DE-4A6B-9223-ADF0F3A8F13F}" presName="rootComposite" presStyleCnt="0"/>
      <dgm:spPr/>
    </dgm:pt>
    <dgm:pt modelId="{2C5D637B-CCAB-41CD-BB88-A65FB11D53A6}" type="pres">
      <dgm:prSet presAssocID="{A766CBAD-88DE-4A6B-9223-ADF0F3A8F13F}" presName="rootText" presStyleLbl="node1" presStyleIdx="1" presStyleCnt="2"/>
      <dgm:spPr/>
    </dgm:pt>
    <dgm:pt modelId="{6C52AB99-5D53-4286-822C-813A942AF1AF}" type="pres">
      <dgm:prSet presAssocID="{A766CBAD-88DE-4A6B-9223-ADF0F3A8F13F}" presName="rootConnector" presStyleLbl="node1" presStyleIdx="1" presStyleCnt="2"/>
      <dgm:spPr/>
    </dgm:pt>
    <dgm:pt modelId="{ABCD3FEA-4C6A-48B8-A806-8F8EA7BB3F29}" type="pres">
      <dgm:prSet presAssocID="{A766CBAD-88DE-4A6B-9223-ADF0F3A8F13F}" presName="childShape" presStyleCnt="0"/>
      <dgm:spPr/>
    </dgm:pt>
    <dgm:pt modelId="{FD9B8C57-7EB2-4049-82EA-1196B839B32F}" type="pres">
      <dgm:prSet presAssocID="{9B21287E-696E-481B-8B03-155AF88A4AF9}" presName="Name13" presStyleLbl="parChTrans1D2" presStyleIdx="4" presStyleCnt="8"/>
      <dgm:spPr/>
    </dgm:pt>
    <dgm:pt modelId="{5CC9991C-0603-4182-AC6D-80E438BCF110}" type="pres">
      <dgm:prSet presAssocID="{0EAC8447-EB69-46FC-9AF1-DFAFC4F02C23}" presName="childText" presStyleLbl="bgAcc1" presStyleIdx="4" presStyleCnt="8">
        <dgm:presLayoutVars>
          <dgm:bulletEnabled val="1"/>
        </dgm:presLayoutVars>
      </dgm:prSet>
      <dgm:spPr/>
    </dgm:pt>
    <dgm:pt modelId="{F0CE7FF6-1107-4FBC-AB97-AE467ED5AF39}" type="pres">
      <dgm:prSet presAssocID="{D582DBD3-738C-49BE-88A8-5D5597AC8036}" presName="Name13" presStyleLbl="parChTrans1D2" presStyleIdx="5" presStyleCnt="8"/>
      <dgm:spPr/>
    </dgm:pt>
    <dgm:pt modelId="{F329DA04-98B7-4D21-9713-7323A6A4470A}" type="pres">
      <dgm:prSet presAssocID="{E307615F-236F-4FB4-93D5-892366921B58}" presName="childText" presStyleLbl="bgAcc1" presStyleIdx="5" presStyleCnt="8">
        <dgm:presLayoutVars>
          <dgm:bulletEnabled val="1"/>
        </dgm:presLayoutVars>
      </dgm:prSet>
      <dgm:spPr/>
    </dgm:pt>
    <dgm:pt modelId="{E3D05090-5B1A-40A7-BC26-AD5C23B5B895}" type="pres">
      <dgm:prSet presAssocID="{F6FD276B-9DDF-4EC8-83B3-0C5501EDB465}" presName="Name13" presStyleLbl="parChTrans1D2" presStyleIdx="6" presStyleCnt="8"/>
      <dgm:spPr/>
    </dgm:pt>
    <dgm:pt modelId="{0A4FA053-90CB-46DD-B2A3-6A13E9F0E616}" type="pres">
      <dgm:prSet presAssocID="{510A122E-5A55-4ACA-8A8D-D6802A9A0A84}" presName="childText" presStyleLbl="bgAcc1" presStyleIdx="6" presStyleCnt="8">
        <dgm:presLayoutVars>
          <dgm:bulletEnabled val="1"/>
        </dgm:presLayoutVars>
      </dgm:prSet>
      <dgm:spPr/>
    </dgm:pt>
    <dgm:pt modelId="{A710C8B6-D385-496F-A030-BBE8D1F83712}" type="pres">
      <dgm:prSet presAssocID="{5822BA63-400C-4490-9EA9-45F6FD3BF904}" presName="Name13" presStyleLbl="parChTrans1D2" presStyleIdx="7" presStyleCnt="8"/>
      <dgm:spPr/>
    </dgm:pt>
    <dgm:pt modelId="{B1698168-BFB1-4DAB-99E9-2892D5A49F29}" type="pres">
      <dgm:prSet presAssocID="{A51B6FD7-EA4F-42E2-8C12-28DB8AD54A8C}" presName="childText" presStyleLbl="bgAcc1" presStyleIdx="7" presStyleCnt="8">
        <dgm:presLayoutVars>
          <dgm:bulletEnabled val="1"/>
        </dgm:presLayoutVars>
      </dgm:prSet>
      <dgm:spPr/>
    </dgm:pt>
  </dgm:ptLst>
  <dgm:cxnLst>
    <dgm:cxn modelId="{5C492C0C-FAD1-4B5C-95C7-1F0BF1E9D9F5}" type="presOf" srcId="{F7E23B3F-6255-4F0B-8A60-163CE00B7547}" destId="{2F9D9CDB-9E0B-44E7-9081-A58ACD425FD2}" srcOrd="0" destOrd="0" presId="urn:microsoft.com/office/officeart/2005/8/layout/hierarchy3"/>
    <dgm:cxn modelId="{303C4514-B871-46D7-84A8-FAF26C47CE61}" type="presOf" srcId="{944AA0BA-AF6F-4065-861A-0141857C29BA}" destId="{C5D01F27-BF60-48F7-BFD5-9300CD3F49CE}" srcOrd="0" destOrd="0" presId="urn:microsoft.com/office/officeart/2005/8/layout/hierarchy3"/>
    <dgm:cxn modelId="{D7BD1A37-D3C9-40F4-BF79-51FE2C04A938}" type="presOf" srcId="{44381E95-338B-4D91-B041-BF15898F4A5C}" destId="{734F28B6-33D2-4210-9CEB-554BE94B86BA}" srcOrd="0" destOrd="0" presId="urn:microsoft.com/office/officeart/2005/8/layout/hierarchy3"/>
    <dgm:cxn modelId="{9DE0DE3B-B9C6-4780-AAD5-083FB766C55D}" type="presOf" srcId="{0EAC8447-EB69-46FC-9AF1-DFAFC4F02C23}" destId="{5CC9991C-0603-4182-AC6D-80E438BCF110}" srcOrd="0" destOrd="0" presId="urn:microsoft.com/office/officeart/2005/8/layout/hierarchy3"/>
    <dgm:cxn modelId="{B8CFDA60-89E7-42BE-A17E-BBED6F220C2A}" type="presOf" srcId="{44381E95-338B-4D91-B041-BF15898F4A5C}" destId="{3E6C2968-3709-4BCF-9FC2-15CB0A86821D}" srcOrd="1" destOrd="0" presId="urn:microsoft.com/office/officeart/2005/8/layout/hierarchy3"/>
    <dgm:cxn modelId="{CF6BAE6C-EB74-4F69-B504-A1429DD187AA}" type="presOf" srcId="{9B21287E-696E-481B-8B03-155AF88A4AF9}" destId="{FD9B8C57-7EB2-4049-82EA-1196B839B32F}" srcOrd="0" destOrd="0" presId="urn:microsoft.com/office/officeart/2005/8/layout/hierarchy3"/>
    <dgm:cxn modelId="{39C0DD6C-362D-4708-9E93-80B3F099D3EE}" type="presOf" srcId="{E307615F-236F-4FB4-93D5-892366921B58}" destId="{F329DA04-98B7-4D21-9713-7323A6A4470A}" srcOrd="0" destOrd="0" presId="urn:microsoft.com/office/officeart/2005/8/layout/hierarchy3"/>
    <dgm:cxn modelId="{A0C7A74E-DCA6-4AA7-9A71-84F9303275AB}" type="presOf" srcId="{AA5D6D92-8422-43BC-BB08-76371A364DBD}" destId="{96324DC7-AD83-4604-9045-3E4099B7023E}" srcOrd="0" destOrd="0" presId="urn:microsoft.com/office/officeart/2005/8/layout/hierarchy3"/>
    <dgm:cxn modelId="{78C81350-A461-4EE0-ACB0-4D9DF1123641}" type="presOf" srcId="{A51B6FD7-EA4F-42E2-8C12-28DB8AD54A8C}" destId="{B1698168-BFB1-4DAB-99E9-2892D5A49F29}" srcOrd="0" destOrd="0" presId="urn:microsoft.com/office/officeart/2005/8/layout/hierarchy3"/>
    <dgm:cxn modelId="{FDCE8A55-9F38-4881-99FD-1F6EDB1D5E42}" srcId="{44381E95-338B-4D91-B041-BF15898F4A5C}" destId="{F7E23B3F-6255-4F0B-8A60-163CE00B7547}" srcOrd="0" destOrd="0" parTransId="{E168E73D-339D-4A46-9099-91B2296F3EEF}" sibTransId="{E6DF7F12-041C-40BF-BDBC-471FB8C4EB22}"/>
    <dgm:cxn modelId="{C188AA55-E877-43FC-9210-DA9FAAFA63BE}" type="presOf" srcId="{9F6A2492-81D2-4547-B1F8-6A66D11FF0C2}" destId="{1E37875B-73C9-45A5-B840-BD6668563081}" srcOrd="0" destOrd="0" presId="urn:microsoft.com/office/officeart/2005/8/layout/hierarchy3"/>
    <dgm:cxn modelId="{B4FF9676-9538-48EE-97DB-804BB157B7DA}" type="presOf" srcId="{A766CBAD-88DE-4A6B-9223-ADF0F3A8F13F}" destId="{2C5D637B-CCAB-41CD-BB88-A65FB11D53A6}" srcOrd="0" destOrd="0" presId="urn:microsoft.com/office/officeart/2005/8/layout/hierarchy3"/>
    <dgm:cxn modelId="{8577B284-027E-4147-A28E-B39C9ED65112}" type="presOf" srcId="{03138BE0-67EA-4690-A0F2-9D1408674C78}" destId="{4E2768C5-45E9-4FFF-8997-07816BD2761D}" srcOrd="0" destOrd="0" presId="urn:microsoft.com/office/officeart/2005/8/layout/hierarchy3"/>
    <dgm:cxn modelId="{48EAEF8E-AF7A-4AB1-81BC-5485FC1A4DCB}" srcId="{A766CBAD-88DE-4A6B-9223-ADF0F3A8F13F}" destId="{E307615F-236F-4FB4-93D5-892366921B58}" srcOrd="1" destOrd="0" parTransId="{D582DBD3-738C-49BE-88A8-5D5597AC8036}" sibTransId="{B375D8DB-25EF-4A7D-B4A7-9F4D199B2931}"/>
    <dgm:cxn modelId="{7252C99A-8A7F-4E29-8228-F79BE029172E}" type="presOf" srcId="{510A122E-5A55-4ACA-8A8D-D6802A9A0A84}" destId="{0A4FA053-90CB-46DD-B2A3-6A13E9F0E616}" srcOrd="0" destOrd="0" presId="urn:microsoft.com/office/officeart/2005/8/layout/hierarchy3"/>
    <dgm:cxn modelId="{DBAEC3A0-7D75-493D-9A0D-7FA796D50B66}" type="presOf" srcId="{E168E73D-339D-4A46-9099-91B2296F3EEF}" destId="{D02E65F7-4361-47C7-8298-3F3A8FCF64E1}" srcOrd="0" destOrd="0" presId="urn:microsoft.com/office/officeart/2005/8/layout/hierarchy3"/>
    <dgm:cxn modelId="{BEEA6FAD-A18E-48E3-8BD5-68E010F9DA0D}" srcId="{A766CBAD-88DE-4A6B-9223-ADF0F3A8F13F}" destId="{0EAC8447-EB69-46FC-9AF1-DFAFC4F02C23}" srcOrd="0" destOrd="0" parTransId="{9B21287E-696E-481B-8B03-155AF88A4AF9}" sibTransId="{3396B501-BEBE-493D-A78F-6DDC48D78711}"/>
    <dgm:cxn modelId="{2DBB8CB0-E92B-4063-8905-E3B747A0AE3A}" type="presOf" srcId="{A766CBAD-88DE-4A6B-9223-ADF0F3A8F13F}" destId="{6C52AB99-5D53-4286-822C-813A942AF1AF}" srcOrd="1" destOrd="0" presId="urn:microsoft.com/office/officeart/2005/8/layout/hierarchy3"/>
    <dgm:cxn modelId="{949FFAB7-34EB-457F-9E18-E2524833C678}" type="presOf" srcId="{BBC49729-01FA-492C-8BC8-8A6D8E7308D3}" destId="{0D81A30B-8A4A-4F60-99B5-E1011871D5B8}" srcOrd="0" destOrd="0" presId="urn:microsoft.com/office/officeart/2005/8/layout/hierarchy3"/>
    <dgm:cxn modelId="{94F14BBA-EA0B-4EDA-9199-1DC3B5566745}" srcId="{A766CBAD-88DE-4A6B-9223-ADF0F3A8F13F}" destId="{510A122E-5A55-4ACA-8A8D-D6802A9A0A84}" srcOrd="2" destOrd="0" parTransId="{F6FD276B-9DDF-4EC8-83B3-0C5501EDB465}" sibTransId="{6412C021-95A6-4440-BD92-CAD2698860B9}"/>
    <dgm:cxn modelId="{8211B0BB-647C-49E1-BD67-727C93FE9EAC}" srcId="{44381E95-338B-4D91-B041-BF15898F4A5C}" destId="{AA5D6D92-8422-43BC-BB08-76371A364DBD}" srcOrd="2" destOrd="0" parTransId="{944AA0BA-AF6F-4065-861A-0141857C29BA}" sibTransId="{0E6E3949-0770-481C-AABC-7D9DE270EE82}"/>
    <dgm:cxn modelId="{174C31BE-0472-416C-BAA9-3CD389FC0294}" srcId="{44381E95-338B-4D91-B041-BF15898F4A5C}" destId="{BBC49729-01FA-492C-8BC8-8A6D8E7308D3}" srcOrd="1" destOrd="0" parTransId="{9DD56CBB-6E00-4EBF-B916-D5DAB57A1ECB}" sibTransId="{5D131433-A6E3-4AC1-984E-DDEF199827DA}"/>
    <dgm:cxn modelId="{B82594CA-2544-4F59-959C-52A8FEED0E97}" type="presOf" srcId="{9DD56CBB-6E00-4EBF-B916-D5DAB57A1ECB}" destId="{70534749-657C-40BD-9AA9-9EB63A4F0E6C}" srcOrd="0" destOrd="0" presId="urn:microsoft.com/office/officeart/2005/8/layout/hierarchy3"/>
    <dgm:cxn modelId="{B74336D2-F338-4273-863B-F8D8CFC90BA6}" type="presOf" srcId="{5822BA63-400C-4490-9EA9-45F6FD3BF904}" destId="{A710C8B6-D385-496F-A030-BBE8D1F83712}" srcOrd="0" destOrd="0" presId="urn:microsoft.com/office/officeart/2005/8/layout/hierarchy3"/>
    <dgm:cxn modelId="{1B1156D2-0A15-4763-B606-EE52FF86339F}" srcId="{38CDF53F-1C41-452E-930D-176BCE4458FB}" destId="{A766CBAD-88DE-4A6B-9223-ADF0F3A8F13F}" srcOrd="1" destOrd="0" parTransId="{533DBED0-2883-4BFE-95D3-B1E10CEDACE8}" sibTransId="{5DAC9DD7-9670-4219-8A83-556E1BF89F2A}"/>
    <dgm:cxn modelId="{1DF076D4-3809-405D-BFDE-3B79495F1B39}" type="presOf" srcId="{38CDF53F-1C41-452E-930D-176BCE4458FB}" destId="{04125D88-9B44-4CB5-AB87-2C371ECF2487}" srcOrd="0" destOrd="0" presId="urn:microsoft.com/office/officeart/2005/8/layout/hierarchy3"/>
    <dgm:cxn modelId="{F9EEDFE4-9AE0-4C78-9098-8807B7BAA32B}" type="presOf" srcId="{F6FD276B-9DDF-4EC8-83B3-0C5501EDB465}" destId="{E3D05090-5B1A-40A7-BC26-AD5C23B5B895}" srcOrd="0" destOrd="0" presId="urn:microsoft.com/office/officeart/2005/8/layout/hierarchy3"/>
    <dgm:cxn modelId="{EF0881E5-B2EF-47E9-BFDB-48EE2BF7E7E9}" srcId="{44381E95-338B-4D91-B041-BF15898F4A5C}" destId="{9F6A2492-81D2-4547-B1F8-6A66D11FF0C2}" srcOrd="3" destOrd="0" parTransId="{03138BE0-67EA-4690-A0F2-9D1408674C78}" sibTransId="{F17666B8-BBF8-4D85-94CB-5097C0A2271E}"/>
    <dgm:cxn modelId="{EAF986F9-0390-462B-9C52-B01AA650491C}" type="presOf" srcId="{D582DBD3-738C-49BE-88A8-5D5597AC8036}" destId="{F0CE7FF6-1107-4FBC-AB97-AE467ED5AF39}" srcOrd="0" destOrd="0" presId="urn:microsoft.com/office/officeart/2005/8/layout/hierarchy3"/>
    <dgm:cxn modelId="{96A583FC-95F1-429A-93BE-73EF271FFB63}" srcId="{A766CBAD-88DE-4A6B-9223-ADF0F3A8F13F}" destId="{A51B6FD7-EA4F-42E2-8C12-28DB8AD54A8C}" srcOrd="3" destOrd="0" parTransId="{5822BA63-400C-4490-9EA9-45F6FD3BF904}" sibTransId="{7096C87B-861E-41EF-BE6F-AF4F26921927}"/>
    <dgm:cxn modelId="{22ACC5FC-9DA6-4725-9540-B52850AB5387}" srcId="{38CDF53F-1C41-452E-930D-176BCE4458FB}" destId="{44381E95-338B-4D91-B041-BF15898F4A5C}" srcOrd="0" destOrd="0" parTransId="{0F2F813D-8DE4-45CA-9D04-058C6A9D736F}" sibTransId="{3603A405-6166-479E-94DB-152B5604FDF5}"/>
    <dgm:cxn modelId="{73D21EEA-7584-405D-8128-03AD25274847}" type="presParOf" srcId="{04125D88-9B44-4CB5-AB87-2C371ECF2487}" destId="{AA735386-56D5-4511-A80C-BC291156FDC8}" srcOrd="0" destOrd="0" presId="urn:microsoft.com/office/officeart/2005/8/layout/hierarchy3"/>
    <dgm:cxn modelId="{854798F5-60CF-4D86-BB3A-E89CDFB0FBF5}" type="presParOf" srcId="{AA735386-56D5-4511-A80C-BC291156FDC8}" destId="{B7668B1A-9EDC-43CE-A81B-8F4FDE9D66AD}" srcOrd="0" destOrd="0" presId="urn:microsoft.com/office/officeart/2005/8/layout/hierarchy3"/>
    <dgm:cxn modelId="{6F6F310C-6498-4528-8E71-88C1F22CEC5C}" type="presParOf" srcId="{B7668B1A-9EDC-43CE-A81B-8F4FDE9D66AD}" destId="{734F28B6-33D2-4210-9CEB-554BE94B86BA}" srcOrd="0" destOrd="0" presId="urn:microsoft.com/office/officeart/2005/8/layout/hierarchy3"/>
    <dgm:cxn modelId="{FA1E1D9B-3BC9-426E-881E-711DFDB2E757}" type="presParOf" srcId="{B7668B1A-9EDC-43CE-A81B-8F4FDE9D66AD}" destId="{3E6C2968-3709-4BCF-9FC2-15CB0A86821D}" srcOrd="1" destOrd="0" presId="urn:microsoft.com/office/officeart/2005/8/layout/hierarchy3"/>
    <dgm:cxn modelId="{A1477068-C91C-4B10-A522-12AA8C94D077}" type="presParOf" srcId="{AA735386-56D5-4511-A80C-BC291156FDC8}" destId="{F1573104-7822-4212-8410-031C0A2F476E}" srcOrd="1" destOrd="0" presId="urn:microsoft.com/office/officeart/2005/8/layout/hierarchy3"/>
    <dgm:cxn modelId="{8AE04795-E9C8-4917-B649-81DE57656758}" type="presParOf" srcId="{F1573104-7822-4212-8410-031C0A2F476E}" destId="{D02E65F7-4361-47C7-8298-3F3A8FCF64E1}" srcOrd="0" destOrd="0" presId="urn:microsoft.com/office/officeart/2005/8/layout/hierarchy3"/>
    <dgm:cxn modelId="{82BACE5E-2AC1-4659-8B13-0996CC6E13C8}" type="presParOf" srcId="{F1573104-7822-4212-8410-031C0A2F476E}" destId="{2F9D9CDB-9E0B-44E7-9081-A58ACD425FD2}" srcOrd="1" destOrd="0" presId="urn:microsoft.com/office/officeart/2005/8/layout/hierarchy3"/>
    <dgm:cxn modelId="{C261FFB6-2A0C-4DFD-B41F-B0657D145AD9}" type="presParOf" srcId="{F1573104-7822-4212-8410-031C0A2F476E}" destId="{70534749-657C-40BD-9AA9-9EB63A4F0E6C}" srcOrd="2" destOrd="0" presId="urn:microsoft.com/office/officeart/2005/8/layout/hierarchy3"/>
    <dgm:cxn modelId="{DFD547EC-C39B-42FD-B0FC-CBD7F3D32B38}" type="presParOf" srcId="{F1573104-7822-4212-8410-031C0A2F476E}" destId="{0D81A30B-8A4A-4F60-99B5-E1011871D5B8}" srcOrd="3" destOrd="0" presId="urn:microsoft.com/office/officeart/2005/8/layout/hierarchy3"/>
    <dgm:cxn modelId="{D02062F9-DDBD-4353-B045-52EB0B128ECB}" type="presParOf" srcId="{F1573104-7822-4212-8410-031C0A2F476E}" destId="{C5D01F27-BF60-48F7-BFD5-9300CD3F49CE}" srcOrd="4" destOrd="0" presId="urn:microsoft.com/office/officeart/2005/8/layout/hierarchy3"/>
    <dgm:cxn modelId="{FB863D73-DEEF-47FD-9861-B0B7FE6CCEBA}" type="presParOf" srcId="{F1573104-7822-4212-8410-031C0A2F476E}" destId="{96324DC7-AD83-4604-9045-3E4099B7023E}" srcOrd="5" destOrd="0" presId="urn:microsoft.com/office/officeart/2005/8/layout/hierarchy3"/>
    <dgm:cxn modelId="{AE369E2E-A7B0-4B55-BC7C-8E443C19FFD0}" type="presParOf" srcId="{F1573104-7822-4212-8410-031C0A2F476E}" destId="{4E2768C5-45E9-4FFF-8997-07816BD2761D}" srcOrd="6" destOrd="0" presId="urn:microsoft.com/office/officeart/2005/8/layout/hierarchy3"/>
    <dgm:cxn modelId="{B0B2D809-C0FB-443B-85A6-96E8F9F8C77D}" type="presParOf" srcId="{F1573104-7822-4212-8410-031C0A2F476E}" destId="{1E37875B-73C9-45A5-B840-BD6668563081}" srcOrd="7" destOrd="0" presId="urn:microsoft.com/office/officeart/2005/8/layout/hierarchy3"/>
    <dgm:cxn modelId="{577F1DE6-7617-4063-A66C-B2C04943B357}" type="presParOf" srcId="{04125D88-9B44-4CB5-AB87-2C371ECF2487}" destId="{F629B53E-B213-4A48-B5F7-2CC24294C020}" srcOrd="1" destOrd="0" presId="urn:microsoft.com/office/officeart/2005/8/layout/hierarchy3"/>
    <dgm:cxn modelId="{4615842B-77C1-4442-A036-CF4749D2405A}" type="presParOf" srcId="{F629B53E-B213-4A48-B5F7-2CC24294C020}" destId="{78C70D8B-AC9C-40DD-A658-64DAFF41730A}" srcOrd="0" destOrd="0" presId="urn:microsoft.com/office/officeart/2005/8/layout/hierarchy3"/>
    <dgm:cxn modelId="{860DB258-722F-43E0-833D-0B5B1034B29A}" type="presParOf" srcId="{78C70D8B-AC9C-40DD-A658-64DAFF41730A}" destId="{2C5D637B-CCAB-41CD-BB88-A65FB11D53A6}" srcOrd="0" destOrd="0" presId="urn:microsoft.com/office/officeart/2005/8/layout/hierarchy3"/>
    <dgm:cxn modelId="{5F8449A6-2090-4A77-ADDF-30324EC6CAE1}" type="presParOf" srcId="{78C70D8B-AC9C-40DD-A658-64DAFF41730A}" destId="{6C52AB99-5D53-4286-822C-813A942AF1AF}" srcOrd="1" destOrd="0" presId="urn:microsoft.com/office/officeart/2005/8/layout/hierarchy3"/>
    <dgm:cxn modelId="{D365F31F-F52F-4350-BB68-AB780A84917C}" type="presParOf" srcId="{F629B53E-B213-4A48-B5F7-2CC24294C020}" destId="{ABCD3FEA-4C6A-48B8-A806-8F8EA7BB3F29}" srcOrd="1" destOrd="0" presId="urn:microsoft.com/office/officeart/2005/8/layout/hierarchy3"/>
    <dgm:cxn modelId="{84460917-35BE-4D6E-BF0E-B6A95A04125F}" type="presParOf" srcId="{ABCD3FEA-4C6A-48B8-A806-8F8EA7BB3F29}" destId="{FD9B8C57-7EB2-4049-82EA-1196B839B32F}" srcOrd="0" destOrd="0" presId="urn:microsoft.com/office/officeart/2005/8/layout/hierarchy3"/>
    <dgm:cxn modelId="{089B8923-383D-47CD-949E-809B4D89BDD8}" type="presParOf" srcId="{ABCD3FEA-4C6A-48B8-A806-8F8EA7BB3F29}" destId="{5CC9991C-0603-4182-AC6D-80E438BCF110}" srcOrd="1" destOrd="0" presId="urn:microsoft.com/office/officeart/2005/8/layout/hierarchy3"/>
    <dgm:cxn modelId="{A5C234B6-5187-4F49-892B-BE3F346BDC19}" type="presParOf" srcId="{ABCD3FEA-4C6A-48B8-A806-8F8EA7BB3F29}" destId="{F0CE7FF6-1107-4FBC-AB97-AE467ED5AF39}" srcOrd="2" destOrd="0" presId="urn:microsoft.com/office/officeart/2005/8/layout/hierarchy3"/>
    <dgm:cxn modelId="{3F9F7CE5-818D-4A1C-8C4E-48BF686D83A7}" type="presParOf" srcId="{ABCD3FEA-4C6A-48B8-A806-8F8EA7BB3F29}" destId="{F329DA04-98B7-4D21-9713-7323A6A4470A}" srcOrd="3" destOrd="0" presId="urn:microsoft.com/office/officeart/2005/8/layout/hierarchy3"/>
    <dgm:cxn modelId="{51023FAE-A252-46CD-B6E1-5C51BCA79A93}" type="presParOf" srcId="{ABCD3FEA-4C6A-48B8-A806-8F8EA7BB3F29}" destId="{E3D05090-5B1A-40A7-BC26-AD5C23B5B895}" srcOrd="4" destOrd="0" presId="urn:microsoft.com/office/officeart/2005/8/layout/hierarchy3"/>
    <dgm:cxn modelId="{12C88C40-6312-4582-9BF4-95A450E276CA}" type="presParOf" srcId="{ABCD3FEA-4C6A-48B8-A806-8F8EA7BB3F29}" destId="{0A4FA053-90CB-46DD-B2A3-6A13E9F0E616}" srcOrd="5" destOrd="0" presId="urn:microsoft.com/office/officeart/2005/8/layout/hierarchy3"/>
    <dgm:cxn modelId="{7482B9AE-6278-4D93-83E5-2B2CB8493ECA}" type="presParOf" srcId="{ABCD3FEA-4C6A-48B8-A806-8F8EA7BB3F29}" destId="{A710C8B6-D385-496F-A030-BBE8D1F83712}" srcOrd="6" destOrd="0" presId="urn:microsoft.com/office/officeart/2005/8/layout/hierarchy3"/>
    <dgm:cxn modelId="{FCD9FB73-5434-44C8-A68B-20D2794C1941}" type="presParOf" srcId="{ABCD3FEA-4C6A-48B8-A806-8F8EA7BB3F29}" destId="{B1698168-BFB1-4DAB-99E9-2892D5A49F29}"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7A44F44-8CF9-4C3A-BC16-EFC575447F09}"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IN"/>
        </a:p>
      </dgm:t>
    </dgm:pt>
    <dgm:pt modelId="{6F4E8B73-D917-4D9F-837E-5451AE83E9D1}">
      <dgm:prSet phldrT="[Text]"/>
      <dgm:spPr/>
      <dgm:t>
        <a:bodyPr/>
        <a:lstStyle/>
        <a:p>
          <a:r>
            <a:rPr lang="en-US" dirty="0"/>
            <a:t>Procurement Function</a:t>
          </a:r>
          <a:endParaRPr lang="en-IN" dirty="0"/>
        </a:p>
      </dgm:t>
    </dgm:pt>
    <dgm:pt modelId="{515777A0-333F-426C-9B92-891DFA13E87B}" type="parTrans" cxnId="{B74410D6-0AFA-4E7A-BAB1-12C63F54E1AC}">
      <dgm:prSet/>
      <dgm:spPr/>
      <dgm:t>
        <a:bodyPr/>
        <a:lstStyle/>
        <a:p>
          <a:endParaRPr lang="en-IN"/>
        </a:p>
      </dgm:t>
    </dgm:pt>
    <dgm:pt modelId="{9BC4D43F-576C-4992-9F9E-2B3DB8BEAB79}" type="sibTrans" cxnId="{B74410D6-0AFA-4E7A-BAB1-12C63F54E1AC}">
      <dgm:prSet/>
      <dgm:spPr/>
      <dgm:t>
        <a:bodyPr/>
        <a:lstStyle/>
        <a:p>
          <a:endParaRPr lang="en-IN"/>
        </a:p>
      </dgm:t>
    </dgm:pt>
    <dgm:pt modelId="{4BD2307B-D0C5-48D2-AECB-12EA5F240958}">
      <dgm:prSet phldrT="[Text]"/>
      <dgm:spPr/>
      <dgm:t>
        <a:bodyPr/>
        <a:lstStyle/>
        <a:p>
          <a:r>
            <a:rPr lang="en-US" dirty="0"/>
            <a:t>Job Analysis</a:t>
          </a:r>
          <a:endParaRPr lang="en-IN" dirty="0"/>
        </a:p>
      </dgm:t>
    </dgm:pt>
    <dgm:pt modelId="{AFB9743E-9D83-4986-A015-F6F07D90BED8}" type="parTrans" cxnId="{B3C3196A-5B4A-43F5-9A2A-D2BE55D7EBA4}">
      <dgm:prSet/>
      <dgm:spPr/>
      <dgm:t>
        <a:bodyPr/>
        <a:lstStyle/>
        <a:p>
          <a:endParaRPr lang="en-IN"/>
        </a:p>
      </dgm:t>
    </dgm:pt>
    <dgm:pt modelId="{199155A9-4AFC-4318-A5A6-33ED99C50326}" type="sibTrans" cxnId="{B3C3196A-5B4A-43F5-9A2A-D2BE55D7EBA4}">
      <dgm:prSet/>
      <dgm:spPr/>
      <dgm:t>
        <a:bodyPr/>
        <a:lstStyle/>
        <a:p>
          <a:endParaRPr lang="en-IN"/>
        </a:p>
      </dgm:t>
    </dgm:pt>
    <dgm:pt modelId="{D0E3B7FF-BEB5-445D-98CF-991F58FBE8C5}">
      <dgm:prSet phldrT="[Text]"/>
      <dgm:spPr/>
      <dgm:t>
        <a:bodyPr/>
        <a:lstStyle/>
        <a:p>
          <a:r>
            <a:rPr lang="en-US" dirty="0"/>
            <a:t>HR Planning</a:t>
          </a:r>
          <a:endParaRPr lang="en-IN" dirty="0"/>
        </a:p>
      </dgm:t>
    </dgm:pt>
    <dgm:pt modelId="{41107521-93C5-4071-9577-74ABAC01B762}" type="parTrans" cxnId="{5136781A-0E5F-4405-B60C-4FF9395C8D6C}">
      <dgm:prSet/>
      <dgm:spPr/>
      <dgm:t>
        <a:bodyPr/>
        <a:lstStyle/>
        <a:p>
          <a:endParaRPr lang="en-IN"/>
        </a:p>
      </dgm:t>
    </dgm:pt>
    <dgm:pt modelId="{A3F757F8-6096-4DFD-B78F-98224B6B0E19}" type="sibTrans" cxnId="{5136781A-0E5F-4405-B60C-4FF9395C8D6C}">
      <dgm:prSet/>
      <dgm:spPr/>
      <dgm:t>
        <a:bodyPr/>
        <a:lstStyle/>
        <a:p>
          <a:endParaRPr lang="en-IN"/>
        </a:p>
      </dgm:t>
    </dgm:pt>
    <dgm:pt modelId="{9EFB8AFC-D854-43C2-BEA0-525953A9C3B2}">
      <dgm:prSet phldrT="[Text]"/>
      <dgm:spPr/>
      <dgm:t>
        <a:bodyPr/>
        <a:lstStyle/>
        <a:p>
          <a:r>
            <a:rPr lang="en-US" dirty="0"/>
            <a:t>Development</a:t>
          </a:r>
          <a:endParaRPr lang="en-IN" dirty="0"/>
        </a:p>
      </dgm:t>
    </dgm:pt>
    <dgm:pt modelId="{0963EF3F-2D3E-4E4C-B1D7-EF3A457AD5B3}" type="parTrans" cxnId="{39821EC4-D159-412A-BCFA-8BF428950AFB}">
      <dgm:prSet/>
      <dgm:spPr/>
      <dgm:t>
        <a:bodyPr/>
        <a:lstStyle/>
        <a:p>
          <a:endParaRPr lang="en-IN"/>
        </a:p>
      </dgm:t>
    </dgm:pt>
    <dgm:pt modelId="{0EC690A7-1AB4-4F6F-9947-5A8B12BB4E6D}" type="sibTrans" cxnId="{39821EC4-D159-412A-BCFA-8BF428950AFB}">
      <dgm:prSet/>
      <dgm:spPr/>
      <dgm:t>
        <a:bodyPr/>
        <a:lstStyle/>
        <a:p>
          <a:endParaRPr lang="en-IN"/>
        </a:p>
      </dgm:t>
    </dgm:pt>
    <dgm:pt modelId="{61F7C452-5D91-4E68-8466-E428A033C747}">
      <dgm:prSet phldrT="[Text]"/>
      <dgm:spPr/>
      <dgm:t>
        <a:bodyPr/>
        <a:lstStyle/>
        <a:p>
          <a:r>
            <a:rPr lang="en-US" dirty="0"/>
            <a:t>Training</a:t>
          </a:r>
          <a:endParaRPr lang="en-IN" dirty="0"/>
        </a:p>
      </dgm:t>
    </dgm:pt>
    <dgm:pt modelId="{463E41D4-476F-49CF-9511-B55FC285A80E}" type="parTrans" cxnId="{C5E889D0-D0DB-41A4-9CA9-ACF9AC69723E}">
      <dgm:prSet/>
      <dgm:spPr/>
      <dgm:t>
        <a:bodyPr/>
        <a:lstStyle/>
        <a:p>
          <a:endParaRPr lang="en-IN"/>
        </a:p>
      </dgm:t>
    </dgm:pt>
    <dgm:pt modelId="{14370BD0-3E33-4E4B-8FEF-0DD1AA9E1624}" type="sibTrans" cxnId="{C5E889D0-D0DB-41A4-9CA9-ACF9AC69723E}">
      <dgm:prSet/>
      <dgm:spPr/>
      <dgm:t>
        <a:bodyPr/>
        <a:lstStyle/>
        <a:p>
          <a:endParaRPr lang="en-IN"/>
        </a:p>
      </dgm:t>
    </dgm:pt>
    <dgm:pt modelId="{2E9FF6E4-389B-4D29-845B-42942FCB1D8F}">
      <dgm:prSet phldrT="[Text]"/>
      <dgm:spPr/>
      <dgm:t>
        <a:bodyPr/>
        <a:lstStyle/>
        <a:p>
          <a:r>
            <a:rPr lang="en-US" dirty="0"/>
            <a:t>Recruitment</a:t>
          </a:r>
          <a:endParaRPr lang="en-IN" dirty="0"/>
        </a:p>
      </dgm:t>
    </dgm:pt>
    <dgm:pt modelId="{7CA162F2-E6B2-4C34-8C06-601CF230013E}" type="parTrans" cxnId="{6BF06AD8-0060-4B09-A549-32CBC08A4D36}">
      <dgm:prSet/>
      <dgm:spPr/>
      <dgm:t>
        <a:bodyPr/>
        <a:lstStyle/>
        <a:p>
          <a:endParaRPr lang="en-IN"/>
        </a:p>
      </dgm:t>
    </dgm:pt>
    <dgm:pt modelId="{4FD0FFAE-AF2C-46D8-879B-8D03631D0301}" type="sibTrans" cxnId="{6BF06AD8-0060-4B09-A549-32CBC08A4D36}">
      <dgm:prSet/>
      <dgm:spPr/>
      <dgm:t>
        <a:bodyPr/>
        <a:lstStyle/>
        <a:p>
          <a:endParaRPr lang="en-IN"/>
        </a:p>
      </dgm:t>
    </dgm:pt>
    <dgm:pt modelId="{2D01D05F-2F22-426A-AADB-D559577056EC}">
      <dgm:prSet phldrT="[Text]"/>
      <dgm:spPr/>
      <dgm:t>
        <a:bodyPr/>
        <a:lstStyle/>
        <a:p>
          <a:r>
            <a:rPr lang="en-US" dirty="0"/>
            <a:t>Selection</a:t>
          </a:r>
          <a:endParaRPr lang="en-IN" dirty="0"/>
        </a:p>
      </dgm:t>
    </dgm:pt>
    <dgm:pt modelId="{FF9D2706-731A-42C6-800D-15D79BCAA083}" type="parTrans" cxnId="{9285B49C-D8A9-4D7F-A64B-B5DE74FA5CF7}">
      <dgm:prSet/>
      <dgm:spPr/>
      <dgm:t>
        <a:bodyPr/>
        <a:lstStyle/>
        <a:p>
          <a:endParaRPr lang="en-IN"/>
        </a:p>
      </dgm:t>
    </dgm:pt>
    <dgm:pt modelId="{9F9E781F-E08C-4A11-BA5F-3DF23C24D931}" type="sibTrans" cxnId="{9285B49C-D8A9-4D7F-A64B-B5DE74FA5CF7}">
      <dgm:prSet/>
      <dgm:spPr/>
      <dgm:t>
        <a:bodyPr/>
        <a:lstStyle/>
        <a:p>
          <a:endParaRPr lang="en-IN"/>
        </a:p>
      </dgm:t>
    </dgm:pt>
    <dgm:pt modelId="{9A13FBC7-0CB1-4DB4-8327-A0BF72F11090}">
      <dgm:prSet phldrT="[Text]"/>
      <dgm:spPr/>
      <dgm:t>
        <a:bodyPr/>
        <a:lstStyle/>
        <a:p>
          <a:r>
            <a:rPr lang="en-US" dirty="0"/>
            <a:t>Executive development</a:t>
          </a:r>
          <a:endParaRPr lang="en-IN" dirty="0"/>
        </a:p>
      </dgm:t>
    </dgm:pt>
    <dgm:pt modelId="{B7D00D9A-89C2-4D35-A6C1-464761FA3A70}" type="parTrans" cxnId="{E2BBC708-6B15-4701-B32E-44D397A26511}">
      <dgm:prSet/>
      <dgm:spPr/>
      <dgm:t>
        <a:bodyPr/>
        <a:lstStyle/>
        <a:p>
          <a:endParaRPr lang="en-IN"/>
        </a:p>
      </dgm:t>
    </dgm:pt>
    <dgm:pt modelId="{AA2270E8-9F7F-479B-8283-AC730929C388}" type="sibTrans" cxnId="{E2BBC708-6B15-4701-B32E-44D397A26511}">
      <dgm:prSet/>
      <dgm:spPr/>
      <dgm:t>
        <a:bodyPr/>
        <a:lstStyle/>
        <a:p>
          <a:endParaRPr lang="en-IN"/>
        </a:p>
      </dgm:t>
    </dgm:pt>
    <dgm:pt modelId="{E6412EBE-BDB9-4AA4-8270-19F543BD5138}">
      <dgm:prSet phldrT="[Text]"/>
      <dgm:spPr/>
      <dgm:t>
        <a:bodyPr/>
        <a:lstStyle/>
        <a:p>
          <a:r>
            <a:rPr lang="en-US" dirty="0"/>
            <a:t>Succession Planning</a:t>
          </a:r>
          <a:endParaRPr lang="en-IN" dirty="0"/>
        </a:p>
      </dgm:t>
    </dgm:pt>
    <dgm:pt modelId="{D965A7CE-AE89-46FE-9FC7-3BD7066AEBFB}" type="parTrans" cxnId="{E87F5C84-AF46-493F-85F8-AA2399EC639D}">
      <dgm:prSet/>
      <dgm:spPr/>
      <dgm:t>
        <a:bodyPr/>
        <a:lstStyle/>
        <a:p>
          <a:endParaRPr lang="en-IN"/>
        </a:p>
      </dgm:t>
    </dgm:pt>
    <dgm:pt modelId="{D51A8D7C-EC99-4E73-9BD8-FE39765CD51D}" type="sibTrans" cxnId="{E87F5C84-AF46-493F-85F8-AA2399EC639D}">
      <dgm:prSet/>
      <dgm:spPr/>
      <dgm:t>
        <a:bodyPr/>
        <a:lstStyle/>
        <a:p>
          <a:endParaRPr lang="en-IN"/>
        </a:p>
      </dgm:t>
    </dgm:pt>
    <dgm:pt modelId="{E7F24BD2-F890-4CF9-B78A-DE5151C51336}">
      <dgm:prSet phldrT="[Text]"/>
      <dgm:spPr/>
      <dgm:t>
        <a:bodyPr/>
        <a:lstStyle/>
        <a:p>
          <a:r>
            <a:rPr lang="en-US" dirty="0"/>
            <a:t>Career Planning</a:t>
          </a:r>
          <a:endParaRPr lang="en-IN" dirty="0"/>
        </a:p>
      </dgm:t>
    </dgm:pt>
    <dgm:pt modelId="{E0A3DB22-1AA1-4601-90E6-8EF2783462D3}" type="parTrans" cxnId="{ACE4204D-F114-42C4-8301-CF5CDDFA85E0}">
      <dgm:prSet/>
      <dgm:spPr/>
      <dgm:t>
        <a:bodyPr/>
        <a:lstStyle/>
        <a:p>
          <a:endParaRPr lang="en-IN"/>
        </a:p>
      </dgm:t>
    </dgm:pt>
    <dgm:pt modelId="{A92DAFA4-19D6-4312-B276-8BD0D946182E}" type="sibTrans" cxnId="{ACE4204D-F114-42C4-8301-CF5CDDFA85E0}">
      <dgm:prSet/>
      <dgm:spPr/>
      <dgm:t>
        <a:bodyPr/>
        <a:lstStyle/>
        <a:p>
          <a:endParaRPr lang="en-IN"/>
        </a:p>
      </dgm:t>
    </dgm:pt>
    <dgm:pt modelId="{4CC35C6B-8585-4171-885C-1BDF77BB69FD}">
      <dgm:prSet phldrT="[Text]"/>
      <dgm:spPr/>
      <dgm:t>
        <a:bodyPr/>
        <a:lstStyle/>
        <a:p>
          <a:r>
            <a:rPr lang="en-US" dirty="0"/>
            <a:t>HR development strategies</a:t>
          </a:r>
          <a:endParaRPr lang="en-IN" dirty="0"/>
        </a:p>
      </dgm:t>
    </dgm:pt>
    <dgm:pt modelId="{244488F6-9959-4AFC-8FD0-D73EFCA361C6}" type="parTrans" cxnId="{6017A0DA-C3BD-4E17-BE85-FFC16E46E1F1}">
      <dgm:prSet/>
      <dgm:spPr/>
      <dgm:t>
        <a:bodyPr/>
        <a:lstStyle/>
        <a:p>
          <a:endParaRPr lang="en-IN"/>
        </a:p>
      </dgm:t>
    </dgm:pt>
    <dgm:pt modelId="{5B1B1B93-2AFB-41DB-86D6-6B5C75520025}" type="sibTrans" cxnId="{6017A0DA-C3BD-4E17-BE85-FFC16E46E1F1}">
      <dgm:prSet/>
      <dgm:spPr/>
      <dgm:t>
        <a:bodyPr/>
        <a:lstStyle/>
        <a:p>
          <a:endParaRPr lang="en-IN"/>
        </a:p>
      </dgm:t>
    </dgm:pt>
    <dgm:pt modelId="{5BF85534-C6BF-4847-A4D7-F0C2420AD86D}">
      <dgm:prSet phldrT="[Text]"/>
      <dgm:spPr/>
      <dgm:t>
        <a:bodyPr/>
        <a:lstStyle/>
        <a:p>
          <a:r>
            <a:rPr lang="en-US" dirty="0"/>
            <a:t>Placement</a:t>
          </a:r>
          <a:endParaRPr lang="en-IN" dirty="0"/>
        </a:p>
      </dgm:t>
    </dgm:pt>
    <dgm:pt modelId="{C4EB8B7B-A088-4E64-A4EB-9F49CA49C5D9}" type="parTrans" cxnId="{6E664223-4C82-45FE-BEF3-F4ED75FF8FA6}">
      <dgm:prSet/>
      <dgm:spPr/>
      <dgm:t>
        <a:bodyPr/>
        <a:lstStyle/>
        <a:p>
          <a:endParaRPr lang="en-IN"/>
        </a:p>
      </dgm:t>
    </dgm:pt>
    <dgm:pt modelId="{06046747-58F9-4AB1-9DD2-215E9C77F1D6}" type="sibTrans" cxnId="{6E664223-4C82-45FE-BEF3-F4ED75FF8FA6}">
      <dgm:prSet/>
      <dgm:spPr/>
      <dgm:t>
        <a:bodyPr/>
        <a:lstStyle/>
        <a:p>
          <a:endParaRPr lang="en-IN"/>
        </a:p>
      </dgm:t>
    </dgm:pt>
    <dgm:pt modelId="{9B4257FB-0B3E-4EF1-A308-D4FCD350DB05}">
      <dgm:prSet phldrT="[Text]"/>
      <dgm:spPr/>
      <dgm:t>
        <a:bodyPr/>
        <a:lstStyle/>
        <a:p>
          <a:r>
            <a:rPr lang="en-US" dirty="0"/>
            <a:t>Induction </a:t>
          </a:r>
          <a:endParaRPr lang="en-IN" dirty="0"/>
        </a:p>
      </dgm:t>
    </dgm:pt>
    <dgm:pt modelId="{61ED4FDA-AF88-4383-BA71-3E91052EAAEF}" type="parTrans" cxnId="{2AD330D8-DD8F-459A-BDEB-207F13627114}">
      <dgm:prSet/>
      <dgm:spPr/>
      <dgm:t>
        <a:bodyPr/>
        <a:lstStyle/>
        <a:p>
          <a:endParaRPr lang="en-IN"/>
        </a:p>
      </dgm:t>
    </dgm:pt>
    <dgm:pt modelId="{27D75FB1-2E16-4773-B441-5AA9B9415A6C}" type="sibTrans" cxnId="{2AD330D8-DD8F-459A-BDEB-207F13627114}">
      <dgm:prSet/>
      <dgm:spPr/>
      <dgm:t>
        <a:bodyPr/>
        <a:lstStyle/>
        <a:p>
          <a:endParaRPr lang="en-IN"/>
        </a:p>
      </dgm:t>
    </dgm:pt>
    <dgm:pt modelId="{DD1CE4F9-BC1E-46DF-BBE1-D083434CBC0E}">
      <dgm:prSet phldrT="[Text]"/>
      <dgm:spPr/>
      <dgm:t>
        <a:bodyPr/>
        <a:lstStyle/>
        <a:p>
          <a:r>
            <a:rPr lang="en-US" dirty="0"/>
            <a:t>Internal Mobility</a:t>
          </a:r>
          <a:endParaRPr lang="en-IN" dirty="0"/>
        </a:p>
      </dgm:t>
    </dgm:pt>
    <dgm:pt modelId="{FEF22B2F-A134-42A2-BE41-7DC9722CA1AB}" type="parTrans" cxnId="{7D82D086-A6A7-4CB9-8488-6CFECF619CE6}">
      <dgm:prSet/>
      <dgm:spPr/>
      <dgm:t>
        <a:bodyPr/>
        <a:lstStyle/>
        <a:p>
          <a:endParaRPr lang="en-IN"/>
        </a:p>
      </dgm:t>
    </dgm:pt>
    <dgm:pt modelId="{CFDA330B-8906-4ED6-8B51-440DF723ED70}" type="sibTrans" cxnId="{7D82D086-A6A7-4CB9-8488-6CFECF619CE6}">
      <dgm:prSet/>
      <dgm:spPr/>
      <dgm:t>
        <a:bodyPr/>
        <a:lstStyle/>
        <a:p>
          <a:endParaRPr lang="en-IN"/>
        </a:p>
      </dgm:t>
    </dgm:pt>
    <dgm:pt modelId="{BF537481-136D-4B65-A7DA-5F2CC367C257}" type="pres">
      <dgm:prSet presAssocID="{27A44F44-8CF9-4C3A-BC16-EFC575447F09}" presName="Name0" presStyleCnt="0">
        <dgm:presLayoutVars>
          <dgm:dir/>
          <dgm:animLvl val="lvl"/>
          <dgm:resizeHandles val="exact"/>
        </dgm:presLayoutVars>
      </dgm:prSet>
      <dgm:spPr/>
    </dgm:pt>
    <dgm:pt modelId="{A918B3B7-C30E-4785-B387-517D5E9ACB59}" type="pres">
      <dgm:prSet presAssocID="{6F4E8B73-D917-4D9F-837E-5451AE83E9D1}" presName="composite" presStyleCnt="0"/>
      <dgm:spPr/>
    </dgm:pt>
    <dgm:pt modelId="{B9431DA7-2319-494A-97D1-58E2330EF22F}" type="pres">
      <dgm:prSet presAssocID="{6F4E8B73-D917-4D9F-837E-5451AE83E9D1}" presName="parTx" presStyleLbl="alignNode1" presStyleIdx="0" presStyleCnt="2">
        <dgm:presLayoutVars>
          <dgm:chMax val="0"/>
          <dgm:chPref val="0"/>
          <dgm:bulletEnabled val="1"/>
        </dgm:presLayoutVars>
      </dgm:prSet>
      <dgm:spPr/>
    </dgm:pt>
    <dgm:pt modelId="{3DCC8E78-4F15-4F40-96FF-FB8263EAD6EA}" type="pres">
      <dgm:prSet presAssocID="{6F4E8B73-D917-4D9F-837E-5451AE83E9D1}" presName="desTx" presStyleLbl="alignAccFollowNode1" presStyleIdx="0" presStyleCnt="2" custLinFactNeighborX="-10">
        <dgm:presLayoutVars>
          <dgm:bulletEnabled val="1"/>
        </dgm:presLayoutVars>
      </dgm:prSet>
      <dgm:spPr/>
    </dgm:pt>
    <dgm:pt modelId="{6DCFAAD2-ED92-48B6-9592-76D61257A3F2}" type="pres">
      <dgm:prSet presAssocID="{9BC4D43F-576C-4992-9F9E-2B3DB8BEAB79}" presName="space" presStyleCnt="0"/>
      <dgm:spPr/>
    </dgm:pt>
    <dgm:pt modelId="{4713A3B4-3D0B-4D0C-85E6-C3F68C06B585}" type="pres">
      <dgm:prSet presAssocID="{9EFB8AFC-D854-43C2-BEA0-525953A9C3B2}" presName="composite" presStyleCnt="0"/>
      <dgm:spPr/>
    </dgm:pt>
    <dgm:pt modelId="{E03BF817-C6E0-4091-B1A6-156A6A31F9E4}" type="pres">
      <dgm:prSet presAssocID="{9EFB8AFC-D854-43C2-BEA0-525953A9C3B2}" presName="parTx" presStyleLbl="alignNode1" presStyleIdx="1" presStyleCnt="2">
        <dgm:presLayoutVars>
          <dgm:chMax val="0"/>
          <dgm:chPref val="0"/>
          <dgm:bulletEnabled val="1"/>
        </dgm:presLayoutVars>
      </dgm:prSet>
      <dgm:spPr/>
    </dgm:pt>
    <dgm:pt modelId="{B46892BF-AD1A-46BD-92EA-DC4A34EF3AA4}" type="pres">
      <dgm:prSet presAssocID="{9EFB8AFC-D854-43C2-BEA0-525953A9C3B2}" presName="desTx" presStyleLbl="alignAccFollowNode1" presStyleIdx="1" presStyleCnt="2">
        <dgm:presLayoutVars>
          <dgm:bulletEnabled val="1"/>
        </dgm:presLayoutVars>
      </dgm:prSet>
      <dgm:spPr/>
    </dgm:pt>
  </dgm:ptLst>
  <dgm:cxnLst>
    <dgm:cxn modelId="{B7FA6901-20AD-4953-840B-5AC367862FC3}" type="presOf" srcId="{5BF85534-C6BF-4847-A4D7-F0C2420AD86D}" destId="{3DCC8E78-4F15-4F40-96FF-FB8263EAD6EA}" srcOrd="0" destOrd="4" presId="urn:microsoft.com/office/officeart/2005/8/layout/hList1"/>
    <dgm:cxn modelId="{5149BC05-FC20-496D-9101-0D8ED183228B}" type="presOf" srcId="{4BD2307B-D0C5-48D2-AECB-12EA5F240958}" destId="{3DCC8E78-4F15-4F40-96FF-FB8263EAD6EA}" srcOrd="0" destOrd="0" presId="urn:microsoft.com/office/officeart/2005/8/layout/hList1"/>
    <dgm:cxn modelId="{E2BBC708-6B15-4701-B32E-44D397A26511}" srcId="{9EFB8AFC-D854-43C2-BEA0-525953A9C3B2}" destId="{9A13FBC7-0CB1-4DB4-8327-A0BF72F11090}" srcOrd="1" destOrd="0" parTransId="{B7D00D9A-89C2-4D35-A6C1-464761FA3A70}" sibTransId="{AA2270E8-9F7F-479B-8283-AC730929C388}"/>
    <dgm:cxn modelId="{5136781A-0E5F-4405-B60C-4FF9395C8D6C}" srcId="{6F4E8B73-D917-4D9F-837E-5451AE83E9D1}" destId="{D0E3B7FF-BEB5-445D-98CF-991F58FBE8C5}" srcOrd="1" destOrd="0" parTransId="{41107521-93C5-4071-9577-74ABAC01B762}" sibTransId="{A3F757F8-6096-4DFD-B78F-98224B6B0E19}"/>
    <dgm:cxn modelId="{6E664223-4C82-45FE-BEF3-F4ED75FF8FA6}" srcId="{6F4E8B73-D917-4D9F-837E-5451AE83E9D1}" destId="{5BF85534-C6BF-4847-A4D7-F0C2420AD86D}" srcOrd="4" destOrd="0" parTransId="{C4EB8B7B-A088-4E64-A4EB-9F49CA49C5D9}" sibTransId="{06046747-58F9-4AB1-9DD2-215E9C77F1D6}"/>
    <dgm:cxn modelId="{AD558B3B-2F14-4FCE-A846-4488540A9EBF}" type="presOf" srcId="{2E9FF6E4-389B-4D29-845B-42942FCB1D8F}" destId="{3DCC8E78-4F15-4F40-96FF-FB8263EAD6EA}" srcOrd="0" destOrd="2" presId="urn:microsoft.com/office/officeart/2005/8/layout/hList1"/>
    <dgm:cxn modelId="{622C5769-1366-4DBB-ADDD-019E500C5AD2}" type="presOf" srcId="{E6412EBE-BDB9-4AA4-8270-19F543BD5138}" destId="{B46892BF-AD1A-46BD-92EA-DC4A34EF3AA4}" srcOrd="0" destOrd="3" presId="urn:microsoft.com/office/officeart/2005/8/layout/hList1"/>
    <dgm:cxn modelId="{1D44034A-F9A7-4863-9943-2ECE387F562A}" type="presOf" srcId="{9A13FBC7-0CB1-4DB4-8327-A0BF72F11090}" destId="{B46892BF-AD1A-46BD-92EA-DC4A34EF3AA4}" srcOrd="0" destOrd="1" presId="urn:microsoft.com/office/officeart/2005/8/layout/hList1"/>
    <dgm:cxn modelId="{B3C3196A-5B4A-43F5-9A2A-D2BE55D7EBA4}" srcId="{6F4E8B73-D917-4D9F-837E-5451AE83E9D1}" destId="{4BD2307B-D0C5-48D2-AECB-12EA5F240958}" srcOrd="0" destOrd="0" parTransId="{AFB9743E-9D83-4986-A015-F6F07D90BED8}" sibTransId="{199155A9-4AFC-4318-A5A6-33ED99C50326}"/>
    <dgm:cxn modelId="{ECC3896B-6021-49DE-929B-5C79008D7DE3}" type="presOf" srcId="{D0E3B7FF-BEB5-445D-98CF-991F58FBE8C5}" destId="{3DCC8E78-4F15-4F40-96FF-FB8263EAD6EA}" srcOrd="0" destOrd="1" presId="urn:microsoft.com/office/officeart/2005/8/layout/hList1"/>
    <dgm:cxn modelId="{ACE4204D-F114-42C4-8301-CF5CDDFA85E0}" srcId="{9EFB8AFC-D854-43C2-BEA0-525953A9C3B2}" destId="{E7F24BD2-F890-4CF9-B78A-DE5151C51336}" srcOrd="2" destOrd="0" parTransId="{E0A3DB22-1AA1-4601-90E6-8EF2783462D3}" sibTransId="{A92DAFA4-19D6-4312-B276-8BD0D946182E}"/>
    <dgm:cxn modelId="{77276A55-EA3A-4CB3-99F6-9C82F7C90D73}" type="presOf" srcId="{4CC35C6B-8585-4171-885C-1BDF77BB69FD}" destId="{B46892BF-AD1A-46BD-92EA-DC4A34EF3AA4}" srcOrd="0" destOrd="4" presId="urn:microsoft.com/office/officeart/2005/8/layout/hList1"/>
    <dgm:cxn modelId="{5A2E6783-398A-4DD3-BF45-5B89ABDD3ED1}" type="presOf" srcId="{9EFB8AFC-D854-43C2-BEA0-525953A9C3B2}" destId="{E03BF817-C6E0-4091-B1A6-156A6A31F9E4}" srcOrd="0" destOrd="0" presId="urn:microsoft.com/office/officeart/2005/8/layout/hList1"/>
    <dgm:cxn modelId="{E87F5C84-AF46-493F-85F8-AA2399EC639D}" srcId="{9EFB8AFC-D854-43C2-BEA0-525953A9C3B2}" destId="{E6412EBE-BDB9-4AA4-8270-19F543BD5138}" srcOrd="3" destOrd="0" parTransId="{D965A7CE-AE89-46FE-9FC7-3BD7066AEBFB}" sibTransId="{D51A8D7C-EC99-4E73-9BD8-FE39765CD51D}"/>
    <dgm:cxn modelId="{7D82D086-A6A7-4CB9-8488-6CFECF619CE6}" srcId="{6F4E8B73-D917-4D9F-837E-5451AE83E9D1}" destId="{DD1CE4F9-BC1E-46DF-BBE1-D083434CBC0E}" srcOrd="6" destOrd="0" parTransId="{FEF22B2F-A134-42A2-BE41-7DC9722CA1AB}" sibTransId="{CFDA330B-8906-4ED6-8B51-440DF723ED70}"/>
    <dgm:cxn modelId="{9285B49C-D8A9-4D7F-A64B-B5DE74FA5CF7}" srcId="{6F4E8B73-D917-4D9F-837E-5451AE83E9D1}" destId="{2D01D05F-2F22-426A-AADB-D559577056EC}" srcOrd="3" destOrd="0" parTransId="{FF9D2706-731A-42C6-800D-15D79BCAA083}" sibTransId="{9F9E781F-E08C-4A11-BA5F-3DF23C24D931}"/>
    <dgm:cxn modelId="{2518A69E-13A0-4EF5-AD27-4B831D8966EF}" type="presOf" srcId="{6F4E8B73-D917-4D9F-837E-5451AE83E9D1}" destId="{B9431DA7-2319-494A-97D1-58E2330EF22F}" srcOrd="0" destOrd="0" presId="urn:microsoft.com/office/officeart/2005/8/layout/hList1"/>
    <dgm:cxn modelId="{A53307B9-7D4D-4BBA-BE3B-B40F0A39510E}" type="presOf" srcId="{9B4257FB-0B3E-4EF1-A308-D4FCD350DB05}" destId="{3DCC8E78-4F15-4F40-96FF-FB8263EAD6EA}" srcOrd="0" destOrd="5" presId="urn:microsoft.com/office/officeart/2005/8/layout/hList1"/>
    <dgm:cxn modelId="{5CD892BC-5ACE-40DA-9233-4BF2EB52FA79}" type="presOf" srcId="{27A44F44-8CF9-4C3A-BC16-EFC575447F09}" destId="{BF537481-136D-4B65-A7DA-5F2CC367C257}" srcOrd="0" destOrd="0" presId="urn:microsoft.com/office/officeart/2005/8/layout/hList1"/>
    <dgm:cxn modelId="{39821EC4-D159-412A-BCFA-8BF428950AFB}" srcId="{27A44F44-8CF9-4C3A-BC16-EFC575447F09}" destId="{9EFB8AFC-D854-43C2-BEA0-525953A9C3B2}" srcOrd="1" destOrd="0" parTransId="{0963EF3F-2D3E-4E4C-B1D7-EF3A457AD5B3}" sibTransId="{0EC690A7-1AB4-4F6F-9947-5A8B12BB4E6D}"/>
    <dgm:cxn modelId="{C5E889D0-D0DB-41A4-9CA9-ACF9AC69723E}" srcId="{9EFB8AFC-D854-43C2-BEA0-525953A9C3B2}" destId="{61F7C452-5D91-4E68-8466-E428A033C747}" srcOrd="0" destOrd="0" parTransId="{463E41D4-476F-49CF-9511-B55FC285A80E}" sibTransId="{14370BD0-3E33-4E4B-8FEF-0DD1AA9E1624}"/>
    <dgm:cxn modelId="{FBBEADD4-4E8A-4341-930E-AA2ABD94021F}" type="presOf" srcId="{61F7C452-5D91-4E68-8466-E428A033C747}" destId="{B46892BF-AD1A-46BD-92EA-DC4A34EF3AA4}" srcOrd="0" destOrd="0" presId="urn:microsoft.com/office/officeart/2005/8/layout/hList1"/>
    <dgm:cxn modelId="{B74410D6-0AFA-4E7A-BAB1-12C63F54E1AC}" srcId="{27A44F44-8CF9-4C3A-BC16-EFC575447F09}" destId="{6F4E8B73-D917-4D9F-837E-5451AE83E9D1}" srcOrd="0" destOrd="0" parTransId="{515777A0-333F-426C-9B92-891DFA13E87B}" sibTransId="{9BC4D43F-576C-4992-9F9E-2B3DB8BEAB79}"/>
    <dgm:cxn modelId="{2AD330D8-DD8F-459A-BDEB-207F13627114}" srcId="{6F4E8B73-D917-4D9F-837E-5451AE83E9D1}" destId="{9B4257FB-0B3E-4EF1-A308-D4FCD350DB05}" srcOrd="5" destOrd="0" parTransId="{61ED4FDA-AF88-4383-BA71-3E91052EAAEF}" sibTransId="{27D75FB1-2E16-4773-B441-5AA9B9415A6C}"/>
    <dgm:cxn modelId="{6BF06AD8-0060-4B09-A549-32CBC08A4D36}" srcId="{6F4E8B73-D917-4D9F-837E-5451AE83E9D1}" destId="{2E9FF6E4-389B-4D29-845B-42942FCB1D8F}" srcOrd="2" destOrd="0" parTransId="{7CA162F2-E6B2-4C34-8C06-601CF230013E}" sibTransId="{4FD0FFAE-AF2C-46D8-879B-8D03631D0301}"/>
    <dgm:cxn modelId="{6017A0DA-C3BD-4E17-BE85-FFC16E46E1F1}" srcId="{9EFB8AFC-D854-43C2-BEA0-525953A9C3B2}" destId="{4CC35C6B-8585-4171-885C-1BDF77BB69FD}" srcOrd="4" destOrd="0" parTransId="{244488F6-9959-4AFC-8FD0-D73EFCA361C6}" sibTransId="{5B1B1B93-2AFB-41DB-86D6-6B5C75520025}"/>
    <dgm:cxn modelId="{A769A8E7-14A2-4EC6-9C97-3C4EE3E8C06A}" type="presOf" srcId="{E7F24BD2-F890-4CF9-B78A-DE5151C51336}" destId="{B46892BF-AD1A-46BD-92EA-DC4A34EF3AA4}" srcOrd="0" destOrd="2" presId="urn:microsoft.com/office/officeart/2005/8/layout/hList1"/>
    <dgm:cxn modelId="{0790F2E9-BD63-46C6-9BE1-44A41E3AABC9}" type="presOf" srcId="{2D01D05F-2F22-426A-AADB-D559577056EC}" destId="{3DCC8E78-4F15-4F40-96FF-FB8263EAD6EA}" srcOrd="0" destOrd="3" presId="urn:microsoft.com/office/officeart/2005/8/layout/hList1"/>
    <dgm:cxn modelId="{FB7587FB-3BEF-4B5D-BC40-B4AB333EA3E2}" type="presOf" srcId="{DD1CE4F9-BC1E-46DF-BBE1-D083434CBC0E}" destId="{3DCC8E78-4F15-4F40-96FF-FB8263EAD6EA}" srcOrd="0" destOrd="6" presId="urn:microsoft.com/office/officeart/2005/8/layout/hList1"/>
    <dgm:cxn modelId="{0A59C8EF-FC9F-482F-B988-7F94652AE142}" type="presParOf" srcId="{BF537481-136D-4B65-A7DA-5F2CC367C257}" destId="{A918B3B7-C30E-4785-B387-517D5E9ACB59}" srcOrd="0" destOrd="0" presId="urn:microsoft.com/office/officeart/2005/8/layout/hList1"/>
    <dgm:cxn modelId="{ABF148B2-763C-4F43-AFC9-8F222FC9C0EC}" type="presParOf" srcId="{A918B3B7-C30E-4785-B387-517D5E9ACB59}" destId="{B9431DA7-2319-494A-97D1-58E2330EF22F}" srcOrd="0" destOrd="0" presId="urn:microsoft.com/office/officeart/2005/8/layout/hList1"/>
    <dgm:cxn modelId="{D690EF77-923F-458A-84A2-85262402362D}" type="presParOf" srcId="{A918B3B7-C30E-4785-B387-517D5E9ACB59}" destId="{3DCC8E78-4F15-4F40-96FF-FB8263EAD6EA}" srcOrd="1" destOrd="0" presId="urn:microsoft.com/office/officeart/2005/8/layout/hList1"/>
    <dgm:cxn modelId="{AE7E85F4-5127-48E4-B1AD-98C8A3D1B393}" type="presParOf" srcId="{BF537481-136D-4B65-A7DA-5F2CC367C257}" destId="{6DCFAAD2-ED92-48B6-9592-76D61257A3F2}" srcOrd="1" destOrd="0" presId="urn:microsoft.com/office/officeart/2005/8/layout/hList1"/>
    <dgm:cxn modelId="{2BF2BE9C-5EEA-4C16-81D0-E37C7BF2EE8E}" type="presParOf" srcId="{BF537481-136D-4B65-A7DA-5F2CC367C257}" destId="{4713A3B4-3D0B-4D0C-85E6-C3F68C06B585}" srcOrd="2" destOrd="0" presId="urn:microsoft.com/office/officeart/2005/8/layout/hList1"/>
    <dgm:cxn modelId="{9C5B4AE2-C7A3-4985-8778-DE1662AAFE01}" type="presParOf" srcId="{4713A3B4-3D0B-4D0C-85E6-C3F68C06B585}" destId="{E03BF817-C6E0-4091-B1A6-156A6A31F9E4}" srcOrd="0" destOrd="0" presId="urn:microsoft.com/office/officeart/2005/8/layout/hList1"/>
    <dgm:cxn modelId="{3E07226B-B66C-4DC1-9B86-2E40C1E15800}" type="presParOf" srcId="{4713A3B4-3D0B-4D0C-85E6-C3F68C06B585}" destId="{B46892BF-AD1A-46BD-92EA-DC4A34EF3AA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D2917-4139-458A-90C1-A7DF1BB11FF7}">
      <dsp:nvSpPr>
        <dsp:cNvPr id="0" name=""/>
        <dsp:cNvSpPr/>
      </dsp:nvSpPr>
      <dsp:spPr>
        <a:xfrm>
          <a:off x="0" y="258564"/>
          <a:ext cx="1924843" cy="115490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IN" sz="2300" kern="1200" dirty="0"/>
            <a:t>Pervasive force</a:t>
          </a:r>
        </a:p>
      </dsp:txBody>
      <dsp:txXfrm>
        <a:off x="0" y="258564"/>
        <a:ext cx="1924843" cy="1154906"/>
      </dsp:txXfrm>
    </dsp:sp>
    <dsp:sp modelId="{D7DE9887-15B2-4D46-A90B-A854813F7A14}">
      <dsp:nvSpPr>
        <dsp:cNvPr id="0" name=""/>
        <dsp:cNvSpPr/>
      </dsp:nvSpPr>
      <dsp:spPr>
        <a:xfrm>
          <a:off x="2117328" y="258564"/>
          <a:ext cx="1924843" cy="115490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IN" sz="2300" kern="1200" dirty="0"/>
            <a:t>Action oriented</a:t>
          </a:r>
        </a:p>
      </dsp:txBody>
      <dsp:txXfrm>
        <a:off x="2117328" y="258564"/>
        <a:ext cx="1924843" cy="1154906"/>
      </dsp:txXfrm>
    </dsp:sp>
    <dsp:sp modelId="{1D1B6280-B331-4DDF-A384-2DF7857011C9}">
      <dsp:nvSpPr>
        <dsp:cNvPr id="0" name=""/>
        <dsp:cNvSpPr/>
      </dsp:nvSpPr>
      <dsp:spPr>
        <a:xfrm>
          <a:off x="4234656" y="258564"/>
          <a:ext cx="1924843" cy="115490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IN" sz="2300" kern="1200" dirty="0"/>
            <a:t>Continuous Function</a:t>
          </a:r>
        </a:p>
      </dsp:txBody>
      <dsp:txXfrm>
        <a:off x="4234656" y="258564"/>
        <a:ext cx="1924843" cy="1154906"/>
      </dsp:txXfrm>
    </dsp:sp>
    <dsp:sp modelId="{D7CE5519-9903-4F1F-8835-B4B1D2854B23}">
      <dsp:nvSpPr>
        <dsp:cNvPr id="0" name=""/>
        <dsp:cNvSpPr/>
      </dsp:nvSpPr>
      <dsp:spPr>
        <a:xfrm>
          <a:off x="1058664" y="1605954"/>
          <a:ext cx="1924843" cy="115490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IN" sz="2300" kern="1200" dirty="0"/>
            <a:t>Future oriented</a:t>
          </a:r>
        </a:p>
      </dsp:txBody>
      <dsp:txXfrm>
        <a:off x="1058664" y="1605954"/>
        <a:ext cx="1924843" cy="1154906"/>
      </dsp:txXfrm>
    </dsp:sp>
    <dsp:sp modelId="{02277985-FF4E-4134-973B-AF5A0856B169}">
      <dsp:nvSpPr>
        <dsp:cNvPr id="0" name=""/>
        <dsp:cNvSpPr/>
      </dsp:nvSpPr>
      <dsp:spPr>
        <a:xfrm>
          <a:off x="3175992" y="1605954"/>
          <a:ext cx="1924843" cy="115490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IN" sz="2300" kern="1200" dirty="0"/>
            <a:t>Development oriented</a:t>
          </a:r>
        </a:p>
      </dsp:txBody>
      <dsp:txXfrm>
        <a:off x="3175992" y="1605954"/>
        <a:ext cx="1924843" cy="11549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4F28B6-33D2-4210-9CEB-554BE94B86BA}">
      <dsp:nvSpPr>
        <dsp:cNvPr id="0" name=""/>
        <dsp:cNvSpPr/>
      </dsp:nvSpPr>
      <dsp:spPr>
        <a:xfrm>
          <a:off x="2885685" y="2126"/>
          <a:ext cx="1434740" cy="71737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IN" sz="2100" kern="1200" dirty="0"/>
            <a:t>Managerial Function</a:t>
          </a:r>
        </a:p>
      </dsp:txBody>
      <dsp:txXfrm>
        <a:off x="2906696" y="23137"/>
        <a:ext cx="1392718" cy="675348"/>
      </dsp:txXfrm>
    </dsp:sp>
    <dsp:sp modelId="{D02E65F7-4361-47C7-8298-3F3A8FCF64E1}">
      <dsp:nvSpPr>
        <dsp:cNvPr id="0" name=""/>
        <dsp:cNvSpPr/>
      </dsp:nvSpPr>
      <dsp:spPr>
        <a:xfrm>
          <a:off x="3029159" y="719496"/>
          <a:ext cx="143474" cy="538027"/>
        </a:xfrm>
        <a:custGeom>
          <a:avLst/>
          <a:gdLst/>
          <a:ahLst/>
          <a:cxnLst/>
          <a:rect l="0" t="0" r="0" b="0"/>
          <a:pathLst>
            <a:path>
              <a:moveTo>
                <a:pt x="0" y="0"/>
              </a:moveTo>
              <a:lnTo>
                <a:pt x="0" y="538027"/>
              </a:lnTo>
              <a:lnTo>
                <a:pt x="143474" y="538027"/>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9D9CDB-9E0B-44E7-9081-A58ACD425FD2}">
      <dsp:nvSpPr>
        <dsp:cNvPr id="0" name=""/>
        <dsp:cNvSpPr/>
      </dsp:nvSpPr>
      <dsp:spPr>
        <a:xfrm>
          <a:off x="3172633" y="898839"/>
          <a:ext cx="1147792" cy="717370"/>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IN" sz="1300" kern="1200" dirty="0"/>
            <a:t>planning</a:t>
          </a:r>
        </a:p>
      </dsp:txBody>
      <dsp:txXfrm>
        <a:off x="3193644" y="919850"/>
        <a:ext cx="1105770" cy="675348"/>
      </dsp:txXfrm>
    </dsp:sp>
    <dsp:sp modelId="{70534749-657C-40BD-9AA9-9EB63A4F0E6C}">
      <dsp:nvSpPr>
        <dsp:cNvPr id="0" name=""/>
        <dsp:cNvSpPr/>
      </dsp:nvSpPr>
      <dsp:spPr>
        <a:xfrm>
          <a:off x="3029159" y="719496"/>
          <a:ext cx="143474" cy="1434740"/>
        </a:xfrm>
        <a:custGeom>
          <a:avLst/>
          <a:gdLst/>
          <a:ahLst/>
          <a:cxnLst/>
          <a:rect l="0" t="0" r="0" b="0"/>
          <a:pathLst>
            <a:path>
              <a:moveTo>
                <a:pt x="0" y="0"/>
              </a:moveTo>
              <a:lnTo>
                <a:pt x="0" y="1434740"/>
              </a:lnTo>
              <a:lnTo>
                <a:pt x="143474" y="143474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D81A30B-8A4A-4F60-99B5-E1011871D5B8}">
      <dsp:nvSpPr>
        <dsp:cNvPr id="0" name=""/>
        <dsp:cNvSpPr/>
      </dsp:nvSpPr>
      <dsp:spPr>
        <a:xfrm>
          <a:off x="3172633" y="1795552"/>
          <a:ext cx="1147792" cy="717370"/>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IN" sz="1300" kern="1200" dirty="0"/>
            <a:t>Organizing</a:t>
          </a:r>
        </a:p>
      </dsp:txBody>
      <dsp:txXfrm>
        <a:off x="3193644" y="1816563"/>
        <a:ext cx="1105770" cy="675348"/>
      </dsp:txXfrm>
    </dsp:sp>
    <dsp:sp modelId="{C5D01F27-BF60-48F7-BFD5-9300CD3F49CE}">
      <dsp:nvSpPr>
        <dsp:cNvPr id="0" name=""/>
        <dsp:cNvSpPr/>
      </dsp:nvSpPr>
      <dsp:spPr>
        <a:xfrm>
          <a:off x="3029159" y="719496"/>
          <a:ext cx="143474" cy="2331453"/>
        </a:xfrm>
        <a:custGeom>
          <a:avLst/>
          <a:gdLst/>
          <a:ahLst/>
          <a:cxnLst/>
          <a:rect l="0" t="0" r="0" b="0"/>
          <a:pathLst>
            <a:path>
              <a:moveTo>
                <a:pt x="0" y="0"/>
              </a:moveTo>
              <a:lnTo>
                <a:pt x="0" y="2331453"/>
              </a:lnTo>
              <a:lnTo>
                <a:pt x="143474" y="2331453"/>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324DC7-AD83-4604-9045-3E4099B7023E}">
      <dsp:nvSpPr>
        <dsp:cNvPr id="0" name=""/>
        <dsp:cNvSpPr/>
      </dsp:nvSpPr>
      <dsp:spPr>
        <a:xfrm>
          <a:off x="3172633" y="2692265"/>
          <a:ext cx="1147792" cy="717370"/>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IN" sz="1300" kern="1200" dirty="0"/>
            <a:t>Directing</a:t>
          </a:r>
        </a:p>
      </dsp:txBody>
      <dsp:txXfrm>
        <a:off x="3193644" y="2713276"/>
        <a:ext cx="1105770" cy="675348"/>
      </dsp:txXfrm>
    </dsp:sp>
    <dsp:sp modelId="{4E2768C5-45E9-4FFF-8997-07816BD2761D}">
      <dsp:nvSpPr>
        <dsp:cNvPr id="0" name=""/>
        <dsp:cNvSpPr/>
      </dsp:nvSpPr>
      <dsp:spPr>
        <a:xfrm>
          <a:off x="3029159" y="719496"/>
          <a:ext cx="143474" cy="3228166"/>
        </a:xfrm>
        <a:custGeom>
          <a:avLst/>
          <a:gdLst/>
          <a:ahLst/>
          <a:cxnLst/>
          <a:rect l="0" t="0" r="0" b="0"/>
          <a:pathLst>
            <a:path>
              <a:moveTo>
                <a:pt x="0" y="0"/>
              </a:moveTo>
              <a:lnTo>
                <a:pt x="0" y="3228166"/>
              </a:lnTo>
              <a:lnTo>
                <a:pt x="143474" y="322816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E37875B-73C9-45A5-B840-BD6668563081}">
      <dsp:nvSpPr>
        <dsp:cNvPr id="0" name=""/>
        <dsp:cNvSpPr/>
      </dsp:nvSpPr>
      <dsp:spPr>
        <a:xfrm>
          <a:off x="3172633" y="3588978"/>
          <a:ext cx="1147792" cy="717370"/>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IN" sz="1300" kern="1200" dirty="0"/>
            <a:t>Controlling</a:t>
          </a:r>
        </a:p>
      </dsp:txBody>
      <dsp:txXfrm>
        <a:off x="3193644" y="3609989"/>
        <a:ext cx="1105770" cy="675348"/>
      </dsp:txXfrm>
    </dsp:sp>
    <dsp:sp modelId="{2C5D637B-CCAB-41CD-BB88-A65FB11D53A6}">
      <dsp:nvSpPr>
        <dsp:cNvPr id="0" name=""/>
        <dsp:cNvSpPr/>
      </dsp:nvSpPr>
      <dsp:spPr>
        <a:xfrm>
          <a:off x="4679111" y="2126"/>
          <a:ext cx="1434740" cy="71737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IN" sz="2100" kern="1200" dirty="0"/>
            <a:t>Operative Functions</a:t>
          </a:r>
        </a:p>
      </dsp:txBody>
      <dsp:txXfrm>
        <a:off x="4700122" y="23137"/>
        <a:ext cx="1392718" cy="675348"/>
      </dsp:txXfrm>
    </dsp:sp>
    <dsp:sp modelId="{FD9B8C57-7EB2-4049-82EA-1196B839B32F}">
      <dsp:nvSpPr>
        <dsp:cNvPr id="0" name=""/>
        <dsp:cNvSpPr/>
      </dsp:nvSpPr>
      <dsp:spPr>
        <a:xfrm>
          <a:off x="4822585" y="719496"/>
          <a:ext cx="143474" cy="538027"/>
        </a:xfrm>
        <a:custGeom>
          <a:avLst/>
          <a:gdLst/>
          <a:ahLst/>
          <a:cxnLst/>
          <a:rect l="0" t="0" r="0" b="0"/>
          <a:pathLst>
            <a:path>
              <a:moveTo>
                <a:pt x="0" y="0"/>
              </a:moveTo>
              <a:lnTo>
                <a:pt x="0" y="538027"/>
              </a:lnTo>
              <a:lnTo>
                <a:pt x="143474" y="538027"/>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CC9991C-0603-4182-AC6D-80E438BCF110}">
      <dsp:nvSpPr>
        <dsp:cNvPr id="0" name=""/>
        <dsp:cNvSpPr/>
      </dsp:nvSpPr>
      <dsp:spPr>
        <a:xfrm>
          <a:off x="4966059" y="898839"/>
          <a:ext cx="1147792" cy="717370"/>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IN" sz="1300" kern="1200" dirty="0"/>
            <a:t>Procurement function</a:t>
          </a:r>
        </a:p>
      </dsp:txBody>
      <dsp:txXfrm>
        <a:off x="4987070" y="919850"/>
        <a:ext cx="1105770" cy="675348"/>
      </dsp:txXfrm>
    </dsp:sp>
    <dsp:sp modelId="{F0CE7FF6-1107-4FBC-AB97-AE467ED5AF39}">
      <dsp:nvSpPr>
        <dsp:cNvPr id="0" name=""/>
        <dsp:cNvSpPr/>
      </dsp:nvSpPr>
      <dsp:spPr>
        <a:xfrm>
          <a:off x="4822585" y="719496"/>
          <a:ext cx="143474" cy="1434740"/>
        </a:xfrm>
        <a:custGeom>
          <a:avLst/>
          <a:gdLst/>
          <a:ahLst/>
          <a:cxnLst/>
          <a:rect l="0" t="0" r="0" b="0"/>
          <a:pathLst>
            <a:path>
              <a:moveTo>
                <a:pt x="0" y="0"/>
              </a:moveTo>
              <a:lnTo>
                <a:pt x="0" y="1434740"/>
              </a:lnTo>
              <a:lnTo>
                <a:pt x="143474" y="143474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29DA04-98B7-4D21-9713-7323A6A4470A}">
      <dsp:nvSpPr>
        <dsp:cNvPr id="0" name=""/>
        <dsp:cNvSpPr/>
      </dsp:nvSpPr>
      <dsp:spPr>
        <a:xfrm>
          <a:off x="4966059" y="1795552"/>
          <a:ext cx="1147792" cy="717370"/>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IN" sz="1300" kern="1200" dirty="0"/>
            <a:t>Development functions</a:t>
          </a:r>
        </a:p>
      </dsp:txBody>
      <dsp:txXfrm>
        <a:off x="4987070" y="1816563"/>
        <a:ext cx="1105770" cy="675348"/>
      </dsp:txXfrm>
    </dsp:sp>
    <dsp:sp modelId="{E3D05090-5B1A-40A7-BC26-AD5C23B5B895}">
      <dsp:nvSpPr>
        <dsp:cNvPr id="0" name=""/>
        <dsp:cNvSpPr/>
      </dsp:nvSpPr>
      <dsp:spPr>
        <a:xfrm>
          <a:off x="4822585" y="719496"/>
          <a:ext cx="143474" cy="2331453"/>
        </a:xfrm>
        <a:custGeom>
          <a:avLst/>
          <a:gdLst/>
          <a:ahLst/>
          <a:cxnLst/>
          <a:rect l="0" t="0" r="0" b="0"/>
          <a:pathLst>
            <a:path>
              <a:moveTo>
                <a:pt x="0" y="0"/>
              </a:moveTo>
              <a:lnTo>
                <a:pt x="0" y="2331453"/>
              </a:lnTo>
              <a:lnTo>
                <a:pt x="143474" y="2331453"/>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4FA053-90CB-46DD-B2A3-6A13E9F0E616}">
      <dsp:nvSpPr>
        <dsp:cNvPr id="0" name=""/>
        <dsp:cNvSpPr/>
      </dsp:nvSpPr>
      <dsp:spPr>
        <a:xfrm>
          <a:off x="4966059" y="2692265"/>
          <a:ext cx="1147792" cy="717370"/>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IN" sz="1300" kern="1200" dirty="0"/>
            <a:t>Motivation &amp; compensation</a:t>
          </a:r>
        </a:p>
      </dsp:txBody>
      <dsp:txXfrm>
        <a:off x="4987070" y="2713276"/>
        <a:ext cx="1105770" cy="675348"/>
      </dsp:txXfrm>
    </dsp:sp>
    <dsp:sp modelId="{A710C8B6-D385-496F-A030-BBE8D1F83712}">
      <dsp:nvSpPr>
        <dsp:cNvPr id="0" name=""/>
        <dsp:cNvSpPr/>
      </dsp:nvSpPr>
      <dsp:spPr>
        <a:xfrm>
          <a:off x="4822585" y="719496"/>
          <a:ext cx="143474" cy="3228166"/>
        </a:xfrm>
        <a:custGeom>
          <a:avLst/>
          <a:gdLst/>
          <a:ahLst/>
          <a:cxnLst/>
          <a:rect l="0" t="0" r="0" b="0"/>
          <a:pathLst>
            <a:path>
              <a:moveTo>
                <a:pt x="0" y="0"/>
              </a:moveTo>
              <a:lnTo>
                <a:pt x="0" y="3228166"/>
              </a:lnTo>
              <a:lnTo>
                <a:pt x="143474" y="322816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698168-BFB1-4DAB-99E9-2892D5A49F29}">
      <dsp:nvSpPr>
        <dsp:cNvPr id="0" name=""/>
        <dsp:cNvSpPr/>
      </dsp:nvSpPr>
      <dsp:spPr>
        <a:xfrm>
          <a:off x="4966059" y="3588978"/>
          <a:ext cx="1147792" cy="717370"/>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IN" sz="1300" kern="1200" dirty="0"/>
            <a:t>Maintenance health &amp; safety.</a:t>
          </a:r>
        </a:p>
      </dsp:txBody>
      <dsp:txXfrm>
        <a:off x="4987070" y="3609989"/>
        <a:ext cx="1105770" cy="6753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431DA7-2319-494A-97D1-58E2330EF22F}">
      <dsp:nvSpPr>
        <dsp:cNvPr id="0" name=""/>
        <dsp:cNvSpPr/>
      </dsp:nvSpPr>
      <dsp:spPr>
        <a:xfrm>
          <a:off x="41" y="70968"/>
          <a:ext cx="4016928" cy="720000"/>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US" sz="2500" kern="1200" dirty="0"/>
            <a:t>Procurement Function</a:t>
          </a:r>
          <a:endParaRPr lang="en-IN" sz="2500" kern="1200" dirty="0"/>
        </a:p>
      </dsp:txBody>
      <dsp:txXfrm>
        <a:off x="41" y="70968"/>
        <a:ext cx="4016928" cy="720000"/>
      </dsp:txXfrm>
    </dsp:sp>
    <dsp:sp modelId="{3DCC8E78-4F15-4F40-96FF-FB8263EAD6EA}">
      <dsp:nvSpPr>
        <dsp:cNvPr id="0" name=""/>
        <dsp:cNvSpPr/>
      </dsp:nvSpPr>
      <dsp:spPr>
        <a:xfrm>
          <a:off x="0" y="790968"/>
          <a:ext cx="4016928" cy="3019500"/>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n-US" sz="2500" kern="1200" dirty="0"/>
            <a:t>Job Analysis</a:t>
          </a:r>
          <a:endParaRPr lang="en-IN" sz="2500" kern="1200" dirty="0"/>
        </a:p>
        <a:p>
          <a:pPr marL="228600" lvl="1" indent="-228600" algn="l" defTabSz="1111250">
            <a:lnSpc>
              <a:spcPct val="90000"/>
            </a:lnSpc>
            <a:spcBef>
              <a:spcPct val="0"/>
            </a:spcBef>
            <a:spcAft>
              <a:spcPct val="15000"/>
            </a:spcAft>
            <a:buChar char="•"/>
          </a:pPr>
          <a:r>
            <a:rPr lang="en-US" sz="2500" kern="1200" dirty="0"/>
            <a:t>HR Planning</a:t>
          </a:r>
          <a:endParaRPr lang="en-IN" sz="2500" kern="1200" dirty="0"/>
        </a:p>
        <a:p>
          <a:pPr marL="228600" lvl="1" indent="-228600" algn="l" defTabSz="1111250">
            <a:lnSpc>
              <a:spcPct val="90000"/>
            </a:lnSpc>
            <a:spcBef>
              <a:spcPct val="0"/>
            </a:spcBef>
            <a:spcAft>
              <a:spcPct val="15000"/>
            </a:spcAft>
            <a:buChar char="•"/>
          </a:pPr>
          <a:r>
            <a:rPr lang="en-US" sz="2500" kern="1200" dirty="0"/>
            <a:t>Recruitment</a:t>
          </a:r>
          <a:endParaRPr lang="en-IN" sz="2500" kern="1200" dirty="0"/>
        </a:p>
        <a:p>
          <a:pPr marL="228600" lvl="1" indent="-228600" algn="l" defTabSz="1111250">
            <a:lnSpc>
              <a:spcPct val="90000"/>
            </a:lnSpc>
            <a:spcBef>
              <a:spcPct val="0"/>
            </a:spcBef>
            <a:spcAft>
              <a:spcPct val="15000"/>
            </a:spcAft>
            <a:buChar char="•"/>
          </a:pPr>
          <a:r>
            <a:rPr lang="en-US" sz="2500" kern="1200" dirty="0"/>
            <a:t>Selection</a:t>
          </a:r>
          <a:endParaRPr lang="en-IN" sz="2500" kern="1200" dirty="0"/>
        </a:p>
        <a:p>
          <a:pPr marL="228600" lvl="1" indent="-228600" algn="l" defTabSz="1111250">
            <a:lnSpc>
              <a:spcPct val="90000"/>
            </a:lnSpc>
            <a:spcBef>
              <a:spcPct val="0"/>
            </a:spcBef>
            <a:spcAft>
              <a:spcPct val="15000"/>
            </a:spcAft>
            <a:buChar char="•"/>
          </a:pPr>
          <a:r>
            <a:rPr lang="en-US" sz="2500" kern="1200" dirty="0"/>
            <a:t>Placement</a:t>
          </a:r>
          <a:endParaRPr lang="en-IN" sz="2500" kern="1200" dirty="0"/>
        </a:p>
        <a:p>
          <a:pPr marL="228600" lvl="1" indent="-228600" algn="l" defTabSz="1111250">
            <a:lnSpc>
              <a:spcPct val="90000"/>
            </a:lnSpc>
            <a:spcBef>
              <a:spcPct val="0"/>
            </a:spcBef>
            <a:spcAft>
              <a:spcPct val="15000"/>
            </a:spcAft>
            <a:buChar char="•"/>
          </a:pPr>
          <a:r>
            <a:rPr lang="en-US" sz="2500" kern="1200" dirty="0"/>
            <a:t>Induction </a:t>
          </a:r>
          <a:endParaRPr lang="en-IN" sz="2500" kern="1200" dirty="0"/>
        </a:p>
        <a:p>
          <a:pPr marL="228600" lvl="1" indent="-228600" algn="l" defTabSz="1111250">
            <a:lnSpc>
              <a:spcPct val="90000"/>
            </a:lnSpc>
            <a:spcBef>
              <a:spcPct val="0"/>
            </a:spcBef>
            <a:spcAft>
              <a:spcPct val="15000"/>
            </a:spcAft>
            <a:buChar char="•"/>
          </a:pPr>
          <a:r>
            <a:rPr lang="en-US" sz="2500" kern="1200" dirty="0"/>
            <a:t>Internal Mobility</a:t>
          </a:r>
          <a:endParaRPr lang="en-IN" sz="2500" kern="1200" dirty="0"/>
        </a:p>
      </dsp:txBody>
      <dsp:txXfrm>
        <a:off x="0" y="790968"/>
        <a:ext cx="4016928" cy="3019500"/>
      </dsp:txXfrm>
    </dsp:sp>
    <dsp:sp modelId="{E03BF817-C6E0-4091-B1A6-156A6A31F9E4}">
      <dsp:nvSpPr>
        <dsp:cNvPr id="0" name=""/>
        <dsp:cNvSpPr/>
      </dsp:nvSpPr>
      <dsp:spPr>
        <a:xfrm>
          <a:off x="4579341" y="70968"/>
          <a:ext cx="4016928" cy="720000"/>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US" sz="2500" kern="1200" dirty="0"/>
            <a:t>Development</a:t>
          </a:r>
          <a:endParaRPr lang="en-IN" sz="2500" kern="1200" dirty="0"/>
        </a:p>
      </dsp:txBody>
      <dsp:txXfrm>
        <a:off x="4579341" y="70968"/>
        <a:ext cx="4016928" cy="720000"/>
      </dsp:txXfrm>
    </dsp:sp>
    <dsp:sp modelId="{B46892BF-AD1A-46BD-92EA-DC4A34EF3AA4}">
      <dsp:nvSpPr>
        <dsp:cNvPr id="0" name=""/>
        <dsp:cNvSpPr/>
      </dsp:nvSpPr>
      <dsp:spPr>
        <a:xfrm>
          <a:off x="4579341" y="790968"/>
          <a:ext cx="4016928" cy="3019500"/>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n-US" sz="2500" kern="1200" dirty="0"/>
            <a:t>Training</a:t>
          </a:r>
          <a:endParaRPr lang="en-IN" sz="2500" kern="1200" dirty="0"/>
        </a:p>
        <a:p>
          <a:pPr marL="228600" lvl="1" indent="-228600" algn="l" defTabSz="1111250">
            <a:lnSpc>
              <a:spcPct val="90000"/>
            </a:lnSpc>
            <a:spcBef>
              <a:spcPct val="0"/>
            </a:spcBef>
            <a:spcAft>
              <a:spcPct val="15000"/>
            </a:spcAft>
            <a:buChar char="•"/>
          </a:pPr>
          <a:r>
            <a:rPr lang="en-US" sz="2500" kern="1200" dirty="0"/>
            <a:t>Executive development</a:t>
          </a:r>
          <a:endParaRPr lang="en-IN" sz="2500" kern="1200" dirty="0"/>
        </a:p>
        <a:p>
          <a:pPr marL="228600" lvl="1" indent="-228600" algn="l" defTabSz="1111250">
            <a:lnSpc>
              <a:spcPct val="90000"/>
            </a:lnSpc>
            <a:spcBef>
              <a:spcPct val="0"/>
            </a:spcBef>
            <a:spcAft>
              <a:spcPct val="15000"/>
            </a:spcAft>
            <a:buChar char="•"/>
          </a:pPr>
          <a:r>
            <a:rPr lang="en-US" sz="2500" kern="1200" dirty="0"/>
            <a:t>Career Planning</a:t>
          </a:r>
          <a:endParaRPr lang="en-IN" sz="2500" kern="1200" dirty="0"/>
        </a:p>
        <a:p>
          <a:pPr marL="228600" lvl="1" indent="-228600" algn="l" defTabSz="1111250">
            <a:lnSpc>
              <a:spcPct val="90000"/>
            </a:lnSpc>
            <a:spcBef>
              <a:spcPct val="0"/>
            </a:spcBef>
            <a:spcAft>
              <a:spcPct val="15000"/>
            </a:spcAft>
            <a:buChar char="•"/>
          </a:pPr>
          <a:r>
            <a:rPr lang="en-US" sz="2500" kern="1200" dirty="0"/>
            <a:t>Succession Planning</a:t>
          </a:r>
          <a:endParaRPr lang="en-IN" sz="2500" kern="1200" dirty="0"/>
        </a:p>
        <a:p>
          <a:pPr marL="228600" lvl="1" indent="-228600" algn="l" defTabSz="1111250">
            <a:lnSpc>
              <a:spcPct val="90000"/>
            </a:lnSpc>
            <a:spcBef>
              <a:spcPct val="0"/>
            </a:spcBef>
            <a:spcAft>
              <a:spcPct val="15000"/>
            </a:spcAft>
            <a:buChar char="•"/>
          </a:pPr>
          <a:r>
            <a:rPr lang="en-US" sz="2500" kern="1200" dirty="0"/>
            <a:t>HR development strategies</a:t>
          </a:r>
          <a:endParaRPr lang="en-IN" sz="2500" kern="1200" dirty="0"/>
        </a:p>
      </dsp:txBody>
      <dsp:txXfrm>
        <a:off x="4579341" y="790968"/>
        <a:ext cx="4016928" cy="301950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4B1377-4C7D-487E-A8CE-F14F11A16EB9}" type="datetimeFigureOut">
              <a:rPr lang="en-IN" smtClean="0"/>
              <a:t>10-06-2023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3796F7-6ACD-49C1-9F8B-91513CC767E4}" type="slidenum">
              <a:rPr lang="en-IN" smtClean="0"/>
              <a:t>‹#›</a:t>
            </a:fld>
            <a:endParaRPr lang="en-IN"/>
          </a:p>
        </p:txBody>
      </p:sp>
    </p:spTree>
    <p:extLst>
      <p:ext uri="{BB962C8B-B14F-4D97-AF65-F5344CB8AC3E}">
        <p14:creationId xmlns:p14="http://schemas.microsoft.com/office/powerpoint/2010/main" val="34113538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err="1"/>
              <a:t>Econmoic</a:t>
            </a:r>
            <a:r>
              <a:rPr lang="en-IN" dirty="0"/>
              <a:t> factors Land,</a:t>
            </a:r>
          </a:p>
          <a:p>
            <a:r>
              <a:rPr lang="en-IN" dirty="0" err="1"/>
              <a:t>Labour,capital</a:t>
            </a:r>
            <a:r>
              <a:rPr lang="en-IN" dirty="0"/>
              <a:t> </a:t>
            </a:r>
            <a:r>
              <a:rPr lang="en-IN" dirty="0" err="1"/>
              <a:t>enterprenurship</a:t>
            </a:r>
            <a:endParaRPr lang="en-IN" dirty="0"/>
          </a:p>
          <a:p>
            <a:r>
              <a:rPr lang="en-IN" dirty="0"/>
              <a:t>Goals achieve</a:t>
            </a:r>
          </a:p>
        </p:txBody>
      </p:sp>
      <p:sp>
        <p:nvSpPr>
          <p:cNvPr id="4" name="Slide Number Placeholder 3"/>
          <p:cNvSpPr>
            <a:spLocks noGrp="1"/>
          </p:cNvSpPr>
          <p:nvPr>
            <p:ph type="sldNum" sz="quarter" idx="5"/>
          </p:nvPr>
        </p:nvSpPr>
        <p:spPr/>
        <p:txBody>
          <a:bodyPr/>
          <a:lstStyle/>
          <a:p>
            <a:fld id="{D73796F7-6ACD-49C1-9F8B-91513CC767E4}" type="slidenum">
              <a:rPr lang="en-IN" smtClean="0"/>
              <a:t>1</a:t>
            </a:fld>
            <a:endParaRPr lang="en-IN"/>
          </a:p>
        </p:txBody>
      </p:sp>
    </p:spTree>
    <p:extLst>
      <p:ext uri="{BB962C8B-B14F-4D97-AF65-F5344CB8AC3E}">
        <p14:creationId xmlns:p14="http://schemas.microsoft.com/office/powerpoint/2010/main" val="4204943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73796F7-6ACD-49C1-9F8B-91513CC767E4}" type="slidenum">
              <a:rPr lang="en-IN" smtClean="0"/>
              <a:t>2</a:t>
            </a:fld>
            <a:endParaRPr lang="en-IN"/>
          </a:p>
        </p:txBody>
      </p:sp>
    </p:spTree>
    <p:extLst>
      <p:ext uri="{BB962C8B-B14F-4D97-AF65-F5344CB8AC3E}">
        <p14:creationId xmlns:p14="http://schemas.microsoft.com/office/powerpoint/2010/main" val="565822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73796F7-6ACD-49C1-9F8B-91513CC767E4}" type="slidenum">
              <a:rPr lang="en-IN" smtClean="0"/>
              <a:t>7</a:t>
            </a:fld>
            <a:endParaRPr lang="en-IN"/>
          </a:p>
        </p:txBody>
      </p:sp>
    </p:spTree>
    <p:extLst>
      <p:ext uri="{BB962C8B-B14F-4D97-AF65-F5344CB8AC3E}">
        <p14:creationId xmlns:p14="http://schemas.microsoft.com/office/powerpoint/2010/main" val="27295867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E9DCF77-B23D-4B11-BBEF-0315B430E8B8}" type="datetimeFigureOut">
              <a:rPr lang="en-IN" smtClean="0"/>
              <a:t>10-06-2023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3CC41D5-A0C0-4CB9-B337-EFB7B157845A}" type="slidenum">
              <a:rPr lang="en-IN" smtClean="0"/>
              <a:t>‹#›</a:t>
            </a:fld>
            <a:endParaRPr lang="en-IN"/>
          </a:p>
        </p:txBody>
      </p:sp>
    </p:spTree>
    <p:extLst>
      <p:ext uri="{BB962C8B-B14F-4D97-AF65-F5344CB8AC3E}">
        <p14:creationId xmlns:p14="http://schemas.microsoft.com/office/powerpoint/2010/main" val="3176730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E9DCF77-B23D-4B11-BBEF-0315B430E8B8}" type="datetimeFigureOut">
              <a:rPr lang="en-IN" smtClean="0"/>
              <a:t>10-06-2023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3CC41D5-A0C0-4CB9-B337-EFB7B157845A}" type="slidenum">
              <a:rPr lang="en-IN" smtClean="0"/>
              <a:t>‹#›</a:t>
            </a:fld>
            <a:endParaRPr lang="en-IN"/>
          </a:p>
        </p:txBody>
      </p:sp>
    </p:spTree>
    <p:extLst>
      <p:ext uri="{BB962C8B-B14F-4D97-AF65-F5344CB8AC3E}">
        <p14:creationId xmlns:p14="http://schemas.microsoft.com/office/powerpoint/2010/main" val="2680169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E9DCF77-B23D-4B11-BBEF-0315B430E8B8}" type="datetimeFigureOut">
              <a:rPr lang="en-IN" smtClean="0"/>
              <a:t>10-06-2023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3CC41D5-A0C0-4CB9-B337-EFB7B157845A}"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6727249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E9DCF77-B23D-4B11-BBEF-0315B430E8B8}" type="datetimeFigureOut">
              <a:rPr lang="en-IN" smtClean="0"/>
              <a:t>10-06-2023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3CC41D5-A0C0-4CB9-B337-EFB7B157845A}" type="slidenum">
              <a:rPr lang="en-IN" smtClean="0"/>
              <a:t>‹#›</a:t>
            </a:fld>
            <a:endParaRPr lang="en-IN"/>
          </a:p>
        </p:txBody>
      </p:sp>
    </p:spTree>
    <p:extLst>
      <p:ext uri="{BB962C8B-B14F-4D97-AF65-F5344CB8AC3E}">
        <p14:creationId xmlns:p14="http://schemas.microsoft.com/office/powerpoint/2010/main" val="26908453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E9DCF77-B23D-4B11-BBEF-0315B430E8B8}" type="datetimeFigureOut">
              <a:rPr lang="en-IN" smtClean="0"/>
              <a:t>10-06-2023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3CC41D5-A0C0-4CB9-B337-EFB7B157845A}"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995286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E9DCF77-B23D-4B11-BBEF-0315B430E8B8}" type="datetimeFigureOut">
              <a:rPr lang="en-IN" smtClean="0"/>
              <a:t>10-06-2023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3CC41D5-A0C0-4CB9-B337-EFB7B157845A}" type="slidenum">
              <a:rPr lang="en-IN" smtClean="0"/>
              <a:t>‹#›</a:t>
            </a:fld>
            <a:endParaRPr lang="en-IN"/>
          </a:p>
        </p:txBody>
      </p:sp>
    </p:spTree>
    <p:extLst>
      <p:ext uri="{BB962C8B-B14F-4D97-AF65-F5344CB8AC3E}">
        <p14:creationId xmlns:p14="http://schemas.microsoft.com/office/powerpoint/2010/main" val="27767790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9DCF77-B23D-4B11-BBEF-0315B430E8B8}" type="datetimeFigureOut">
              <a:rPr lang="en-IN" smtClean="0"/>
              <a:t>10-06-2023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3CC41D5-A0C0-4CB9-B337-EFB7B157845A}" type="slidenum">
              <a:rPr lang="en-IN" smtClean="0"/>
              <a:t>‹#›</a:t>
            </a:fld>
            <a:endParaRPr lang="en-IN"/>
          </a:p>
        </p:txBody>
      </p:sp>
    </p:spTree>
    <p:extLst>
      <p:ext uri="{BB962C8B-B14F-4D97-AF65-F5344CB8AC3E}">
        <p14:creationId xmlns:p14="http://schemas.microsoft.com/office/powerpoint/2010/main" val="1041579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9DCF77-B23D-4B11-BBEF-0315B430E8B8}" type="datetimeFigureOut">
              <a:rPr lang="en-IN" smtClean="0"/>
              <a:t>10-06-2023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3CC41D5-A0C0-4CB9-B337-EFB7B157845A}" type="slidenum">
              <a:rPr lang="en-IN" smtClean="0"/>
              <a:t>‹#›</a:t>
            </a:fld>
            <a:endParaRPr lang="en-IN"/>
          </a:p>
        </p:txBody>
      </p:sp>
    </p:spTree>
    <p:extLst>
      <p:ext uri="{BB962C8B-B14F-4D97-AF65-F5344CB8AC3E}">
        <p14:creationId xmlns:p14="http://schemas.microsoft.com/office/powerpoint/2010/main" val="3858444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9DCF77-B23D-4B11-BBEF-0315B430E8B8}" type="datetimeFigureOut">
              <a:rPr lang="en-IN" smtClean="0"/>
              <a:t>10-06-2023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3CC41D5-A0C0-4CB9-B337-EFB7B157845A}" type="slidenum">
              <a:rPr lang="en-IN" smtClean="0"/>
              <a:t>‹#›</a:t>
            </a:fld>
            <a:endParaRPr lang="en-IN"/>
          </a:p>
        </p:txBody>
      </p:sp>
    </p:spTree>
    <p:extLst>
      <p:ext uri="{BB962C8B-B14F-4D97-AF65-F5344CB8AC3E}">
        <p14:creationId xmlns:p14="http://schemas.microsoft.com/office/powerpoint/2010/main" val="1925857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E9DCF77-B23D-4B11-BBEF-0315B430E8B8}" type="datetimeFigureOut">
              <a:rPr lang="en-IN" smtClean="0"/>
              <a:t>10-06-2023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3CC41D5-A0C0-4CB9-B337-EFB7B157845A}" type="slidenum">
              <a:rPr lang="en-IN" smtClean="0"/>
              <a:t>‹#›</a:t>
            </a:fld>
            <a:endParaRPr lang="en-IN"/>
          </a:p>
        </p:txBody>
      </p:sp>
    </p:spTree>
    <p:extLst>
      <p:ext uri="{BB962C8B-B14F-4D97-AF65-F5344CB8AC3E}">
        <p14:creationId xmlns:p14="http://schemas.microsoft.com/office/powerpoint/2010/main" val="2309624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E9DCF77-B23D-4B11-BBEF-0315B430E8B8}" type="datetimeFigureOut">
              <a:rPr lang="en-IN" smtClean="0"/>
              <a:t>10-06-2023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3CC41D5-A0C0-4CB9-B337-EFB7B157845A}" type="slidenum">
              <a:rPr lang="en-IN" smtClean="0"/>
              <a:t>‹#›</a:t>
            </a:fld>
            <a:endParaRPr lang="en-IN"/>
          </a:p>
        </p:txBody>
      </p:sp>
    </p:spTree>
    <p:extLst>
      <p:ext uri="{BB962C8B-B14F-4D97-AF65-F5344CB8AC3E}">
        <p14:creationId xmlns:p14="http://schemas.microsoft.com/office/powerpoint/2010/main" val="2001984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E9DCF77-B23D-4B11-BBEF-0315B430E8B8}" type="datetimeFigureOut">
              <a:rPr lang="en-IN" smtClean="0"/>
              <a:t>10-06-2023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E3CC41D5-A0C0-4CB9-B337-EFB7B157845A}" type="slidenum">
              <a:rPr lang="en-IN" smtClean="0"/>
              <a:t>‹#›</a:t>
            </a:fld>
            <a:endParaRPr lang="en-IN"/>
          </a:p>
        </p:txBody>
      </p:sp>
    </p:spTree>
    <p:extLst>
      <p:ext uri="{BB962C8B-B14F-4D97-AF65-F5344CB8AC3E}">
        <p14:creationId xmlns:p14="http://schemas.microsoft.com/office/powerpoint/2010/main" val="1802854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E9DCF77-B23D-4B11-BBEF-0315B430E8B8}" type="datetimeFigureOut">
              <a:rPr lang="en-IN" smtClean="0"/>
              <a:t>10-06-2023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E3CC41D5-A0C0-4CB9-B337-EFB7B157845A}" type="slidenum">
              <a:rPr lang="en-IN" smtClean="0"/>
              <a:t>‹#›</a:t>
            </a:fld>
            <a:endParaRPr lang="en-IN"/>
          </a:p>
        </p:txBody>
      </p:sp>
    </p:spTree>
    <p:extLst>
      <p:ext uri="{BB962C8B-B14F-4D97-AF65-F5344CB8AC3E}">
        <p14:creationId xmlns:p14="http://schemas.microsoft.com/office/powerpoint/2010/main" val="2468699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9DCF77-B23D-4B11-BBEF-0315B430E8B8}" type="datetimeFigureOut">
              <a:rPr lang="en-IN" smtClean="0"/>
              <a:t>10-06-2023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E3CC41D5-A0C0-4CB9-B337-EFB7B157845A}" type="slidenum">
              <a:rPr lang="en-IN" smtClean="0"/>
              <a:t>‹#›</a:t>
            </a:fld>
            <a:endParaRPr lang="en-IN"/>
          </a:p>
        </p:txBody>
      </p:sp>
    </p:spTree>
    <p:extLst>
      <p:ext uri="{BB962C8B-B14F-4D97-AF65-F5344CB8AC3E}">
        <p14:creationId xmlns:p14="http://schemas.microsoft.com/office/powerpoint/2010/main" val="2262018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E9DCF77-B23D-4B11-BBEF-0315B430E8B8}" type="datetimeFigureOut">
              <a:rPr lang="en-IN" smtClean="0"/>
              <a:t>10-06-2023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3CC41D5-A0C0-4CB9-B337-EFB7B157845A}" type="slidenum">
              <a:rPr lang="en-IN" smtClean="0"/>
              <a:t>‹#›</a:t>
            </a:fld>
            <a:endParaRPr lang="en-IN"/>
          </a:p>
        </p:txBody>
      </p:sp>
    </p:spTree>
    <p:extLst>
      <p:ext uri="{BB962C8B-B14F-4D97-AF65-F5344CB8AC3E}">
        <p14:creationId xmlns:p14="http://schemas.microsoft.com/office/powerpoint/2010/main" val="329703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E9DCF77-B23D-4B11-BBEF-0315B430E8B8}" type="datetimeFigureOut">
              <a:rPr lang="en-IN" smtClean="0"/>
              <a:t>10-06-2023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3CC41D5-A0C0-4CB9-B337-EFB7B157845A}" type="slidenum">
              <a:rPr lang="en-IN" smtClean="0"/>
              <a:t>‹#›</a:t>
            </a:fld>
            <a:endParaRPr lang="en-IN"/>
          </a:p>
        </p:txBody>
      </p:sp>
    </p:spTree>
    <p:extLst>
      <p:ext uri="{BB962C8B-B14F-4D97-AF65-F5344CB8AC3E}">
        <p14:creationId xmlns:p14="http://schemas.microsoft.com/office/powerpoint/2010/main" val="2214417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E9DCF77-B23D-4B11-BBEF-0315B430E8B8}" type="datetimeFigureOut">
              <a:rPr lang="en-IN" smtClean="0"/>
              <a:t>10-06-2023</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3CC41D5-A0C0-4CB9-B337-EFB7B157845A}" type="slidenum">
              <a:rPr lang="en-IN" smtClean="0"/>
              <a:t>‹#›</a:t>
            </a:fld>
            <a:endParaRPr lang="en-IN"/>
          </a:p>
        </p:txBody>
      </p:sp>
    </p:spTree>
    <p:extLst>
      <p:ext uri="{BB962C8B-B14F-4D97-AF65-F5344CB8AC3E}">
        <p14:creationId xmlns:p14="http://schemas.microsoft.com/office/powerpoint/2010/main" val="28317941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8E8FE25-49D4-A0B8-E520-0269EB8C84A0}"/>
              </a:ext>
            </a:extLst>
          </p:cNvPr>
          <p:cNvSpPr>
            <a:spLocks noGrp="1"/>
          </p:cNvSpPr>
          <p:nvPr>
            <p:ph type="title"/>
          </p:nvPr>
        </p:nvSpPr>
        <p:spPr>
          <a:xfrm>
            <a:off x="677334" y="2295524"/>
            <a:ext cx="8596668" cy="1133475"/>
          </a:xfrm>
        </p:spPr>
        <p:txBody>
          <a:bodyPr/>
          <a:lstStyle/>
          <a:p>
            <a:r>
              <a:rPr lang="en-IN" sz="4000" b="1" dirty="0"/>
              <a:t>Unit 1- </a:t>
            </a:r>
            <a:r>
              <a:rPr lang="en-IN" sz="4400" b="1" dirty="0"/>
              <a:t>HRM Concept</a:t>
            </a:r>
          </a:p>
        </p:txBody>
      </p:sp>
    </p:spTree>
    <p:extLst>
      <p:ext uri="{BB962C8B-B14F-4D97-AF65-F5344CB8AC3E}">
        <p14:creationId xmlns:p14="http://schemas.microsoft.com/office/powerpoint/2010/main" val="13942386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4E461-5E19-C4A4-71B1-7ED11DB44DAB}"/>
              </a:ext>
            </a:extLst>
          </p:cNvPr>
          <p:cNvSpPr>
            <a:spLocks noGrp="1"/>
          </p:cNvSpPr>
          <p:nvPr>
            <p:ph type="title"/>
          </p:nvPr>
        </p:nvSpPr>
        <p:spPr/>
        <p:txBody>
          <a:bodyPr/>
          <a:lstStyle/>
          <a:p>
            <a:r>
              <a:rPr lang="en-IN" dirty="0"/>
              <a:t>Emerging Hr practices</a:t>
            </a:r>
          </a:p>
        </p:txBody>
      </p:sp>
      <p:sp>
        <p:nvSpPr>
          <p:cNvPr id="3" name="Content Placeholder 2">
            <a:extLst>
              <a:ext uri="{FF2B5EF4-FFF2-40B4-BE49-F238E27FC236}">
                <a16:creationId xmlns:a16="http://schemas.microsoft.com/office/drawing/2014/main" id="{E7B0F1A3-2C9C-17CC-01F1-28E9DCD6B341}"/>
              </a:ext>
            </a:extLst>
          </p:cNvPr>
          <p:cNvSpPr>
            <a:spLocks noGrp="1"/>
          </p:cNvSpPr>
          <p:nvPr>
            <p:ph idx="1"/>
          </p:nvPr>
        </p:nvSpPr>
        <p:spPr/>
        <p:txBody>
          <a:bodyPr/>
          <a:lstStyle/>
          <a:p>
            <a:r>
              <a:rPr lang="en-IN" dirty="0"/>
              <a:t>Strategic role.</a:t>
            </a:r>
          </a:p>
          <a:p>
            <a:r>
              <a:rPr lang="en-IN" dirty="0"/>
              <a:t>Proactive</a:t>
            </a:r>
          </a:p>
          <a:p>
            <a:r>
              <a:rPr lang="en-IN" dirty="0"/>
              <a:t>Key part of organisational mission</a:t>
            </a:r>
          </a:p>
          <a:p>
            <a:r>
              <a:rPr lang="en-IN" dirty="0"/>
              <a:t>Service focus</a:t>
            </a:r>
          </a:p>
          <a:p>
            <a:r>
              <a:rPr lang="en-IN" dirty="0"/>
              <a:t>Process based organization</a:t>
            </a:r>
          </a:p>
          <a:p>
            <a:r>
              <a:rPr lang="en-IN" dirty="0"/>
              <a:t>People as key investment</a:t>
            </a:r>
          </a:p>
        </p:txBody>
      </p:sp>
    </p:spTree>
    <p:extLst>
      <p:ext uri="{BB962C8B-B14F-4D97-AF65-F5344CB8AC3E}">
        <p14:creationId xmlns:p14="http://schemas.microsoft.com/office/powerpoint/2010/main" val="21465943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BFF4B00-49B3-1C86-130F-B7183864D65A}"/>
              </a:ext>
            </a:extLst>
          </p:cNvPr>
          <p:cNvSpPr>
            <a:spLocks noGrp="1"/>
          </p:cNvSpPr>
          <p:nvPr>
            <p:ph type="title"/>
          </p:nvPr>
        </p:nvSpPr>
        <p:spPr>
          <a:xfrm>
            <a:off x="677334" y="396240"/>
            <a:ext cx="8596668" cy="638837"/>
          </a:xfrm>
        </p:spPr>
        <p:txBody>
          <a:bodyPr>
            <a:noAutofit/>
          </a:bodyPr>
          <a:lstStyle/>
          <a:p>
            <a:pPr algn="ctr"/>
            <a:r>
              <a:rPr lang="en-US" sz="4000" dirty="0">
                <a:latin typeface="Times New Roman" panose="02020603050405020304" pitchFamily="18" charset="0"/>
                <a:cs typeface="Times New Roman" panose="02020603050405020304" pitchFamily="18" charset="0"/>
              </a:rPr>
              <a:t>CASE</a:t>
            </a:r>
            <a:endParaRPr lang="en-IN" sz="4000" dirty="0">
              <a:latin typeface="Times New Roman" panose="02020603050405020304" pitchFamily="18" charset="0"/>
              <a:cs typeface="Times New Roman" panose="02020603050405020304" pitchFamily="18" charset="0"/>
            </a:endParaRPr>
          </a:p>
        </p:txBody>
      </p:sp>
      <p:sp>
        <p:nvSpPr>
          <p:cNvPr id="5" name="Content Placeholder 4">
            <a:extLst>
              <a:ext uri="{FF2B5EF4-FFF2-40B4-BE49-F238E27FC236}">
                <a16:creationId xmlns:a16="http://schemas.microsoft.com/office/drawing/2014/main" id="{EF701D07-8DB5-3B30-32B0-3E7CEE00C3CE}"/>
              </a:ext>
            </a:extLst>
          </p:cNvPr>
          <p:cNvSpPr>
            <a:spLocks noGrp="1"/>
          </p:cNvSpPr>
          <p:nvPr>
            <p:ph idx="1"/>
          </p:nvPr>
        </p:nvSpPr>
        <p:spPr>
          <a:xfrm>
            <a:off x="0" y="1087121"/>
            <a:ext cx="10915226" cy="4913602"/>
          </a:xfrm>
        </p:spPr>
        <p:txBody>
          <a:bodyPr>
            <a:noAutofit/>
          </a:bodyPr>
          <a:lstStyle/>
          <a:p>
            <a:pPr algn="just"/>
            <a:r>
              <a:rPr lang="en-US" sz="2000" b="1" dirty="0">
                <a:latin typeface="Times New Roman" panose="02020603050405020304" pitchFamily="18" charset="0"/>
                <a:cs typeface="Times New Roman" panose="02020603050405020304" pitchFamily="18" charset="0"/>
              </a:rPr>
              <a:t>Jennifer, the owner and manager of a company with ten employees, has hired you to take over the HRM function so she can focus on other areas of her business. During your first two weeks, you find out that the company has been greatly affected by the up economy and is expected to experience overall revenue growth by 10 percent over the next three years, with some quarters seeing growth as high as 30 percent. However, five of the ten workers are expected to retire within three years. These workers have been with the organization since the beginning and provide a unique historical perspective of the company. The other five workers are of diverse ages. In addition to these changes, Jennifer believes they may be able to save costs by allowing employees to telecommute one to two days per week. She has some concerns about productivity if she allows employees to work from home. Despite these concerns, Jennifer has even considered closing down the physical office and making her company a virtual organization, but she wonders how such a major change will affect the ability to communicate and worker motivation. Jennifer shares with you her thoughts about the costs of health care on the organization. She has considered cutting benefits entirely and having her employees work for her on a contract basis, instead of being full-time employees. She isn’t sure if this would be a good choice. Jennifer schedules a meeting with you to discuss some of her thoughts. To prepare for the meeting, you perform research so you can impress your new boss with recommendations on the challenges presented.</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00562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9BB2EE-D850-2E7D-0D9C-390BAB55FA1E}"/>
              </a:ext>
            </a:extLst>
          </p:cNvPr>
          <p:cNvSpPr>
            <a:spLocks noGrp="1"/>
          </p:cNvSpPr>
          <p:nvPr>
            <p:ph idx="1"/>
          </p:nvPr>
        </p:nvSpPr>
        <p:spPr>
          <a:xfrm>
            <a:off x="677334" y="294641"/>
            <a:ext cx="8596668" cy="5746722"/>
          </a:xfrm>
        </p:spPr>
        <p:txBody>
          <a:bodyPr>
            <a:noAutofit/>
          </a:bodyPr>
          <a:lstStyle/>
          <a:p>
            <a:pPr algn="just"/>
            <a:r>
              <a:rPr lang="en-US" sz="3200" dirty="0">
                <a:latin typeface="Times New Roman" panose="02020603050405020304" pitchFamily="18" charset="0"/>
                <a:cs typeface="Times New Roman" panose="02020603050405020304" pitchFamily="18" charset="0"/>
              </a:rPr>
              <a:t>Point out which changes are occurring in the business that affect HRM. </a:t>
            </a:r>
          </a:p>
          <a:p>
            <a:pPr algn="just"/>
            <a:r>
              <a:rPr lang="en-US" sz="3200" dirty="0">
                <a:latin typeface="Times New Roman" panose="02020603050405020304" pitchFamily="18" charset="0"/>
                <a:cs typeface="Times New Roman" panose="02020603050405020304" pitchFamily="18" charset="0"/>
              </a:rPr>
              <a:t>What are some considerations the company and HR should be aware of when making changes related to this case study? </a:t>
            </a:r>
          </a:p>
          <a:p>
            <a:pPr algn="just"/>
            <a:r>
              <a:rPr lang="en-US" sz="3200" dirty="0">
                <a:latin typeface="Times New Roman" panose="02020603050405020304" pitchFamily="18" charset="0"/>
                <a:cs typeface="Times New Roman" panose="02020603050405020304" pitchFamily="18" charset="0"/>
              </a:rPr>
              <a:t>What would be the initial steps to start planning for these changes? What would be your role in implementing these changes? What would Jennifer’s role be?</a:t>
            </a:r>
            <a:endParaRPr lang="en-I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4138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8BFFE-E973-57C8-C576-AF46A4632BB2}"/>
              </a:ext>
            </a:extLst>
          </p:cNvPr>
          <p:cNvSpPr>
            <a:spLocks noGrp="1"/>
          </p:cNvSpPr>
          <p:nvPr>
            <p:ph type="title"/>
          </p:nvPr>
        </p:nvSpPr>
        <p:spPr/>
        <p:txBody>
          <a:bodyPr/>
          <a:lstStyle/>
          <a:p>
            <a:r>
              <a:rPr lang="en-IN" dirty="0"/>
              <a:t>Introduction To HRM</a:t>
            </a:r>
          </a:p>
        </p:txBody>
      </p:sp>
      <p:sp>
        <p:nvSpPr>
          <p:cNvPr id="3" name="Content Placeholder 2">
            <a:extLst>
              <a:ext uri="{FF2B5EF4-FFF2-40B4-BE49-F238E27FC236}">
                <a16:creationId xmlns:a16="http://schemas.microsoft.com/office/drawing/2014/main" id="{076B1600-0F46-20C6-B0EA-4C0077A42425}"/>
              </a:ext>
            </a:extLst>
          </p:cNvPr>
          <p:cNvSpPr>
            <a:spLocks noGrp="1"/>
          </p:cNvSpPr>
          <p:nvPr>
            <p:ph idx="1"/>
          </p:nvPr>
        </p:nvSpPr>
        <p:spPr>
          <a:xfrm>
            <a:off x="838200" y="1476375"/>
            <a:ext cx="8596668" cy="4700588"/>
          </a:xfrm>
        </p:spPr>
        <p:txBody>
          <a:bodyPr>
            <a:normAutofit/>
          </a:bodyPr>
          <a:lstStyle/>
          <a:p>
            <a:r>
              <a:rPr lang="en-IN" sz="2800" dirty="0">
                <a:latin typeface="Times New Roman" panose="02020603050405020304" pitchFamily="18" charset="0"/>
                <a:cs typeface="Times New Roman" panose="02020603050405020304" pitchFamily="18" charset="0"/>
              </a:rPr>
              <a:t>HRM is a process of bringing people and organization together so that goals of each are met. It is an art of procuring developing and maintaining competent workforce to achieve the goals of an organization in an effective and efficient manner. Its features are:</a:t>
            </a:r>
          </a:p>
        </p:txBody>
      </p:sp>
      <p:graphicFrame>
        <p:nvGraphicFramePr>
          <p:cNvPr id="4" name="Diagram 3">
            <a:extLst>
              <a:ext uri="{FF2B5EF4-FFF2-40B4-BE49-F238E27FC236}">
                <a16:creationId xmlns:a16="http://schemas.microsoft.com/office/drawing/2014/main" id="{FC958A1D-960A-FD48-0A83-56C53F95B123}"/>
              </a:ext>
            </a:extLst>
          </p:cNvPr>
          <p:cNvGraphicFramePr/>
          <p:nvPr>
            <p:extLst>
              <p:ext uri="{D42A27DB-BD31-4B8C-83A1-F6EECF244321}">
                <p14:modId xmlns:p14="http://schemas.microsoft.com/office/powerpoint/2010/main" val="3054984702"/>
              </p:ext>
            </p:extLst>
          </p:nvPr>
        </p:nvGraphicFramePr>
        <p:xfrm>
          <a:off x="2032000" y="3705224"/>
          <a:ext cx="6159500" cy="30194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17771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D841E-7F59-A5D6-F67F-86E1320A3F36}"/>
              </a:ext>
            </a:extLst>
          </p:cNvPr>
          <p:cNvSpPr>
            <a:spLocks noGrp="1"/>
          </p:cNvSpPr>
          <p:nvPr>
            <p:ph type="title"/>
          </p:nvPr>
        </p:nvSpPr>
        <p:spPr/>
        <p:txBody>
          <a:bodyPr/>
          <a:lstStyle/>
          <a:p>
            <a:r>
              <a:rPr lang="en-IN" dirty="0"/>
              <a:t>Definition</a:t>
            </a:r>
          </a:p>
        </p:txBody>
      </p:sp>
      <p:sp>
        <p:nvSpPr>
          <p:cNvPr id="3" name="Content Placeholder 2">
            <a:extLst>
              <a:ext uri="{FF2B5EF4-FFF2-40B4-BE49-F238E27FC236}">
                <a16:creationId xmlns:a16="http://schemas.microsoft.com/office/drawing/2014/main" id="{91B4E688-D593-B77D-51BF-25272F655CCD}"/>
              </a:ext>
            </a:extLst>
          </p:cNvPr>
          <p:cNvSpPr>
            <a:spLocks noGrp="1"/>
          </p:cNvSpPr>
          <p:nvPr>
            <p:ph idx="1"/>
          </p:nvPr>
        </p:nvSpPr>
        <p:spPr/>
        <p:txBody>
          <a:bodyPr>
            <a:normAutofit/>
          </a:bodyPr>
          <a:lstStyle/>
          <a:p>
            <a:r>
              <a:rPr lang="en-IN" sz="2400" dirty="0">
                <a:latin typeface="Times New Roman" panose="02020603050405020304" pitchFamily="18" charset="0"/>
                <a:cs typeface="Times New Roman" panose="02020603050405020304" pitchFamily="18" charset="0"/>
              </a:rPr>
              <a:t>HRM is the planning, organizing, directing and controlling of the procurement, development,compensation,integration,maintenance and separation of human resources to the end that individual organizational and social objectives are accomplished.    </a:t>
            </a:r>
          </a:p>
          <a:p>
            <a:pPr marL="0" indent="0">
              <a:buNone/>
            </a:pPr>
            <a:r>
              <a:rPr lang="en-IN" sz="2400" dirty="0">
                <a:latin typeface="Times New Roman" panose="02020603050405020304" pitchFamily="18" charset="0"/>
                <a:cs typeface="Times New Roman" panose="02020603050405020304" pitchFamily="18" charset="0"/>
              </a:rPr>
              <a:t>                                                                            -EDWIN B.FLIPPO                </a:t>
            </a:r>
          </a:p>
        </p:txBody>
      </p:sp>
    </p:spTree>
    <p:extLst>
      <p:ext uri="{BB962C8B-B14F-4D97-AF65-F5344CB8AC3E}">
        <p14:creationId xmlns:p14="http://schemas.microsoft.com/office/powerpoint/2010/main" val="1947169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9BE3A-6442-F02E-3CFC-CAF1DC52AAA4}"/>
              </a:ext>
            </a:extLst>
          </p:cNvPr>
          <p:cNvSpPr>
            <a:spLocks noGrp="1"/>
          </p:cNvSpPr>
          <p:nvPr>
            <p:ph type="title"/>
          </p:nvPr>
        </p:nvSpPr>
        <p:spPr/>
        <p:txBody>
          <a:bodyPr/>
          <a:lstStyle/>
          <a:p>
            <a:r>
              <a:rPr lang="en-IN" dirty="0"/>
              <a:t>Scope of HRM</a:t>
            </a:r>
          </a:p>
        </p:txBody>
      </p:sp>
      <p:sp>
        <p:nvSpPr>
          <p:cNvPr id="3" name="Content Placeholder 2">
            <a:extLst>
              <a:ext uri="{FF2B5EF4-FFF2-40B4-BE49-F238E27FC236}">
                <a16:creationId xmlns:a16="http://schemas.microsoft.com/office/drawing/2014/main" id="{DB31D985-33A1-3775-6EA6-E2F067B3D731}"/>
              </a:ext>
            </a:extLst>
          </p:cNvPr>
          <p:cNvSpPr>
            <a:spLocks noGrp="1"/>
          </p:cNvSpPr>
          <p:nvPr>
            <p:ph idx="1"/>
          </p:nvPr>
        </p:nvSpPr>
        <p:spPr/>
        <p:txBody>
          <a:bodyPr/>
          <a:lstStyle/>
          <a:p>
            <a:r>
              <a:rPr lang="en-IN" sz="2400" b="1" dirty="0"/>
              <a:t>Personnel Aspect</a:t>
            </a:r>
            <a:r>
              <a:rPr lang="en-IN" sz="2400" dirty="0"/>
              <a:t>: such as manpower planning, recruitment, selection, placement, transfer, promotion ,T &amp; D layout remuneration etc.</a:t>
            </a:r>
          </a:p>
          <a:p>
            <a:r>
              <a:rPr lang="en-IN" sz="2400" b="1" dirty="0"/>
              <a:t>Welfare Aspect</a:t>
            </a:r>
            <a:r>
              <a:rPr lang="en-IN" sz="2400" dirty="0"/>
              <a:t>:- deals with working conditions and amenities such as canteen, rest room etc.</a:t>
            </a:r>
          </a:p>
          <a:p>
            <a:r>
              <a:rPr lang="en-IN" sz="2400" b="1" dirty="0"/>
              <a:t>Development Aspect:- </a:t>
            </a:r>
            <a:r>
              <a:rPr lang="en-IN" sz="2400" dirty="0"/>
              <a:t>Training &amp; development of the employee, succession and career planning etc</a:t>
            </a:r>
          </a:p>
          <a:p>
            <a:r>
              <a:rPr lang="en-IN" sz="2400" b="1" dirty="0"/>
              <a:t>Industrial Relation Aspect:</a:t>
            </a:r>
            <a:r>
              <a:rPr lang="en-IN" sz="2400" dirty="0"/>
              <a:t>- this covers union- management, settlement of disputes etc</a:t>
            </a:r>
            <a:r>
              <a:rPr lang="en-IN" sz="2400" b="1" dirty="0"/>
              <a:t>.</a:t>
            </a:r>
          </a:p>
        </p:txBody>
      </p:sp>
    </p:spTree>
    <p:extLst>
      <p:ext uri="{BB962C8B-B14F-4D97-AF65-F5344CB8AC3E}">
        <p14:creationId xmlns:p14="http://schemas.microsoft.com/office/powerpoint/2010/main" val="2462669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DF77E-E5CE-F5F5-0FB6-A744B89CCDD9}"/>
              </a:ext>
            </a:extLst>
          </p:cNvPr>
          <p:cNvSpPr>
            <a:spLocks noGrp="1"/>
          </p:cNvSpPr>
          <p:nvPr>
            <p:ph type="title"/>
          </p:nvPr>
        </p:nvSpPr>
        <p:spPr/>
        <p:txBody>
          <a:bodyPr/>
          <a:lstStyle/>
          <a:p>
            <a:r>
              <a:rPr lang="en-IN" dirty="0"/>
              <a:t>Objective of HRM</a:t>
            </a:r>
          </a:p>
        </p:txBody>
      </p:sp>
      <p:sp>
        <p:nvSpPr>
          <p:cNvPr id="3" name="Content Placeholder 2">
            <a:extLst>
              <a:ext uri="{FF2B5EF4-FFF2-40B4-BE49-F238E27FC236}">
                <a16:creationId xmlns:a16="http://schemas.microsoft.com/office/drawing/2014/main" id="{7C1C34E0-A95B-468C-945E-4DE71185731C}"/>
              </a:ext>
            </a:extLst>
          </p:cNvPr>
          <p:cNvSpPr>
            <a:spLocks noGrp="1"/>
          </p:cNvSpPr>
          <p:nvPr>
            <p:ph idx="1"/>
          </p:nvPr>
        </p:nvSpPr>
        <p:spPr/>
        <p:txBody>
          <a:bodyPr/>
          <a:lstStyle/>
          <a:p>
            <a:r>
              <a:rPr lang="en-IN" sz="2400" dirty="0">
                <a:latin typeface="Times New Roman" panose="02020603050405020304" pitchFamily="18" charset="0"/>
                <a:cs typeface="Times New Roman" panose="02020603050405020304" pitchFamily="18" charset="0"/>
              </a:rPr>
              <a:t>To help the organization reach its goal</a:t>
            </a:r>
          </a:p>
          <a:p>
            <a:r>
              <a:rPr lang="en-IN" sz="2400" dirty="0">
                <a:latin typeface="Times New Roman" panose="02020603050405020304" pitchFamily="18" charset="0"/>
                <a:cs typeface="Times New Roman" panose="02020603050405020304" pitchFamily="18" charset="0"/>
              </a:rPr>
              <a:t>To develop and maintain a quality of work life.</a:t>
            </a:r>
          </a:p>
          <a:p>
            <a:r>
              <a:rPr lang="en-IN" sz="2400" dirty="0">
                <a:latin typeface="Times New Roman" panose="02020603050405020304" pitchFamily="18" charset="0"/>
                <a:cs typeface="Times New Roman" panose="02020603050405020304" pitchFamily="18" charset="0"/>
              </a:rPr>
              <a:t>To communicate HR policies to all employees.</a:t>
            </a:r>
          </a:p>
          <a:p>
            <a:r>
              <a:rPr lang="en-IN" sz="2400" dirty="0">
                <a:latin typeface="Times New Roman" panose="02020603050405020304" pitchFamily="18" charset="0"/>
                <a:cs typeface="Times New Roman" panose="02020603050405020304" pitchFamily="18" charset="0"/>
              </a:rPr>
              <a:t>To be ethically and socially responsive to the needs of society.</a:t>
            </a:r>
          </a:p>
          <a:p>
            <a:pPr marL="0" indent="0">
              <a:buNone/>
            </a:pPr>
            <a:endParaRPr lang="en-IN" dirty="0"/>
          </a:p>
        </p:txBody>
      </p:sp>
    </p:spTree>
    <p:extLst>
      <p:ext uri="{BB962C8B-B14F-4D97-AF65-F5344CB8AC3E}">
        <p14:creationId xmlns:p14="http://schemas.microsoft.com/office/powerpoint/2010/main" val="3396444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5CE3A-A3CE-D02E-3A10-2071DA71F652}"/>
              </a:ext>
            </a:extLst>
          </p:cNvPr>
          <p:cNvSpPr>
            <a:spLocks noGrp="1"/>
          </p:cNvSpPr>
          <p:nvPr>
            <p:ph type="title"/>
          </p:nvPr>
        </p:nvSpPr>
        <p:spPr/>
        <p:txBody>
          <a:bodyPr/>
          <a:lstStyle/>
          <a:p>
            <a:r>
              <a:rPr lang="en-IN" dirty="0"/>
              <a:t>Functions of HRM</a:t>
            </a:r>
          </a:p>
        </p:txBody>
      </p:sp>
      <p:graphicFrame>
        <p:nvGraphicFramePr>
          <p:cNvPr id="4" name="Content Placeholder 3">
            <a:extLst>
              <a:ext uri="{FF2B5EF4-FFF2-40B4-BE49-F238E27FC236}">
                <a16:creationId xmlns:a16="http://schemas.microsoft.com/office/drawing/2014/main" id="{ACB25B64-1BB1-A3AE-7A05-ECD385643EB0}"/>
              </a:ext>
            </a:extLst>
          </p:cNvPr>
          <p:cNvGraphicFramePr>
            <a:graphicFrameLocks noGrp="1"/>
          </p:cNvGraphicFramePr>
          <p:nvPr>
            <p:ph idx="1"/>
            <p:extLst>
              <p:ext uri="{D42A27DB-BD31-4B8C-83A1-F6EECF244321}">
                <p14:modId xmlns:p14="http://schemas.microsoft.com/office/powerpoint/2010/main" val="76213297"/>
              </p:ext>
            </p:extLst>
          </p:nvPr>
        </p:nvGraphicFramePr>
        <p:xfrm>
          <a:off x="677862" y="1733550"/>
          <a:ext cx="8999537" cy="4308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44549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242D0-ACC3-4229-5E53-3809D4A86A16}"/>
              </a:ext>
            </a:extLst>
          </p:cNvPr>
          <p:cNvSpPr>
            <a:spLocks noGrp="1"/>
          </p:cNvSpPr>
          <p:nvPr>
            <p:ph type="title"/>
          </p:nvPr>
        </p:nvSpPr>
        <p:spPr/>
        <p:txBody>
          <a:bodyPr/>
          <a:lstStyle/>
          <a:p>
            <a:r>
              <a:rPr lang="en-US" dirty="0"/>
              <a:t>Managerial Functions</a:t>
            </a:r>
            <a:endParaRPr lang="en-IN" dirty="0"/>
          </a:p>
        </p:txBody>
      </p:sp>
      <p:sp>
        <p:nvSpPr>
          <p:cNvPr id="3" name="Content Placeholder 2">
            <a:extLst>
              <a:ext uri="{FF2B5EF4-FFF2-40B4-BE49-F238E27FC236}">
                <a16:creationId xmlns:a16="http://schemas.microsoft.com/office/drawing/2014/main" id="{205D7959-0C95-8E45-27DF-B1053029DE23}"/>
              </a:ext>
            </a:extLst>
          </p:cNvPr>
          <p:cNvSpPr>
            <a:spLocks noGrp="1"/>
          </p:cNvSpPr>
          <p:nvPr>
            <p:ph idx="1"/>
          </p:nvPr>
        </p:nvSpPr>
        <p:spPr>
          <a:xfrm>
            <a:off x="677334" y="1270661"/>
            <a:ext cx="8596668" cy="4770702"/>
          </a:xfrm>
        </p:spPr>
        <p:txBody>
          <a:bodyPr>
            <a:noAutofit/>
          </a:bodyPr>
          <a:lstStyle/>
          <a:p>
            <a:r>
              <a:rPr lang="en-US" sz="2400" dirty="0">
                <a:latin typeface="Times New Roman" panose="02020603050405020304" pitchFamily="18" charset="0"/>
                <a:cs typeface="Times New Roman" panose="02020603050405020304" pitchFamily="18" charset="0"/>
              </a:rPr>
              <a:t>Planning:-this is the process of making decision about the future. It is the process of determining enterprise objectives and selecting future course of actions necessary for their accomplishment. Planning of manpower today prevents crises tomorrow.</a:t>
            </a:r>
          </a:p>
          <a:p>
            <a:r>
              <a:rPr lang="en-US" sz="2400" dirty="0">
                <a:latin typeface="Times New Roman" panose="02020603050405020304" pitchFamily="18" charset="0"/>
                <a:cs typeface="Times New Roman" panose="02020603050405020304" pitchFamily="18" charset="0"/>
              </a:rPr>
              <a:t>Organizing:-This function is primarily concerned with proper grouping of personnel activities, assigning of different groups of activities to different individuals and delegation of authority.</a:t>
            </a:r>
          </a:p>
          <a:p>
            <a:r>
              <a:rPr lang="en-US" sz="2400" dirty="0">
                <a:latin typeface="Times New Roman" panose="02020603050405020304" pitchFamily="18" charset="0"/>
                <a:cs typeface="Times New Roman" panose="02020603050405020304" pitchFamily="18" charset="0"/>
              </a:rPr>
              <a:t>Directing:- This involves supervising and guiding the personnel. The personnel manager must be an effective leaders who can create winning team.</a:t>
            </a:r>
          </a:p>
          <a:p>
            <a:r>
              <a:rPr lang="en-US" sz="2400" dirty="0">
                <a:latin typeface="Times New Roman" panose="02020603050405020304" pitchFamily="18" charset="0"/>
                <a:cs typeface="Times New Roman" panose="02020603050405020304" pitchFamily="18" charset="0"/>
              </a:rPr>
              <a:t>Controlling:- This functions involve measuring the employee's performance, correcting negative deviations and ensuring the efficient accomplishment of plans.</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9649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2E2BB-0167-ADC2-0F37-535F8969CFB2}"/>
              </a:ext>
            </a:extLst>
          </p:cNvPr>
          <p:cNvSpPr>
            <a:spLocks noGrp="1"/>
          </p:cNvSpPr>
          <p:nvPr>
            <p:ph type="title"/>
          </p:nvPr>
        </p:nvSpPr>
        <p:spPr>
          <a:xfrm>
            <a:off x="677507" y="579120"/>
            <a:ext cx="8596668" cy="1320800"/>
          </a:xfrm>
        </p:spPr>
        <p:txBody>
          <a:bodyPr/>
          <a:lstStyle/>
          <a:p>
            <a:r>
              <a:rPr lang="en-US" dirty="0"/>
              <a:t>Operative Functions</a:t>
            </a:r>
            <a:endParaRPr lang="en-IN" dirty="0"/>
          </a:p>
        </p:txBody>
      </p:sp>
      <p:graphicFrame>
        <p:nvGraphicFramePr>
          <p:cNvPr id="4" name="Content Placeholder 3">
            <a:extLst>
              <a:ext uri="{FF2B5EF4-FFF2-40B4-BE49-F238E27FC236}">
                <a16:creationId xmlns:a16="http://schemas.microsoft.com/office/drawing/2014/main" id="{FBC79817-A263-2EAD-548A-539B6483E137}"/>
              </a:ext>
            </a:extLst>
          </p:cNvPr>
          <p:cNvGraphicFramePr>
            <a:graphicFrameLocks noGrp="1"/>
          </p:cNvGraphicFramePr>
          <p:nvPr>
            <p:ph idx="1"/>
            <p:extLst>
              <p:ext uri="{D42A27DB-BD31-4B8C-83A1-F6EECF244321}">
                <p14:modId xmlns:p14="http://schemas.microsoft.com/office/powerpoint/2010/main" val="599534342"/>
              </p:ext>
            </p:extLst>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78739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0BA52-829D-B3FA-8BB3-54DD7065F091}"/>
              </a:ext>
            </a:extLst>
          </p:cNvPr>
          <p:cNvSpPr>
            <a:spLocks noGrp="1"/>
          </p:cNvSpPr>
          <p:nvPr>
            <p:ph type="title"/>
          </p:nvPr>
        </p:nvSpPr>
        <p:spPr/>
        <p:txBody>
          <a:bodyPr/>
          <a:lstStyle/>
          <a:p>
            <a:r>
              <a:rPr lang="en-US" dirty="0"/>
              <a:t>Operative Functions</a:t>
            </a:r>
            <a:endParaRPr lang="en-IN" dirty="0"/>
          </a:p>
        </p:txBody>
      </p:sp>
      <p:grpSp>
        <p:nvGrpSpPr>
          <p:cNvPr id="4" name="Group 3">
            <a:extLst>
              <a:ext uri="{FF2B5EF4-FFF2-40B4-BE49-F238E27FC236}">
                <a16:creationId xmlns:a16="http://schemas.microsoft.com/office/drawing/2014/main" id="{750C85E7-3C58-0005-BD11-89DD65E2500E}"/>
              </a:ext>
            </a:extLst>
          </p:cNvPr>
          <p:cNvGrpSpPr/>
          <p:nvPr/>
        </p:nvGrpSpPr>
        <p:grpSpPr>
          <a:xfrm>
            <a:off x="677334" y="1930400"/>
            <a:ext cx="4016928" cy="720000"/>
            <a:chOff x="41" y="70968"/>
            <a:chExt cx="4016928" cy="720000"/>
          </a:xfrm>
        </p:grpSpPr>
        <p:sp>
          <p:nvSpPr>
            <p:cNvPr id="5" name="Rectangle 4">
              <a:extLst>
                <a:ext uri="{FF2B5EF4-FFF2-40B4-BE49-F238E27FC236}">
                  <a16:creationId xmlns:a16="http://schemas.microsoft.com/office/drawing/2014/main" id="{D728202B-63FA-5697-18DF-24B029E12E06}"/>
                </a:ext>
              </a:extLst>
            </p:cNvPr>
            <p:cNvSpPr/>
            <p:nvPr/>
          </p:nvSpPr>
          <p:spPr>
            <a:xfrm>
              <a:off x="41" y="70968"/>
              <a:ext cx="4016928" cy="720000"/>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TextBox 5">
              <a:extLst>
                <a:ext uri="{FF2B5EF4-FFF2-40B4-BE49-F238E27FC236}">
                  <a16:creationId xmlns:a16="http://schemas.microsoft.com/office/drawing/2014/main" id="{9DE9BB7F-89B3-F719-5FC7-2E1054D9CBAF}"/>
                </a:ext>
              </a:extLst>
            </p:cNvPr>
            <p:cNvSpPr txBox="1"/>
            <p:nvPr/>
          </p:nvSpPr>
          <p:spPr>
            <a:xfrm>
              <a:off x="41" y="70968"/>
              <a:ext cx="4016928" cy="720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US" sz="2500" dirty="0"/>
                <a:t>Motivation and Compensation</a:t>
              </a:r>
              <a:r>
                <a:rPr lang="en-US" sz="2500" kern="1200" dirty="0"/>
                <a:t> Function</a:t>
              </a:r>
              <a:endParaRPr lang="en-IN" sz="2500" kern="1200" dirty="0"/>
            </a:p>
          </p:txBody>
        </p:sp>
      </p:grpSp>
      <p:grpSp>
        <p:nvGrpSpPr>
          <p:cNvPr id="7" name="Group 6">
            <a:extLst>
              <a:ext uri="{FF2B5EF4-FFF2-40B4-BE49-F238E27FC236}">
                <a16:creationId xmlns:a16="http://schemas.microsoft.com/office/drawing/2014/main" id="{97BCEE57-618C-6588-AF10-2785031028FA}"/>
              </a:ext>
            </a:extLst>
          </p:cNvPr>
          <p:cNvGrpSpPr/>
          <p:nvPr/>
        </p:nvGrpSpPr>
        <p:grpSpPr>
          <a:xfrm>
            <a:off x="677334" y="2650400"/>
            <a:ext cx="4016928" cy="3019500"/>
            <a:chOff x="0" y="790968"/>
            <a:chExt cx="4016928" cy="3019500"/>
          </a:xfrm>
        </p:grpSpPr>
        <p:sp>
          <p:nvSpPr>
            <p:cNvPr id="8" name="Rectangle 7">
              <a:extLst>
                <a:ext uri="{FF2B5EF4-FFF2-40B4-BE49-F238E27FC236}">
                  <a16:creationId xmlns:a16="http://schemas.microsoft.com/office/drawing/2014/main" id="{5DB87A2D-AE9D-2CA6-551B-8AB5C42B573E}"/>
                </a:ext>
              </a:extLst>
            </p:cNvPr>
            <p:cNvSpPr/>
            <p:nvPr/>
          </p:nvSpPr>
          <p:spPr>
            <a:xfrm>
              <a:off x="0" y="790968"/>
              <a:ext cx="4016928" cy="3019500"/>
            </a:xfrm>
            <a:prstGeom prst="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9" name="TextBox 8">
              <a:extLst>
                <a:ext uri="{FF2B5EF4-FFF2-40B4-BE49-F238E27FC236}">
                  <a16:creationId xmlns:a16="http://schemas.microsoft.com/office/drawing/2014/main" id="{A0AE2E6B-9860-DC3C-0899-011E6388D932}"/>
                </a:ext>
              </a:extLst>
            </p:cNvPr>
            <p:cNvSpPr txBox="1"/>
            <p:nvPr/>
          </p:nvSpPr>
          <p:spPr>
            <a:xfrm>
              <a:off x="0" y="790968"/>
              <a:ext cx="4016928" cy="30195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n-US" sz="2500" kern="1200" dirty="0"/>
                <a:t>Job </a:t>
              </a:r>
              <a:r>
                <a:rPr lang="en-US" sz="2500" dirty="0"/>
                <a:t>Design</a:t>
              </a:r>
              <a:endParaRPr lang="en-IN" sz="2500" kern="1200" dirty="0"/>
            </a:p>
            <a:p>
              <a:pPr marL="228600" lvl="1" indent="-228600" algn="l" defTabSz="1111250">
                <a:lnSpc>
                  <a:spcPct val="90000"/>
                </a:lnSpc>
                <a:spcBef>
                  <a:spcPct val="0"/>
                </a:spcBef>
                <a:spcAft>
                  <a:spcPct val="15000"/>
                </a:spcAft>
                <a:buChar char="•"/>
              </a:pPr>
              <a:r>
                <a:rPr lang="en-US" sz="2500" dirty="0"/>
                <a:t>Work Scheduling</a:t>
              </a:r>
              <a:endParaRPr lang="en-IN" sz="2500" kern="1200" dirty="0"/>
            </a:p>
            <a:p>
              <a:pPr marL="228600" lvl="1" indent="-228600" algn="l" defTabSz="1111250">
                <a:lnSpc>
                  <a:spcPct val="90000"/>
                </a:lnSpc>
                <a:spcBef>
                  <a:spcPct val="0"/>
                </a:spcBef>
                <a:spcAft>
                  <a:spcPct val="15000"/>
                </a:spcAft>
                <a:buChar char="•"/>
              </a:pPr>
              <a:r>
                <a:rPr lang="en-US" sz="2500" dirty="0"/>
                <a:t>Motivation</a:t>
              </a:r>
              <a:endParaRPr lang="en-IN" sz="2500" kern="1200" dirty="0"/>
            </a:p>
            <a:p>
              <a:pPr marL="228600" lvl="1" indent="-228600" algn="l" defTabSz="1111250">
                <a:lnSpc>
                  <a:spcPct val="90000"/>
                </a:lnSpc>
                <a:spcBef>
                  <a:spcPct val="0"/>
                </a:spcBef>
                <a:spcAft>
                  <a:spcPct val="15000"/>
                </a:spcAft>
                <a:buChar char="•"/>
              </a:pPr>
              <a:r>
                <a:rPr lang="en-US" sz="2500" dirty="0"/>
                <a:t>Job Evaluation</a:t>
              </a:r>
              <a:endParaRPr lang="en-IN" sz="2500" kern="1200" dirty="0"/>
            </a:p>
            <a:p>
              <a:pPr marL="228600" lvl="1" indent="-228600" algn="l" defTabSz="1111250">
                <a:lnSpc>
                  <a:spcPct val="90000"/>
                </a:lnSpc>
                <a:spcBef>
                  <a:spcPct val="0"/>
                </a:spcBef>
                <a:spcAft>
                  <a:spcPct val="15000"/>
                </a:spcAft>
                <a:buChar char="•"/>
              </a:pPr>
              <a:r>
                <a:rPr lang="en-US" sz="2500" kern="1200" dirty="0"/>
                <a:t>Performance appraisal</a:t>
              </a:r>
              <a:endParaRPr lang="en-IN" sz="2500" kern="1200" dirty="0"/>
            </a:p>
            <a:p>
              <a:pPr marL="228600" lvl="1" indent="-228600" algn="l" defTabSz="1111250">
                <a:lnSpc>
                  <a:spcPct val="90000"/>
                </a:lnSpc>
                <a:spcBef>
                  <a:spcPct val="0"/>
                </a:spcBef>
                <a:spcAft>
                  <a:spcPct val="15000"/>
                </a:spcAft>
                <a:buChar char="•"/>
              </a:pPr>
              <a:r>
                <a:rPr lang="en-US" sz="2500" dirty="0"/>
                <a:t>Compensation administration</a:t>
              </a:r>
              <a:r>
                <a:rPr lang="en-US" sz="2500" kern="1200" dirty="0"/>
                <a:t> </a:t>
              </a:r>
              <a:endParaRPr lang="en-IN" sz="2500" kern="1200" dirty="0"/>
            </a:p>
            <a:p>
              <a:pPr marL="228600" lvl="1" indent="-228600" algn="l" defTabSz="1111250">
                <a:lnSpc>
                  <a:spcPct val="90000"/>
                </a:lnSpc>
                <a:spcBef>
                  <a:spcPct val="0"/>
                </a:spcBef>
                <a:spcAft>
                  <a:spcPct val="15000"/>
                </a:spcAft>
                <a:buChar char="•"/>
              </a:pPr>
              <a:endParaRPr lang="en-IN" sz="2500" kern="1200" dirty="0"/>
            </a:p>
          </p:txBody>
        </p:sp>
      </p:grpSp>
      <p:grpSp>
        <p:nvGrpSpPr>
          <p:cNvPr id="10" name="Group 9">
            <a:extLst>
              <a:ext uri="{FF2B5EF4-FFF2-40B4-BE49-F238E27FC236}">
                <a16:creationId xmlns:a16="http://schemas.microsoft.com/office/drawing/2014/main" id="{8FAFD1F5-40FA-53DA-246E-083BFB3150CC}"/>
              </a:ext>
            </a:extLst>
          </p:cNvPr>
          <p:cNvGrpSpPr/>
          <p:nvPr/>
        </p:nvGrpSpPr>
        <p:grpSpPr>
          <a:xfrm>
            <a:off x="5489276" y="1930400"/>
            <a:ext cx="4016928" cy="720000"/>
            <a:chOff x="41" y="70968"/>
            <a:chExt cx="4016928" cy="720000"/>
          </a:xfrm>
        </p:grpSpPr>
        <p:sp>
          <p:nvSpPr>
            <p:cNvPr id="11" name="Rectangle 10">
              <a:extLst>
                <a:ext uri="{FF2B5EF4-FFF2-40B4-BE49-F238E27FC236}">
                  <a16:creationId xmlns:a16="http://schemas.microsoft.com/office/drawing/2014/main" id="{69FBCB2B-3A20-B74F-3A1E-5BE41D6AD06B}"/>
                </a:ext>
              </a:extLst>
            </p:cNvPr>
            <p:cNvSpPr/>
            <p:nvPr/>
          </p:nvSpPr>
          <p:spPr>
            <a:xfrm>
              <a:off x="41" y="70968"/>
              <a:ext cx="4016928" cy="720000"/>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TextBox 11">
              <a:extLst>
                <a:ext uri="{FF2B5EF4-FFF2-40B4-BE49-F238E27FC236}">
                  <a16:creationId xmlns:a16="http://schemas.microsoft.com/office/drawing/2014/main" id="{0018EBAD-F396-2168-DC0E-03EAB3D05944}"/>
                </a:ext>
              </a:extLst>
            </p:cNvPr>
            <p:cNvSpPr txBox="1"/>
            <p:nvPr/>
          </p:nvSpPr>
          <p:spPr>
            <a:xfrm>
              <a:off x="41" y="70968"/>
              <a:ext cx="4016928" cy="720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US" sz="2500" dirty="0"/>
                <a:t>Maintenance Function</a:t>
              </a:r>
              <a:endParaRPr lang="en-IN" sz="2500" kern="1200" dirty="0"/>
            </a:p>
          </p:txBody>
        </p:sp>
      </p:grpSp>
      <p:grpSp>
        <p:nvGrpSpPr>
          <p:cNvPr id="13" name="Group 12">
            <a:extLst>
              <a:ext uri="{FF2B5EF4-FFF2-40B4-BE49-F238E27FC236}">
                <a16:creationId xmlns:a16="http://schemas.microsoft.com/office/drawing/2014/main" id="{3924ACB4-A2F4-55DE-745E-CA4E1C221347}"/>
              </a:ext>
            </a:extLst>
          </p:cNvPr>
          <p:cNvGrpSpPr/>
          <p:nvPr/>
        </p:nvGrpSpPr>
        <p:grpSpPr>
          <a:xfrm>
            <a:off x="5489276" y="2650400"/>
            <a:ext cx="4138848" cy="3066951"/>
            <a:chOff x="0" y="790968"/>
            <a:chExt cx="4138848" cy="3066951"/>
          </a:xfrm>
        </p:grpSpPr>
        <p:sp>
          <p:nvSpPr>
            <p:cNvPr id="14" name="Rectangle 13">
              <a:extLst>
                <a:ext uri="{FF2B5EF4-FFF2-40B4-BE49-F238E27FC236}">
                  <a16:creationId xmlns:a16="http://schemas.microsoft.com/office/drawing/2014/main" id="{6B489EFC-1C52-C314-5D60-4782F481F4FE}"/>
                </a:ext>
              </a:extLst>
            </p:cNvPr>
            <p:cNvSpPr/>
            <p:nvPr/>
          </p:nvSpPr>
          <p:spPr>
            <a:xfrm>
              <a:off x="0" y="790968"/>
              <a:ext cx="4016928" cy="3019500"/>
            </a:xfrm>
            <a:prstGeom prst="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5" name="TextBox 14">
              <a:extLst>
                <a:ext uri="{FF2B5EF4-FFF2-40B4-BE49-F238E27FC236}">
                  <a16:creationId xmlns:a16="http://schemas.microsoft.com/office/drawing/2014/main" id="{014D867C-A23D-0406-E319-C2A251736236}"/>
                </a:ext>
              </a:extLst>
            </p:cNvPr>
            <p:cNvSpPr txBox="1"/>
            <p:nvPr/>
          </p:nvSpPr>
          <p:spPr>
            <a:xfrm>
              <a:off x="121920" y="838419"/>
              <a:ext cx="4016928" cy="30195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n-US" sz="2800" dirty="0"/>
                <a:t>Health &amp; Safety</a:t>
              </a:r>
              <a:endParaRPr lang="en-IN" sz="2800" kern="1200" dirty="0"/>
            </a:p>
            <a:p>
              <a:pPr marL="228600" lvl="1" indent="-228600" algn="l" defTabSz="1111250">
                <a:lnSpc>
                  <a:spcPct val="90000"/>
                </a:lnSpc>
                <a:spcBef>
                  <a:spcPct val="0"/>
                </a:spcBef>
                <a:spcAft>
                  <a:spcPct val="15000"/>
                </a:spcAft>
                <a:buChar char="•"/>
              </a:pPr>
              <a:r>
                <a:rPr lang="en-US" sz="2800" kern="1200" dirty="0"/>
                <a:t>Employee Welfare</a:t>
              </a:r>
              <a:endParaRPr lang="en-IN" sz="2800" kern="1200" dirty="0"/>
            </a:p>
            <a:p>
              <a:pPr marL="228600" lvl="1" indent="-228600" algn="l" defTabSz="1111250">
                <a:lnSpc>
                  <a:spcPct val="90000"/>
                </a:lnSpc>
                <a:spcBef>
                  <a:spcPct val="0"/>
                </a:spcBef>
                <a:spcAft>
                  <a:spcPct val="15000"/>
                </a:spcAft>
                <a:buChar char="•"/>
              </a:pPr>
              <a:r>
                <a:rPr lang="en-US" sz="2800" kern="1200" dirty="0"/>
                <a:t>Social Security measures </a:t>
              </a:r>
              <a:endParaRPr lang="en-IN" sz="2800" kern="1200" dirty="0"/>
            </a:p>
            <a:p>
              <a:pPr marL="228600" lvl="1" indent="-228600" algn="l" defTabSz="1111250">
                <a:lnSpc>
                  <a:spcPct val="90000"/>
                </a:lnSpc>
                <a:spcBef>
                  <a:spcPct val="0"/>
                </a:spcBef>
                <a:spcAft>
                  <a:spcPct val="15000"/>
                </a:spcAft>
                <a:buChar char="•"/>
              </a:pPr>
              <a:endParaRPr lang="en-IN" sz="2500" kern="1200" dirty="0"/>
            </a:p>
          </p:txBody>
        </p:sp>
      </p:grpSp>
    </p:spTree>
    <p:extLst>
      <p:ext uri="{BB962C8B-B14F-4D97-AF65-F5344CB8AC3E}">
        <p14:creationId xmlns:p14="http://schemas.microsoft.com/office/powerpoint/2010/main" val="236910547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956</TotalTime>
  <Words>804</Words>
  <Application>Microsoft Office PowerPoint</Application>
  <PresentationFormat>Widescreen</PresentationFormat>
  <Paragraphs>82</Paragraphs>
  <Slides>12</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Times New Roman</vt:lpstr>
      <vt:lpstr>Trebuchet MS</vt:lpstr>
      <vt:lpstr>Wingdings 3</vt:lpstr>
      <vt:lpstr>Facet</vt:lpstr>
      <vt:lpstr>Unit 1- HRM Concept</vt:lpstr>
      <vt:lpstr>Introduction To HRM</vt:lpstr>
      <vt:lpstr>Definition</vt:lpstr>
      <vt:lpstr>Scope of HRM</vt:lpstr>
      <vt:lpstr>Objective of HRM</vt:lpstr>
      <vt:lpstr>Functions of HRM</vt:lpstr>
      <vt:lpstr>Managerial Functions</vt:lpstr>
      <vt:lpstr>Operative Functions</vt:lpstr>
      <vt:lpstr>Operative Functions</vt:lpstr>
      <vt:lpstr>Emerging Hr practices</vt:lpstr>
      <vt:lpstr>CASE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1- HRM Concept</dc:title>
  <dc:creator>kpotential25@gmail.com</dc:creator>
  <cp:lastModifiedBy>kpotential25@gmail.com</cp:lastModifiedBy>
  <cp:revision>7</cp:revision>
  <dcterms:created xsi:type="dcterms:W3CDTF">2022-08-03T03:50:06Z</dcterms:created>
  <dcterms:modified xsi:type="dcterms:W3CDTF">2023-06-10T09:43:36Z</dcterms:modified>
</cp:coreProperties>
</file>